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2CBBC-0F8B-4D38-975B-74BDDD5E8BEC}"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0DD4321D-BCFF-4969-B9B7-1228EE0DC475}">
      <dgm:prSet/>
      <dgm:spPr/>
      <dgm:t>
        <a:bodyPr/>
        <a:lstStyle/>
        <a:p>
          <a:r>
            <a:rPr lang="it-IT" dirty="0">
              <a:latin typeface="Century Gothic" panose="020B0502020202020204" pitchFamily="34" charset="0"/>
            </a:rPr>
            <a:t>Introduzione</a:t>
          </a:r>
          <a:endParaRPr lang="en-US" dirty="0">
            <a:latin typeface="Century Gothic" panose="020B0502020202020204" pitchFamily="34" charset="0"/>
          </a:endParaRPr>
        </a:p>
      </dgm:t>
    </dgm:pt>
    <dgm:pt modelId="{18B68D3D-B8F6-440D-AC26-F256F46906E3}" type="parTrans" cxnId="{487FD97C-0A30-445E-A6C5-A2C9E7D34BC0}">
      <dgm:prSet/>
      <dgm:spPr/>
      <dgm:t>
        <a:bodyPr/>
        <a:lstStyle/>
        <a:p>
          <a:endParaRPr lang="en-US"/>
        </a:p>
      </dgm:t>
    </dgm:pt>
    <dgm:pt modelId="{1C096010-FC91-459C-A6AA-7F7C7BB8E9C6}" type="sibTrans" cxnId="{487FD97C-0A30-445E-A6C5-A2C9E7D34BC0}">
      <dgm:prSet/>
      <dgm:spPr/>
      <dgm:t>
        <a:bodyPr/>
        <a:lstStyle/>
        <a:p>
          <a:endParaRPr lang="en-US"/>
        </a:p>
      </dgm:t>
    </dgm:pt>
    <dgm:pt modelId="{4A3F26FC-3A62-4EF9-A69C-2E2BDD2B0012}">
      <dgm:prSet/>
      <dgm:spPr/>
      <dgm:t>
        <a:bodyPr/>
        <a:lstStyle/>
        <a:p>
          <a:r>
            <a:rPr lang="en-US" dirty="0" err="1">
              <a:latin typeface="Century Gothic" panose="020B0502020202020204" pitchFamily="34" charset="0"/>
            </a:rPr>
            <a:t>Descrizione</a:t>
          </a:r>
          <a:r>
            <a:rPr lang="en-US" dirty="0">
              <a:latin typeface="Century Gothic" panose="020B0502020202020204" pitchFamily="34" charset="0"/>
            </a:rPr>
            <a:t> del </a:t>
          </a:r>
          <a:r>
            <a:rPr lang="en-US" dirty="0" err="1">
              <a:latin typeface="Century Gothic" panose="020B0502020202020204" pitchFamily="34" charset="0"/>
            </a:rPr>
            <a:t>progetto</a:t>
          </a:r>
          <a:endParaRPr lang="en-US" dirty="0">
            <a:latin typeface="Century Gothic" panose="020B0502020202020204" pitchFamily="34" charset="0"/>
          </a:endParaRPr>
        </a:p>
      </dgm:t>
    </dgm:pt>
    <dgm:pt modelId="{BEF00E7B-3413-4142-9026-6C1D9C133863}" type="parTrans" cxnId="{3EA19DEC-6ADC-4D07-8AC8-D40AD4C087F6}">
      <dgm:prSet/>
      <dgm:spPr/>
      <dgm:t>
        <a:bodyPr/>
        <a:lstStyle/>
        <a:p>
          <a:endParaRPr lang="en-US"/>
        </a:p>
      </dgm:t>
    </dgm:pt>
    <dgm:pt modelId="{FF0A2590-910C-4059-B2E9-35F6DE56A3FA}" type="sibTrans" cxnId="{3EA19DEC-6ADC-4D07-8AC8-D40AD4C087F6}">
      <dgm:prSet/>
      <dgm:spPr/>
      <dgm:t>
        <a:bodyPr/>
        <a:lstStyle/>
        <a:p>
          <a:endParaRPr lang="en-US"/>
        </a:p>
      </dgm:t>
    </dgm:pt>
    <dgm:pt modelId="{5BC030CF-6331-43C6-8CA1-FA893DB38B2E}">
      <dgm:prSet/>
      <dgm:spPr/>
      <dgm:t>
        <a:bodyPr/>
        <a:lstStyle/>
        <a:p>
          <a:r>
            <a:rPr lang="it-IT" dirty="0">
              <a:latin typeface="Century Gothic" panose="020B0502020202020204" pitchFamily="34" charset="0"/>
            </a:rPr>
            <a:t>Requisiti funzionali/non</a:t>
          </a:r>
          <a:endParaRPr lang="en-US" dirty="0">
            <a:latin typeface="Century Gothic" panose="020B0502020202020204" pitchFamily="34" charset="0"/>
          </a:endParaRPr>
        </a:p>
      </dgm:t>
    </dgm:pt>
    <dgm:pt modelId="{1D43082D-DE08-4EF2-AD09-F1B44F24669E}" type="parTrans" cxnId="{7C84FA22-C2E6-4A26-AB52-069D55FB51BF}">
      <dgm:prSet/>
      <dgm:spPr/>
      <dgm:t>
        <a:bodyPr/>
        <a:lstStyle/>
        <a:p>
          <a:endParaRPr lang="en-US"/>
        </a:p>
      </dgm:t>
    </dgm:pt>
    <dgm:pt modelId="{9A6B58FF-B1B3-4016-A9E0-F8BFF2679FA9}" type="sibTrans" cxnId="{7C84FA22-C2E6-4A26-AB52-069D55FB51BF}">
      <dgm:prSet/>
      <dgm:spPr/>
      <dgm:t>
        <a:bodyPr/>
        <a:lstStyle/>
        <a:p>
          <a:endParaRPr lang="en-US"/>
        </a:p>
      </dgm:t>
    </dgm:pt>
    <dgm:pt modelId="{CBA937C3-8DBC-48BD-BB7A-C600B5FAA9F3}">
      <dgm:prSet/>
      <dgm:spPr/>
      <dgm:t>
        <a:bodyPr/>
        <a:lstStyle/>
        <a:p>
          <a:r>
            <a:rPr lang="it-IT" dirty="0">
              <a:latin typeface="Century Gothic" panose="020B0502020202020204" pitchFamily="34" charset="0"/>
            </a:rPr>
            <a:t>Controller</a:t>
          </a:r>
          <a:endParaRPr lang="en-US" dirty="0">
            <a:latin typeface="Century Gothic" panose="020B0502020202020204" pitchFamily="34" charset="0"/>
          </a:endParaRPr>
        </a:p>
      </dgm:t>
    </dgm:pt>
    <dgm:pt modelId="{903A579B-BF9B-4796-8454-DCEC9E40DCEA}" type="parTrans" cxnId="{195FF1DC-6D45-4C26-B3A5-0E07727C84B6}">
      <dgm:prSet/>
      <dgm:spPr/>
      <dgm:t>
        <a:bodyPr/>
        <a:lstStyle/>
        <a:p>
          <a:endParaRPr lang="en-US"/>
        </a:p>
      </dgm:t>
    </dgm:pt>
    <dgm:pt modelId="{1709058C-E2A9-4AE8-A1C7-16B4C55BC732}" type="sibTrans" cxnId="{195FF1DC-6D45-4C26-B3A5-0E07727C84B6}">
      <dgm:prSet/>
      <dgm:spPr/>
      <dgm:t>
        <a:bodyPr/>
        <a:lstStyle/>
        <a:p>
          <a:endParaRPr lang="en-US"/>
        </a:p>
      </dgm:t>
    </dgm:pt>
    <dgm:pt modelId="{46FEDA68-A695-404D-A72A-B800058D2E2F}">
      <dgm:prSet/>
      <dgm:spPr/>
      <dgm:t>
        <a:bodyPr/>
        <a:lstStyle/>
        <a:p>
          <a:r>
            <a:rPr lang="it-IT" dirty="0">
              <a:latin typeface="Century Gothic" panose="020B0502020202020204" pitchFamily="34" charset="0"/>
            </a:rPr>
            <a:t>Casi d’uso</a:t>
          </a:r>
          <a:endParaRPr lang="en-US" dirty="0">
            <a:latin typeface="Century Gothic" panose="020B0502020202020204" pitchFamily="34" charset="0"/>
          </a:endParaRPr>
        </a:p>
      </dgm:t>
    </dgm:pt>
    <dgm:pt modelId="{6F44D920-3989-4431-B602-24414B0944B7}" type="parTrans" cxnId="{2DF88FCA-3805-488B-987F-F1CEC37C97A9}">
      <dgm:prSet/>
      <dgm:spPr/>
      <dgm:t>
        <a:bodyPr/>
        <a:lstStyle/>
        <a:p>
          <a:endParaRPr lang="en-US"/>
        </a:p>
      </dgm:t>
    </dgm:pt>
    <dgm:pt modelId="{2C6CE730-50A6-472F-A67D-F5B97A35F7B7}" type="sibTrans" cxnId="{2DF88FCA-3805-488B-987F-F1CEC37C97A9}">
      <dgm:prSet/>
      <dgm:spPr/>
      <dgm:t>
        <a:bodyPr/>
        <a:lstStyle/>
        <a:p>
          <a:endParaRPr lang="en-US"/>
        </a:p>
      </dgm:t>
    </dgm:pt>
    <dgm:pt modelId="{093A4806-D98C-457C-9C17-98B3247620A9}">
      <dgm:prSet/>
      <dgm:spPr/>
      <dgm:t>
        <a:bodyPr/>
        <a:lstStyle/>
        <a:p>
          <a:r>
            <a:rPr lang="en-US" dirty="0" err="1">
              <a:latin typeface="Century Gothic" panose="020B0502020202020204" pitchFamily="34" charset="0"/>
            </a:rPr>
            <a:t>Conclusioni</a:t>
          </a:r>
          <a:endParaRPr lang="en-US" dirty="0">
            <a:latin typeface="Century Gothic" panose="020B0502020202020204" pitchFamily="34" charset="0"/>
          </a:endParaRPr>
        </a:p>
      </dgm:t>
    </dgm:pt>
    <dgm:pt modelId="{9E8D162C-4D9D-48A2-A00C-701BC916429A}" type="parTrans" cxnId="{0267E964-E167-43B8-9CF3-5AEA681F390B}">
      <dgm:prSet/>
      <dgm:spPr/>
      <dgm:t>
        <a:bodyPr/>
        <a:lstStyle/>
        <a:p>
          <a:endParaRPr lang="en-US"/>
        </a:p>
      </dgm:t>
    </dgm:pt>
    <dgm:pt modelId="{185FF7AA-3F77-4A9C-8BDE-E86AB4AA2F0B}" type="sibTrans" cxnId="{0267E964-E167-43B8-9CF3-5AEA681F390B}">
      <dgm:prSet/>
      <dgm:spPr/>
      <dgm:t>
        <a:bodyPr/>
        <a:lstStyle/>
        <a:p>
          <a:endParaRPr lang="en-US"/>
        </a:p>
      </dgm:t>
    </dgm:pt>
    <dgm:pt modelId="{8DE38B25-F7A6-42BE-9738-3AC75B1541EB}" type="pres">
      <dgm:prSet presAssocID="{B502CBBC-0F8B-4D38-975B-74BDDD5E8BEC}" presName="vert0" presStyleCnt="0">
        <dgm:presLayoutVars>
          <dgm:dir/>
          <dgm:animOne val="branch"/>
          <dgm:animLvl val="lvl"/>
        </dgm:presLayoutVars>
      </dgm:prSet>
      <dgm:spPr/>
    </dgm:pt>
    <dgm:pt modelId="{01A52538-C988-4B59-A1B7-6348CB91AC14}" type="pres">
      <dgm:prSet presAssocID="{0DD4321D-BCFF-4969-B9B7-1228EE0DC475}" presName="thickLine" presStyleLbl="alignNode1" presStyleIdx="0" presStyleCnt="6"/>
      <dgm:spPr/>
    </dgm:pt>
    <dgm:pt modelId="{30093A69-87B2-4A7F-8CFB-E5BDAD408861}" type="pres">
      <dgm:prSet presAssocID="{0DD4321D-BCFF-4969-B9B7-1228EE0DC475}" presName="horz1" presStyleCnt="0"/>
      <dgm:spPr/>
    </dgm:pt>
    <dgm:pt modelId="{F185F321-2093-41A6-8192-B77B4C863BE2}" type="pres">
      <dgm:prSet presAssocID="{0DD4321D-BCFF-4969-B9B7-1228EE0DC475}" presName="tx1" presStyleLbl="revTx" presStyleIdx="0" presStyleCnt="6"/>
      <dgm:spPr/>
    </dgm:pt>
    <dgm:pt modelId="{D411479B-6571-4AEE-9577-76247B7160D9}" type="pres">
      <dgm:prSet presAssocID="{0DD4321D-BCFF-4969-B9B7-1228EE0DC475}" presName="vert1" presStyleCnt="0"/>
      <dgm:spPr/>
    </dgm:pt>
    <dgm:pt modelId="{7E318245-429D-4673-B5B0-42012091227F}" type="pres">
      <dgm:prSet presAssocID="{4A3F26FC-3A62-4EF9-A69C-2E2BDD2B0012}" presName="thickLine" presStyleLbl="alignNode1" presStyleIdx="1" presStyleCnt="6"/>
      <dgm:spPr/>
    </dgm:pt>
    <dgm:pt modelId="{229E15DF-E5F1-4BF1-BFD8-8B2D8AF9A121}" type="pres">
      <dgm:prSet presAssocID="{4A3F26FC-3A62-4EF9-A69C-2E2BDD2B0012}" presName="horz1" presStyleCnt="0"/>
      <dgm:spPr/>
    </dgm:pt>
    <dgm:pt modelId="{99B25350-1841-4BBE-BB86-ABD8D9626C15}" type="pres">
      <dgm:prSet presAssocID="{4A3F26FC-3A62-4EF9-A69C-2E2BDD2B0012}" presName="tx1" presStyleLbl="revTx" presStyleIdx="1" presStyleCnt="6"/>
      <dgm:spPr/>
    </dgm:pt>
    <dgm:pt modelId="{13663B3B-DCE3-41A6-B66F-F7FAF35922E3}" type="pres">
      <dgm:prSet presAssocID="{4A3F26FC-3A62-4EF9-A69C-2E2BDD2B0012}" presName="vert1" presStyleCnt="0"/>
      <dgm:spPr/>
    </dgm:pt>
    <dgm:pt modelId="{3BF86347-681D-4370-8EB0-2854CAA533FA}" type="pres">
      <dgm:prSet presAssocID="{5BC030CF-6331-43C6-8CA1-FA893DB38B2E}" presName="thickLine" presStyleLbl="alignNode1" presStyleIdx="2" presStyleCnt="6"/>
      <dgm:spPr/>
    </dgm:pt>
    <dgm:pt modelId="{6B094F9B-7B9D-4824-A5F6-17A973EBE3D7}" type="pres">
      <dgm:prSet presAssocID="{5BC030CF-6331-43C6-8CA1-FA893DB38B2E}" presName="horz1" presStyleCnt="0"/>
      <dgm:spPr/>
    </dgm:pt>
    <dgm:pt modelId="{0B88A219-CD06-412D-9E7F-FCFEC71BCB89}" type="pres">
      <dgm:prSet presAssocID="{5BC030CF-6331-43C6-8CA1-FA893DB38B2E}" presName="tx1" presStyleLbl="revTx" presStyleIdx="2" presStyleCnt="6"/>
      <dgm:spPr/>
    </dgm:pt>
    <dgm:pt modelId="{63C21017-D782-4F86-B26F-641287AC1DAE}" type="pres">
      <dgm:prSet presAssocID="{5BC030CF-6331-43C6-8CA1-FA893DB38B2E}" presName="vert1" presStyleCnt="0"/>
      <dgm:spPr/>
    </dgm:pt>
    <dgm:pt modelId="{8093B017-CE0E-416C-9099-8A9935A97566}" type="pres">
      <dgm:prSet presAssocID="{CBA937C3-8DBC-48BD-BB7A-C600B5FAA9F3}" presName="thickLine" presStyleLbl="alignNode1" presStyleIdx="3" presStyleCnt="6"/>
      <dgm:spPr/>
    </dgm:pt>
    <dgm:pt modelId="{EE13728A-29E0-45E5-8C2A-3656FC8E3D62}" type="pres">
      <dgm:prSet presAssocID="{CBA937C3-8DBC-48BD-BB7A-C600B5FAA9F3}" presName="horz1" presStyleCnt="0"/>
      <dgm:spPr/>
    </dgm:pt>
    <dgm:pt modelId="{BE02A6CC-1CEC-40AD-A610-B4A7DEF35C6B}" type="pres">
      <dgm:prSet presAssocID="{CBA937C3-8DBC-48BD-BB7A-C600B5FAA9F3}" presName="tx1" presStyleLbl="revTx" presStyleIdx="3" presStyleCnt="6"/>
      <dgm:spPr/>
    </dgm:pt>
    <dgm:pt modelId="{4C05238C-C096-4F24-BC9B-E3F99F1329A0}" type="pres">
      <dgm:prSet presAssocID="{CBA937C3-8DBC-48BD-BB7A-C600B5FAA9F3}" presName="vert1" presStyleCnt="0"/>
      <dgm:spPr/>
    </dgm:pt>
    <dgm:pt modelId="{E37EB15D-C359-401E-A8E5-4234289D7D1A}" type="pres">
      <dgm:prSet presAssocID="{46FEDA68-A695-404D-A72A-B800058D2E2F}" presName="thickLine" presStyleLbl="alignNode1" presStyleIdx="4" presStyleCnt="6"/>
      <dgm:spPr/>
    </dgm:pt>
    <dgm:pt modelId="{03433BF5-8BD0-4B27-9ECA-E81C199B4CC6}" type="pres">
      <dgm:prSet presAssocID="{46FEDA68-A695-404D-A72A-B800058D2E2F}" presName="horz1" presStyleCnt="0"/>
      <dgm:spPr/>
    </dgm:pt>
    <dgm:pt modelId="{64EA91D1-E1E8-4F79-95C0-0EF28C6011BD}" type="pres">
      <dgm:prSet presAssocID="{46FEDA68-A695-404D-A72A-B800058D2E2F}" presName="tx1" presStyleLbl="revTx" presStyleIdx="4" presStyleCnt="6"/>
      <dgm:spPr/>
    </dgm:pt>
    <dgm:pt modelId="{39CD7F39-CF9E-442D-A8E2-70F0DEE2D593}" type="pres">
      <dgm:prSet presAssocID="{46FEDA68-A695-404D-A72A-B800058D2E2F}" presName="vert1" presStyleCnt="0"/>
      <dgm:spPr/>
    </dgm:pt>
    <dgm:pt modelId="{60E22F20-DB80-40B0-B788-6905550B121E}" type="pres">
      <dgm:prSet presAssocID="{093A4806-D98C-457C-9C17-98B3247620A9}" presName="thickLine" presStyleLbl="alignNode1" presStyleIdx="5" presStyleCnt="6"/>
      <dgm:spPr/>
    </dgm:pt>
    <dgm:pt modelId="{0754B4FD-BB4D-44C0-9CC8-1F28A1E0666E}" type="pres">
      <dgm:prSet presAssocID="{093A4806-D98C-457C-9C17-98B3247620A9}" presName="horz1" presStyleCnt="0"/>
      <dgm:spPr/>
    </dgm:pt>
    <dgm:pt modelId="{0F348948-FD55-4542-A2B2-54BFF6D1370A}" type="pres">
      <dgm:prSet presAssocID="{093A4806-D98C-457C-9C17-98B3247620A9}" presName="tx1" presStyleLbl="revTx" presStyleIdx="5" presStyleCnt="6"/>
      <dgm:spPr/>
    </dgm:pt>
    <dgm:pt modelId="{4A1FC490-DC9C-4996-B12E-68163F893D78}" type="pres">
      <dgm:prSet presAssocID="{093A4806-D98C-457C-9C17-98B3247620A9}" presName="vert1" presStyleCnt="0"/>
      <dgm:spPr/>
    </dgm:pt>
  </dgm:ptLst>
  <dgm:cxnLst>
    <dgm:cxn modelId="{0EDC5502-052E-4ED9-A752-C2AAAF148D5F}" type="presOf" srcId="{CBA937C3-8DBC-48BD-BB7A-C600B5FAA9F3}" destId="{BE02A6CC-1CEC-40AD-A610-B4A7DEF35C6B}" srcOrd="0" destOrd="0" presId="urn:microsoft.com/office/officeart/2008/layout/LinedList"/>
    <dgm:cxn modelId="{054E630D-3E7A-4671-A579-320B9C468AC9}" type="presOf" srcId="{093A4806-D98C-457C-9C17-98B3247620A9}" destId="{0F348948-FD55-4542-A2B2-54BFF6D1370A}" srcOrd="0" destOrd="0" presId="urn:microsoft.com/office/officeart/2008/layout/LinedList"/>
    <dgm:cxn modelId="{2A25B617-4FCB-4A78-9646-4A449B9335AC}" type="presOf" srcId="{B502CBBC-0F8B-4D38-975B-74BDDD5E8BEC}" destId="{8DE38B25-F7A6-42BE-9738-3AC75B1541EB}" srcOrd="0" destOrd="0" presId="urn:microsoft.com/office/officeart/2008/layout/LinedList"/>
    <dgm:cxn modelId="{7C84FA22-C2E6-4A26-AB52-069D55FB51BF}" srcId="{B502CBBC-0F8B-4D38-975B-74BDDD5E8BEC}" destId="{5BC030CF-6331-43C6-8CA1-FA893DB38B2E}" srcOrd="2" destOrd="0" parTransId="{1D43082D-DE08-4EF2-AD09-F1B44F24669E}" sibTransId="{9A6B58FF-B1B3-4016-A9E0-F8BFF2679FA9}"/>
    <dgm:cxn modelId="{DAC89030-53A7-49D2-ABF0-8D04D5C6A9CF}" type="presOf" srcId="{0DD4321D-BCFF-4969-B9B7-1228EE0DC475}" destId="{F185F321-2093-41A6-8192-B77B4C863BE2}" srcOrd="0" destOrd="0" presId="urn:microsoft.com/office/officeart/2008/layout/LinedList"/>
    <dgm:cxn modelId="{0267E964-E167-43B8-9CF3-5AEA681F390B}" srcId="{B502CBBC-0F8B-4D38-975B-74BDDD5E8BEC}" destId="{093A4806-D98C-457C-9C17-98B3247620A9}" srcOrd="5" destOrd="0" parTransId="{9E8D162C-4D9D-48A2-A00C-701BC916429A}" sibTransId="{185FF7AA-3F77-4A9C-8BDE-E86AB4AA2F0B}"/>
    <dgm:cxn modelId="{AAC55371-5357-4703-8EBC-8BBDE8725E71}" type="presOf" srcId="{5BC030CF-6331-43C6-8CA1-FA893DB38B2E}" destId="{0B88A219-CD06-412D-9E7F-FCFEC71BCB89}" srcOrd="0" destOrd="0" presId="urn:microsoft.com/office/officeart/2008/layout/LinedList"/>
    <dgm:cxn modelId="{0764557C-8BD8-4D03-9B5A-097C2023F7E8}" type="presOf" srcId="{46FEDA68-A695-404D-A72A-B800058D2E2F}" destId="{64EA91D1-E1E8-4F79-95C0-0EF28C6011BD}" srcOrd="0" destOrd="0" presId="urn:microsoft.com/office/officeart/2008/layout/LinedList"/>
    <dgm:cxn modelId="{487FD97C-0A30-445E-A6C5-A2C9E7D34BC0}" srcId="{B502CBBC-0F8B-4D38-975B-74BDDD5E8BEC}" destId="{0DD4321D-BCFF-4969-B9B7-1228EE0DC475}" srcOrd="0" destOrd="0" parTransId="{18B68D3D-B8F6-440D-AC26-F256F46906E3}" sibTransId="{1C096010-FC91-459C-A6AA-7F7C7BB8E9C6}"/>
    <dgm:cxn modelId="{75B35DA1-D7D5-4F44-A7E8-123705BD75D2}" type="presOf" srcId="{4A3F26FC-3A62-4EF9-A69C-2E2BDD2B0012}" destId="{99B25350-1841-4BBE-BB86-ABD8D9626C15}" srcOrd="0" destOrd="0" presId="urn:microsoft.com/office/officeart/2008/layout/LinedList"/>
    <dgm:cxn modelId="{2DF88FCA-3805-488B-987F-F1CEC37C97A9}" srcId="{B502CBBC-0F8B-4D38-975B-74BDDD5E8BEC}" destId="{46FEDA68-A695-404D-A72A-B800058D2E2F}" srcOrd="4" destOrd="0" parTransId="{6F44D920-3989-4431-B602-24414B0944B7}" sibTransId="{2C6CE730-50A6-472F-A67D-F5B97A35F7B7}"/>
    <dgm:cxn modelId="{195FF1DC-6D45-4C26-B3A5-0E07727C84B6}" srcId="{B502CBBC-0F8B-4D38-975B-74BDDD5E8BEC}" destId="{CBA937C3-8DBC-48BD-BB7A-C600B5FAA9F3}" srcOrd="3" destOrd="0" parTransId="{903A579B-BF9B-4796-8454-DCEC9E40DCEA}" sibTransId="{1709058C-E2A9-4AE8-A1C7-16B4C55BC732}"/>
    <dgm:cxn modelId="{3EA19DEC-6ADC-4D07-8AC8-D40AD4C087F6}" srcId="{B502CBBC-0F8B-4D38-975B-74BDDD5E8BEC}" destId="{4A3F26FC-3A62-4EF9-A69C-2E2BDD2B0012}" srcOrd="1" destOrd="0" parTransId="{BEF00E7B-3413-4142-9026-6C1D9C133863}" sibTransId="{FF0A2590-910C-4059-B2E9-35F6DE56A3FA}"/>
    <dgm:cxn modelId="{03A137DA-709E-4E10-80A4-DF38749E8B4F}" type="presParOf" srcId="{8DE38B25-F7A6-42BE-9738-3AC75B1541EB}" destId="{01A52538-C988-4B59-A1B7-6348CB91AC14}" srcOrd="0" destOrd="0" presId="urn:microsoft.com/office/officeart/2008/layout/LinedList"/>
    <dgm:cxn modelId="{DF636EA3-C037-4B65-AA15-72CCF66AE5DC}" type="presParOf" srcId="{8DE38B25-F7A6-42BE-9738-3AC75B1541EB}" destId="{30093A69-87B2-4A7F-8CFB-E5BDAD408861}" srcOrd="1" destOrd="0" presId="urn:microsoft.com/office/officeart/2008/layout/LinedList"/>
    <dgm:cxn modelId="{9287A198-BEBD-4FDA-A6A4-06995D64066D}" type="presParOf" srcId="{30093A69-87B2-4A7F-8CFB-E5BDAD408861}" destId="{F185F321-2093-41A6-8192-B77B4C863BE2}" srcOrd="0" destOrd="0" presId="urn:microsoft.com/office/officeart/2008/layout/LinedList"/>
    <dgm:cxn modelId="{D0A25DF4-860B-4810-8DEB-C1586C38B304}" type="presParOf" srcId="{30093A69-87B2-4A7F-8CFB-E5BDAD408861}" destId="{D411479B-6571-4AEE-9577-76247B7160D9}" srcOrd="1" destOrd="0" presId="urn:microsoft.com/office/officeart/2008/layout/LinedList"/>
    <dgm:cxn modelId="{00263DC4-712C-4F28-84D3-50C7615E2AC5}" type="presParOf" srcId="{8DE38B25-F7A6-42BE-9738-3AC75B1541EB}" destId="{7E318245-429D-4673-B5B0-42012091227F}" srcOrd="2" destOrd="0" presId="urn:microsoft.com/office/officeart/2008/layout/LinedList"/>
    <dgm:cxn modelId="{290FD8F2-AA46-4952-8044-30C11751D503}" type="presParOf" srcId="{8DE38B25-F7A6-42BE-9738-3AC75B1541EB}" destId="{229E15DF-E5F1-4BF1-BFD8-8B2D8AF9A121}" srcOrd="3" destOrd="0" presId="urn:microsoft.com/office/officeart/2008/layout/LinedList"/>
    <dgm:cxn modelId="{ABA820BF-7453-47DE-B453-DE3429D36BCB}" type="presParOf" srcId="{229E15DF-E5F1-4BF1-BFD8-8B2D8AF9A121}" destId="{99B25350-1841-4BBE-BB86-ABD8D9626C15}" srcOrd="0" destOrd="0" presId="urn:microsoft.com/office/officeart/2008/layout/LinedList"/>
    <dgm:cxn modelId="{BBDD155C-E465-4669-84D3-0F0F7E58B44D}" type="presParOf" srcId="{229E15DF-E5F1-4BF1-BFD8-8B2D8AF9A121}" destId="{13663B3B-DCE3-41A6-B66F-F7FAF35922E3}" srcOrd="1" destOrd="0" presId="urn:microsoft.com/office/officeart/2008/layout/LinedList"/>
    <dgm:cxn modelId="{67C6424B-690E-4C0A-8FE6-99A98A7B738A}" type="presParOf" srcId="{8DE38B25-F7A6-42BE-9738-3AC75B1541EB}" destId="{3BF86347-681D-4370-8EB0-2854CAA533FA}" srcOrd="4" destOrd="0" presId="urn:microsoft.com/office/officeart/2008/layout/LinedList"/>
    <dgm:cxn modelId="{43325136-A895-4603-9A40-ADF3C5EC082D}" type="presParOf" srcId="{8DE38B25-F7A6-42BE-9738-3AC75B1541EB}" destId="{6B094F9B-7B9D-4824-A5F6-17A973EBE3D7}" srcOrd="5" destOrd="0" presId="urn:microsoft.com/office/officeart/2008/layout/LinedList"/>
    <dgm:cxn modelId="{8076A42D-4DD4-4828-820C-E8105E541A9F}" type="presParOf" srcId="{6B094F9B-7B9D-4824-A5F6-17A973EBE3D7}" destId="{0B88A219-CD06-412D-9E7F-FCFEC71BCB89}" srcOrd="0" destOrd="0" presId="urn:microsoft.com/office/officeart/2008/layout/LinedList"/>
    <dgm:cxn modelId="{39311743-C3C9-48D0-8775-B3D07184F23A}" type="presParOf" srcId="{6B094F9B-7B9D-4824-A5F6-17A973EBE3D7}" destId="{63C21017-D782-4F86-B26F-641287AC1DAE}" srcOrd="1" destOrd="0" presId="urn:microsoft.com/office/officeart/2008/layout/LinedList"/>
    <dgm:cxn modelId="{DFE22029-D98E-4810-B3A2-1014400FFE5C}" type="presParOf" srcId="{8DE38B25-F7A6-42BE-9738-3AC75B1541EB}" destId="{8093B017-CE0E-416C-9099-8A9935A97566}" srcOrd="6" destOrd="0" presId="urn:microsoft.com/office/officeart/2008/layout/LinedList"/>
    <dgm:cxn modelId="{332F570D-389F-4F89-9466-467C81D1BC23}" type="presParOf" srcId="{8DE38B25-F7A6-42BE-9738-3AC75B1541EB}" destId="{EE13728A-29E0-45E5-8C2A-3656FC8E3D62}" srcOrd="7" destOrd="0" presId="urn:microsoft.com/office/officeart/2008/layout/LinedList"/>
    <dgm:cxn modelId="{E2E788E6-664F-46EF-820A-D0FBAEEBA885}" type="presParOf" srcId="{EE13728A-29E0-45E5-8C2A-3656FC8E3D62}" destId="{BE02A6CC-1CEC-40AD-A610-B4A7DEF35C6B}" srcOrd="0" destOrd="0" presId="urn:microsoft.com/office/officeart/2008/layout/LinedList"/>
    <dgm:cxn modelId="{F99D9AAF-6067-4B0D-A5F6-118FAEC3AF4F}" type="presParOf" srcId="{EE13728A-29E0-45E5-8C2A-3656FC8E3D62}" destId="{4C05238C-C096-4F24-BC9B-E3F99F1329A0}" srcOrd="1" destOrd="0" presId="urn:microsoft.com/office/officeart/2008/layout/LinedList"/>
    <dgm:cxn modelId="{EAC13083-2D31-4333-A210-74D837A344A7}" type="presParOf" srcId="{8DE38B25-F7A6-42BE-9738-3AC75B1541EB}" destId="{E37EB15D-C359-401E-A8E5-4234289D7D1A}" srcOrd="8" destOrd="0" presId="urn:microsoft.com/office/officeart/2008/layout/LinedList"/>
    <dgm:cxn modelId="{D8C59E7E-D64D-43CA-90DC-713BF7EB2FF2}" type="presParOf" srcId="{8DE38B25-F7A6-42BE-9738-3AC75B1541EB}" destId="{03433BF5-8BD0-4B27-9ECA-E81C199B4CC6}" srcOrd="9" destOrd="0" presId="urn:microsoft.com/office/officeart/2008/layout/LinedList"/>
    <dgm:cxn modelId="{C0FC06AE-C038-4A4D-854D-7AD93C3CA6AB}" type="presParOf" srcId="{03433BF5-8BD0-4B27-9ECA-E81C199B4CC6}" destId="{64EA91D1-E1E8-4F79-95C0-0EF28C6011BD}" srcOrd="0" destOrd="0" presId="urn:microsoft.com/office/officeart/2008/layout/LinedList"/>
    <dgm:cxn modelId="{C7C0FA5F-D51D-4BA1-89D2-0BCCD5581749}" type="presParOf" srcId="{03433BF5-8BD0-4B27-9ECA-E81C199B4CC6}" destId="{39CD7F39-CF9E-442D-A8E2-70F0DEE2D593}" srcOrd="1" destOrd="0" presId="urn:microsoft.com/office/officeart/2008/layout/LinedList"/>
    <dgm:cxn modelId="{AC77A32A-7B24-463A-89CF-FC86E8245B6C}" type="presParOf" srcId="{8DE38B25-F7A6-42BE-9738-3AC75B1541EB}" destId="{60E22F20-DB80-40B0-B788-6905550B121E}" srcOrd="10" destOrd="0" presId="urn:microsoft.com/office/officeart/2008/layout/LinedList"/>
    <dgm:cxn modelId="{758CF438-5D5A-4B53-997B-D7AFF27D0EB8}" type="presParOf" srcId="{8DE38B25-F7A6-42BE-9738-3AC75B1541EB}" destId="{0754B4FD-BB4D-44C0-9CC8-1F28A1E0666E}" srcOrd="11" destOrd="0" presId="urn:microsoft.com/office/officeart/2008/layout/LinedList"/>
    <dgm:cxn modelId="{5DEEEEE3-B360-4986-83A1-AC14C2476494}" type="presParOf" srcId="{0754B4FD-BB4D-44C0-9CC8-1F28A1E0666E}" destId="{0F348948-FD55-4542-A2B2-54BFF6D1370A}" srcOrd="0" destOrd="0" presId="urn:microsoft.com/office/officeart/2008/layout/LinedList"/>
    <dgm:cxn modelId="{5DBB55C1-750E-4140-9286-3A803CAD78E4}" type="presParOf" srcId="{0754B4FD-BB4D-44C0-9CC8-1F28A1E0666E}" destId="{4A1FC490-DC9C-4996-B12E-68163F893D7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8373F1-CB4B-475C-A72D-6D5F12546E8A}" type="doc">
      <dgm:prSet loTypeId="urn:microsoft.com/office/officeart/2009/3/layout/SubStepProcess" loCatId="process" qsTypeId="urn:microsoft.com/office/officeart/2005/8/quickstyle/simple1" qsCatId="simple" csTypeId="urn:microsoft.com/office/officeart/2005/8/colors/colorful1" csCatId="colorful" phldr="1"/>
      <dgm:spPr/>
      <dgm:t>
        <a:bodyPr/>
        <a:lstStyle/>
        <a:p>
          <a:endParaRPr lang="en-US"/>
        </a:p>
      </dgm:t>
    </dgm:pt>
    <dgm:pt modelId="{D6EB73EB-FA23-4865-B23A-3C1EF0E9CFCD}">
      <dgm:prSet/>
      <dgm:spPr/>
      <dgm:t>
        <a:bodyPr/>
        <a:lstStyle/>
        <a:p>
          <a:r>
            <a:rPr lang="en-US" dirty="0" err="1">
              <a:latin typeface="Century Gothic" panose="020B0502020202020204" pitchFamily="34" charset="0"/>
            </a:rPr>
            <a:t>Tipologia</a:t>
          </a:r>
          <a:r>
            <a:rPr lang="en-US" baseline="0" dirty="0">
              <a:latin typeface="Century Gothic" panose="020B0502020202020204" pitchFamily="34" charset="0"/>
            </a:rPr>
            <a:t> di </a:t>
          </a:r>
          <a:r>
            <a:rPr lang="en-US" baseline="0" dirty="0" err="1">
              <a:latin typeface="Century Gothic" panose="020B0502020202020204" pitchFamily="34" charset="0"/>
            </a:rPr>
            <a:t>pedestri</a:t>
          </a:r>
          <a:endParaRPr lang="en-US" dirty="0">
            <a:latin typeface="Century Gothic" panose="020B0502020202020204" pitchFamily="34" charset="0"/>
          </a:endParaRPr>
        </a:p>
      </dgm:t>
    </dgm:pt>
    <dgm:pt modelId="{89301191-65BD-4667-9D17-F29FE7E885F1}" type="parTrans" cxnId="{18C91557-688C-40C7-B5E4-32BEC8406EE0}">
      <dgm:prSet/>
      <dgm:spPr/>
      <dgm:t>
        <a:bodyPr/>
        <a:lstStyle/>
        <a:p>
          <a:endParaRPr lang="en-US"/>
        </a:p>
      </dgm:t>
    </dgm:pt>
    <dgm:pt modelId="{7DFA8E39-3613-4F8A-9093-1E8E783A9B03}" type="sibTrans" cxnId="{18C91557-688C-40C7-B5E4-32BEC8406EE0}">
      <dgm:prSet/>
      <dgm:spPr/>
      <dgm:t>
        <a:bodyPr/>
        <a:lstStyle/>
        <a:p>
          <a:endParaRPr lang="en-US"/>
        </a:p>
      </dgm:t>
    </dgm:pt>
    <dgm:pt modelId="{76FE0CFF-AF90-4917-B97C-25A1D8F0A378}">
      <dgm:prSet/>
      <dgm:spPr/>
      <dgm:t>
        <a:bodyPr/>
        <a:lstStyle/>
        <a:p>
          <a:r>
            <a:rPr lang="it-IT" dirty="0">
              <a:latin typeface="Century Gothic" panose="020B0502020202020204" pitchFamily="34" charset="0"/>
            </a:rPr>
            <a:t>Tipologia di robot</a:t>
          </a:r>
          <a:endParaRPr lang="en-US" dirty="0">
            <a:latin typeface="Century Gothic" panose="020B0502020202020204" pitchFamily="34" charset="0"/>
          </a:endParaRPr>
        </a:p>
      </dgm:t>
    </dgm:pt>
    <dgm:pt modelId="{75D5C008-AD32-4568-8BCB-BD593284745D}" type="parTrans" cxnId="{03F845AD-290A-4CE4-B2B5-AD20832E47A5}">
      <dgm:prSet/>
      <dgm:spPr/>
      <dgm:t>
        <a:bodyPr/>
        <a:lstStyle/>
        <a:p>
          <a:endParaRPr lang="en-US"/>
        </a:p>
      </dgm:t>
    </dgm:pt>
    <dgm:pt modelId="{2B530EB4-742C-4F2A-9629-88E66DBDA00D}" type="sibTrans" cxnId="{03F845AD-290A-4CE4-B2B5-AD20832E47A5}">
      <dgm:prSet/>
      <dgm:spPr/>
      <dgm:t>
        <a:bodyPr/>
        <a:lstStyle/>
        <a:p>
          <a:endParaRPr lang="en-US"/>
        </a:p>
      </dgm:t>
    </dgm:pt>
    <dgm:pt modelId="{5886C1CA-30E7-4B0D-A85A-436B337DB651}">
      <dgm:prSet/>
      <dgm:spPr/>
      <dgm:t>
        <a:bodyPr/>
        <a:lstStyle/>
        <a:p>
          <a:r>
            <a:rPr lang="it-IT" dirty="0">
              <a:latin typeface="Century Gothic" panose="020B0502020202020204" pitchFamily="34" charset="0"/>
            </a:rPr>
            <a:t>Telecamere</a:t>
          </a:r>
          <a:endParaRPr lang="en-US" dirty="0">
            <a:latin typeface="Century Gothic" panose="020B0502020202020204" pitchFamily="34" charset="0"/>
          </a:endParaRPr>
        </a:p>
      </dgm:t>
    </dgm:pt>
    <dgm:pt modelId="{6B2674FA-9571-41DE-BED7-ED0E2AD5D74E}" type="parTrans" cxnId="{741C112F-3ABE-4642-9B8F-82C23731014A}">
      <dgm:prSet/>
      <dgm:spPr/>
      <dgm:t>
        <a:bodyPr/>
        <a:lstStyle/>
        <a:p>
          <a:endParaRPr lang="en-US"/>
        </a:p>
      </dgm:t>
    </dgm:pt>
    <dgm:pt modelId="{4A75EAAB-2E01-4104-9153-BDE8AD8F5573}" type="sibTrans" cxnId="{741C112F-3ABE-4642-9B8F-82C23731014A}">
      <dgm:prSet/>
      <dgm:spPr/>
      <dgm:t>
        <a:bodyPr/>
        <a:lstStyle/>
        <a:p>
          <a:endParaRPr lang="en-US"/>
        </a:p>
      </dgm:t>
    </dgm:pt>
    <dgm:pt modelId="{F6AF0DE7-E6C0-45A0-8465-60E17A88F2AD}">
      <dgm:prSet/>
      <dgm:spPr/>
      <dgm:t>
        <a:bodyPr/>
        <a:lstStyle/>
        <a:p>
          <a:r>
            <a:rPr lang="it-IT" dirty="0">
              <a:latin typeface="Century Gothic" panose="020B0502020202020204" pitchFamily="34" charset="0"/>
            </a:rPr>
            <a:t>Autonomia</a:t>
          </a:r>
          <a:endParaRPr lang="en-US" dirty="0">
            <a:latin typeface="Century Gothic" panose="020B0502020202020204" pitchFamily="34" charset="0"/>
          </a:endParaRPr>
        </a:p>
      </dgm:t>
    </dgm:pt>
    <dgm:pt modelId="{EA26942D-3149-4B01-B7EE-7C9504FA0160}" type="parTrans" cxnId="{18221495-BD8D-4179-8515-79256A138D43}">
      <dgm:prSet/>
      <dgm:spPr/>
      <dgm:t>
        <a:bodyPr/>
        <a:lstStyle/>
        <a:p>
          <a:endParaRPr lang="en-US"/>
        </a:p>
      </dgm:t>
    </dgm:pt>
    <dgm:pt modelId="{4DD7FC20-C22E-47E9-A410-6430DB214D76}" type="sibTrans" cxnId="{18221495-BD8D-4179-8515-79256A138D43}">
      <dgm:prSet/>
      <dgm:spPr/>
      <dgm:t>
        <a:bodyPr/>
        <a:lstStyle/>
        <a:p>
          <a:endParaRPr lang="en-US"/>
        </a:p>
      </dgm:t>
    </dgm:pt>
    <dgm:pt modelId="{B09E27EF-0E3C-4EFE-B823-A9C8E323E2AE}" type="pres">
      <dgm:prSet presAssocID="{9F8373F1-CB4B-475C-A72D-6D5F12546E8A}" presName="Name0" presStyleCnt="0">
        <dgm:presLayoutVars>
          <dgm:chMax val="7"/>
          <dgm:dir/>
          <dgm:animOne val="branch"/>
        </dgm:presLayoutVars>
      </dgm:prSet>
      <dgm:spPr/>
    </dgm:pt>
    <dgm:pt modelId="{9E2A8C8D-1529-4697-9448-49C3A4D521AD}" type="pres">
      <dgm:prSet presAssocID="{D6EB73EB-FA23-4865-B23A-3C1EF0E9CFCD}" presName="parTx1" presStyleLbl="node1" presStyleIdx="0" presStyleCnt="4"/>
      <dgm:spPr/>
    </dgm:pt>
    <dgm:pt modelId="{F0EB34BC-CFE1-4DE5-9F26-D8A35DA310B3}" type="pres">
      <dgm:prSet presAssocID="{76FE0CFF-AF90-4917-B97C-25A1D8F0A378}" presName="parTx2" presStyleLbl="node1" presStyleIdx="1" presStyleCnt="4"/>
      <dgm:spPr/>
    </dgm:pt>
    <dgm:pt modelId="{38536B13-AA1A-4353-8046-8D53D2E33A04}" type="pres">
      <dgm:prSet presAssocID="{5886C1CA-30E7-4B0D-A85A-436B337DB651}" presName="parTx3" presStyleLbl="node1" presStyleIdx="2" presStyleCnt="4"/>
      <dgm:spPr/>
    </dgm:pt>
    <dgm:pt modelId="{A7E7E6A8-A39D-4493-8CCF-23788E630C57}" type="pres">
      <dgm:prSet presAssocID="{F6AF0DE7-E6C0-45A0-8465-60E17A88F2AD}" presName="parTx4" presStyleLbl="node1" presStyleIdx="3" presStyleCnt="4"/>
      <dgm:spPr/>
    </dgm:pt>
  </dgm:ptLst>
  <dgm:cxnLst>
    <dgm:cxn modelId="{ED096423-FA64-4FED-B80A-91692356031B}" type="presOf" srcId="{5886C1CA-30E7-4B0D-A85A-436B337DB651}" destId="{38536B13-AA1A-4353-8046-8D53D2E33A04}" srcOrd="0" destOrd="0" presId="urn:microsoft.com/office/officeart/2009/3/layout/SubStepProcess"/>
    <dgm:cxn modelId="{741C112F-3ABE-4642-9B8F-82C23731014A}" srcId="{9F8373F1-CB4B-475C-A72D-6D5F12546E8A}" destId="{5886C1CA-30E7-4B0D-A85A-436B337DB651}" srcOrd="2" destOrd="0" parTransId="{6B2674FA-9571-41DE-BED7-ED0E2AD5D74E}" sibTransId="{4A75EAAB-2E01-4104-9153-BDE8AD8F5573}"/>
    <dgm:cxn modelId="{6632D36A-8E0B-4FFC-ABA4-938A96449F6A}" type="presOf" srcId="{D6EB73EB-FA23-4865-B23A-3C1EF0E9CFCD}" destId="{9E2A8C8D-1529-4697-9448-49C3A4D521AD}" srcOrd="0" destOrd="0" presId="urn:microsoft.com/office/officeart/2009/3/layout/SubStepProcess"/>
    <dgm:cxn modelId="{B48B584E-88F8-4F18-BDE4-91279F140B06}" type="presOf" srcId="{F6AF0DE7-E6C0-45A0-8465-60E17A88F2AD}" destId="{A7E7E6A8-A39D-4493-8CCF-23788E630C57}" srcOrd="0" destOrd="0" presId="urn:microsoft.com/office/officeart/2009/3/layout/SubStepProcess"/>
    <dgm:cxn modelId="{96B51776-65D7-4D52-928A-E46E1037D131}" type="presOf" srcId="{9F8373F1-CB4B-475C-A72D-6D5F12546E8A}" destId="{B09E27EF-0E3C-4EFE-B823-A9C8E323E2AE}" srcOrd="0" destOrd="0" presId="urn:microsoft.com/office/officeart/2009/3/layout/SubStepProcess"/>
    <dgm:cxn modelId="{18C91557-688C-40C7-B5E4-32BEC8406EE0}" srcId="{9F8373F1-CB4B-475C-A72D-6D5F12546E8A}" destId="{D6EB73EB-FA23-4865-B23A-3C1EF0E9CFCD}" srcOrd="0" destOrd="0" parTransId="{89301191-65BD-4667-9D17-F29FE7E885F1}" sibTransId="{7DFA8E39-3613-4F8A-9093-1E8E783A9B03}"/>
    <dgm:cxn modelId="{18221495-BD8D-4179-8515-79256A138D43}" srcId="{9F8373F1-CB4B-475C-A72D-6D5F12546E8A}" destId="{F6AF0DE7-E6C0-45A0-8465-60E17A88F2AD}" srcOrd="3" destOrd="0" parTransId="{EA26942D-3149-4B01-B7EE-7C9504FA0160}" sibTransId="{4DD7FC20-C22E-47E9-A410-6430DB214D76}"/>
    <dgm:cxn modelId="{03F845AD-290A-4CE4-B2B5-AD20832E47A5}" srcId="{9F8373F1-CB4B-475C-A72D-6D5F12546E8A}" destId="{76FE0CFF-AF90-4917-B97C-25A1D8F0A378}" srcOrd="1" destOrd="0" parTransId="{75D5C008-AD32-4568-8BCB-BD593284745D}" sibTransId="{2B530EB4-742C-4F2A-9629-88E66DBDA00D}"/>
    <dgm:cxn modelId="{EFB2ADF0-356C-4BDA-BA64-F78D1CE9DC3E}" type="presOf" srcId="{76FE0CFF-AF90-4917-B97C-25A1D8F0A378}" destId="{F0EB34BC-CFE1-4DE5-9F26-D8A35DA310B3}" srcOrd="0" destOrd="0" presId="urn:microsoft.com/office/officeart/2009/3/layout/SubStepProcess"/>
    <dgm:cxn modelId="{62E55BA7-988A-4FEC-A79F-E96EB194A3BA}" type="presParOf" srcId="{B09E27EF-0E3C-4EFE-B823-A9C8E323E2AE}" destId="{9E2A8C8D-1529-4697-9448-49C3A4D521AD}" srcOrd="0" destOrd="0" presId="urn:microsoft.com/office/officeart/2009/3/layout/SubStepProcess"/>
    <dgm:cxn modelId="{D7056AD8-55D4-4F34-A36D-8F6FA2841510}" type="presParOf" srcId="{B09E27EF-0E3C-4EFE-B823-A9C8E323E2AE}" destId="{F0EB34BC-CFE1-4DE5-9F26-D8A35DA310B3}" srcOrd="1" destOrd="0" presId="urn:microsoft.com/office/officeart/2009/3/layout/SubStepProcess"/>
    <dgm:cxn modelId="{337756B4-CAA1-4879-98B8-E4239F36BF69}" type="presParOf" srcId="{B09E27EF-0E3C-4EFE-B823-A9C8E323E2AE}" destId="{38536B13-AA1A-4353-8046-8D53D2E33A04}" srcOrd="2" destOrd="0" presId="urn:microsoft.com/office/officeart/2009/3/layout/SubStepProcess"/>
    <dgm:cxn modelId="{6391C5FA-8303-4DFC-A5A1-407E1F14D65C}" type="presParOf" srcId="{B09E27EF-0E3C-4EFE-B823-A9C8E323E2AE}" destId="{A7E7E6A8-A39D-4493-8CCF-23788E630C57}" srcOrd="3"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E744CC-5AC4-4E5C-B7A7-8E61F5DEE980}"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it-IT"/>
        </a:p>
      </dgm:t>
    </dgm:pt>
    <dgm:pt modelId="{D37C88A2-F47E-406C-BC89-43D5E46759F6}">
      <dgm:prSet phldrT="[Testo]" custT="1"/>
      <dgm:spPr/>
      <dgm:t>
        <a:bodyPr/>
        <a:lstStyle/>
        <a:p>
          <a:r>
            <a:rPr lang="it-IT" sz="1400" dirty="0">
              <a:latin typeface="Century Gothic" panose="020B0502020202020204" pitchFamily="34" charset="0"/>
            </a:rPr>
            <a:t>BODY SLOT</a:t>
          </a:r>
        </a:p>
        <a:p>
          <a:r>
            <a:rPr lang="it-IT" sz="1400" dirty="0">
              <a:latin typeface="Century Gothic" panose="020B0502020202020204" pitchFamily="34" charset="0"/>
            </a:rPr>
            <a:t>TURRET SLOT</a:t>
          </a:r>
        </a:p>
      </dgm:t>
    </dgm:pt>
    <dgm:pt modelId="{65322F88-331C-4178-87A5-B4B5E6295A3D}" type="parTrans" cxnId="{F1C2857B-5953-43B3-BFF1-0923C9C6E9D3}">
      <dgm:prSet/>
      <dgm:spPr/>
      <dgm:t>
        <a:bodyPr/>
        <a:lstStyle/>
        <a:p>
          <a:endParaRPr lang="it-IT"/>
        </a:p>
      </dgm:t>
    </dgm:pt>
    <dgm:pt modelId="{528898E4-BC4D-407C-B5B1-7686E3FFACAE}" type="sibTrans" cxnId="{F1C2857B-5953-43B3-BFF1-0923C9C6E9D3}">
      <dgm:prSet custT="1"/>
      <dgm:spPr/>
      <dgm:t>
        <a:bodyPr/>
        <a:lstStyle/>
        <a:p>
          <a:r>
            <a:rPr lang="it-IT" sz="1400" dirty="0">
              <a:latin typeface="Century Gothic" panose="020B0502020202020204" pitchFamily="34" charset="0"/>
            </a:rPr>
            <a:t>WEBOTS</a:t>
          </a:r>
          <a:endParaRPr lang="it-IT" sz="1800" dirty="0">
            <a:latin typeface="Century Gothic" panose="020B0502020202020204" pitchFamily="34" charset="0"/>
          </a:endParaRPr>
        </a:p>
      </dgm:t>
    </dgm:pt>
    <dgm:pt modelId="{BD0F6D32-E962-4B36-80D5-E570D545C33D}">
      <dgm:prSet phldrT="[Testo]" custT="1"/>
      <dgm:spPr/>
      <dgm:t>
        <a:bodyPr/>
        <a:lstStyle/>
        <a:p>
          <a:pPr algn="just"/>
          <a:r>
            <a:rPr lang="it-IT" sz="1400" dirty="0">
              <a:latin typeface="Century Gothic" panose="020B0502020202020204" pitchFamily="34" charset="0"/>
            </a:rPr>
            <a:t>EFFICIENZA</a:t>
          </a:r>
          <a:endParaRPr lang="it-IT" sz="2000" dirty="0">
            <a:latin typeface="Century Gothic" panose="020B0502020202020204" pitchFamily="34" charset="0"/>
          </a:endParaRPr>
        </a:p>
      </dgm:t>
    </dgm:pt>
    <dgm:pt modelId="{06F36988-92E3-483F-8ADE-BD8901B98B34}" type="parTrans" cxnId="{C9B14E7F-F148-44F8-87B1-2962AA208EFA}">
      <dgm:prSet/>
      <dgm:spPr/>
      <dgm:t>
        <a:bodyPr/>
        <a:lstStyle/>
        <a:p>
          <a:endParaRPr lang="it-IT"/>
        </a:p>
      </dgm:t>
    </dgm:pt>
    <dgm:pt modelId="{76FDEC7D-68B6-4B2C-B7EE-661146F16ADC}" type="sibTrans" cxnId="{C9B14E7F-F148-44F8-87B1-2962AA208EFA}">
      <dgm:prSet custT="1"/>
      <dgm:spPr/>
      <dgm:t>
        <a:bodyPr/>
        <a:lstStyle/>
        <a:p>
          <a:r>
            <a:rPr lang="it-IT" sz="1600" dirty="0">
              <a:latin typeface="Century Gothic" panose="020B0502020202020204" pitchFamily="34" charset="0"/>
            </a:rPr>
            <a:t>TARGET TRACKING</a:t>
          </a:r>
        </a:p>
      </dgm:t>
    </dgm:pt>
    <dgm:pt modelId="{1F60DAB1-00DB-4C5F-B998-CF7D1318CF3A}">
      <dgm:prSet phldrT="[Testo]" custT="1"/>
      <dgm:spPr/>
      <dgm:t>
        <a:bodyPr/>
        <a:lstStyle/>
        <a:p>
          <a:r>
            <a:rPr lang="it-IT" sz="1400" dirty="0">
              <a:latin typeface="Century Gothic" panose="020B0502020202020204" pitchFamily="34" charset="0"/>
            </a:rPr>
            <a:t>OBSTACLE AVOIDANCE</a:t>
          </a:r>
        </a:p>
      </dgm:t>
    </dgm:pt>
    <dgm:pt modelId="{B5054016-0775-4D00-8786-9E1811E6742E}" type="parTrans" cxnId="{DC3F7855-34A8-42D5-9FA2-C257AEF274B3}">
      <dgm:prSet/>
      <dgm:spPr/>
      <dgm:t>
        <a:bodyPr/>
        <a:lstStyle/>
        <a:p>
          <a:endParaRPr lang="it-IT"/>
        </a:p>
      </dgm:t>
    </dgm:pt>
    <dgm:pt modelId="{99305A7B-88A7-4E21-882D-E9C5F0A8D0B0}" type="sibTrans" cxnId="{DC3F7855-34A8-42D5-9FA2-C257AEF274B3}">
      <dgm:prSet custT="1"/>
      <dgm:spPr/>
      <dgm:t>
        <a:bodyPr/>
        <a:lstStyle/>
        <a:p>
          <a:r>
            <a:rPr lang="it-IT" sz="1400" dirty="0">
              <a:latin typeface="Century Gothic" panose="020B0502020202020204" pitchFamily="34" charset="0"/>
            </a:rPr>
            <a:t>SENSORI ESTERNI</a:t>
          </a:r>
        </a:p>
      </dgm:t>
    </dgm:pt>
    <dgm:pt modelId="{1A6456C7-2134-4C51-A7FD-4D3311EFD768}" type="pres">
      <dgm:prSet presAssocID="{D2E744CC-5AC4-4E5C-B7A7-8E61F5DEE980}" presName="Name0" presStyleCnt="0">
        <dgm:presLayoutVars>
          <dgm:chMax/>
          <dgm:chPref/>
          <dgm:dir/>
          <dgm:animLvl val="lvl"/>
        </dgm:presLayoutVars>
      </dgm:prSet>
      <dgm:spPr/>
    </dgm:pt>
    <dgm:pt modelId="{5A5B736F-6F6A-49A2-BC95-33AC44160418}" type="pres">
      <dgm:prSet presAssocID="{D37C88A2-F47E-406C-BC89-43D5E46759F6}" presName="composite" presStyleCnt="0"/>
      <dgm:spPr/>
    </dgm:pt>
    <dgm:pt modelId="{2AFA516C-010A-436D-A89F-F8B47E150489}" type="pres">
      <dgm:prSet presAssocID="{D37C88A2-F47E-406C-BC89-43D5E46759F6}" presName="Parent1" presStyleLbl="node1" presStyleIdx="0" presStyleCnt="6">
        <dgm:presLayoutVars>
          <dgm:chMax val="1"/>
          <dgm:chPref val="1"/>
          <dgm:bulletEnabled val="1"/>
        </dgm:presLayoutVars>
      </dgm:prSet>
      <dgm:spPr/>
    </dgm:pt>
    <dgm:pt modelId="{0701D7BE-EE9C-41E1-A4F0-75BEA40B3FA3}" type="pres">
      <dgm:prSet presAssocID="{D37C88A2-F47E-406C-BC89-43D5E46759F6}" presName="Childtext1" presStyleLbl="revTx" presStyleIdx="0" presStyleCnt="3">
        <dgm:presLayoutVars>
          <dgm:chMax val="0"/>
          <dgm:chPref val="0"/>
          <dgm:bulletEnabled val="1"/>
        </dgm:presLayoutVars>
      </dgm:prSet>
      <dgm:spPr/>
    </dgm:pt>
    <dgm:pt modelId="{C23C78EF-F92A-46FC-BB27-43EB07A685C9}" type="pres">
      <dgm:prSet presAssocID="{D37C88A2-F47E-406C-BC89-43D5E46759F6}" presName="BalanceSpacing" presStyleCnt="0"/>
      <dgm:spPr/>
    </dgm:pt>
    <dgm:pt modelId="{69FE535A-BA12-4954-8E8E-E01A3D495619}" type="pres">
      <dgm:prSet presAssocID="{D37C88A2-F47E-406C-BC89-43D5E46759F6}" presName="BalanceSpacing1" presStyleCnt="0"/>
      <dgm:spPr/>
    </dgm:pt>
    <dgm:pt modelId="{DB4800CD-4A5D-44AA-B2AF-C545F30E84A7}" type="pres">
      <dgm:prSet presAssocID="{528898E4-BC4D-407C-B5B1-7686E3FFACAE}" presName="Accent1Text" presStyleLbl="node1" presStyleIdx="1" presStyleCnt="6"/>
      <dgm:spPr/>
    </dgm:pt>
    <dgm:pt modelId="{2AAF5424-6B94-4D99-A201-322CBE147BCA}" type="pres">
      <dgm:prSet presAssocID="{528898E4-BC4D-407C-B5B1-7686E3FFACAE}" presName="spaceBetweenRectangles" presStyleCnt="0"/>
      <dgm:spPr/>
    </dgm:pt>
    <dgm:pt modelId="{C1627A0A-F9FF-4324-A494-0249FB0C8D13}" type="pres">
      <dgm:prSet presAssocID="{1F60DAB1-00DB-4C5F-B998-CF7D1318CF3A}" presName="composite" presStyleCnt="0"/>
      <dgm:spPr/>
    </dgm:pt>
    <dgm:pt modelId="{474ECEF5-5CF2-419C-9354-C8BB76444A8A}" type="pres">
      <dgm:prSet presAssocID="{1F60DAB1-00DB-4C5F-B998-CF7D1318CF3A}" presName="Parent1" presStyleLbl="node1" presStyleIdx="2" presStyleCnt="6" custLinFactNeighborX="1692" custLinFactNeighborY="49">
        <dgm:presLayoutVars>
          <dgm:chMax val="1"/>
          <dgm:chPref val="1"/>
          <dgm:bulletEnabled val="1"/>
        </dgm:presLayoutVars>
      </dgm:prSet>
      <dgm:spPr/>
    </dgm:pt>
    <dgm:pt modelId="{6581820E-770D-4831-9AE5-51C1F559E61D}" type="pres">
      <dgm:prSet presAssocID="{1F60DAB1-00DB-4C5F-B998-CF7D1318CF3A}" presName="Childtext1" presStyleLbl="revTx" presStyleIdx="1" presStyleCnt="3">
        <dgm:presLayoutVars>
          <dgm:chMax val="0"/>
          <dgm:chPref val="0"/>
          <dgm:bulletEnabled val="1"/>
        </dgm:presLayoutVars>
      </dgm:prSet>
      <dgm:spPr/>
    </dgm:pt>
    <dgm:pt modelId="{7523E900-B3A8-44A9-BC6D-8A2CAC89AAD0}" type="pres">
      <dgm:prSet presAssocID="{1F60DAB1-00DB-4C5F-B998-CF7D1318CF3A}" presName="BalanceSpacing" presStyleCnt="0"/>
      <dgm:spPr/>
    </dgm:pt>
    <dgm:pt modelId="{AEDEAD8B-10DF-4D97-8A1C-FE29A94FC993}" type="pres">
      <dgm:prSet presAssocID="{1F60DAB1-00DB-4C5F-B998-CF7D1318CF3A}" presName="BalanceSpacing1" presStyleCnt="0"/>
      <dgm:spPr/>
    </dgm:pt>
    <dgm:pt modelId="{923B4AA4-CA94-435B-9C29-766EE672D236}" type="pres">
      <dgm:prSet presAssocID="{99305A7B-88A7-4E21-882D-E9C5F0A8D0B0}" presName="Accent1Text" presStyleLbl="node1" presStyleIdx="3" presStyleCnt="6"/>
      <dgm:spPr/>
    </dgm:pt>
    <dgm:pt modelId="{E0588502-F550-4DB5-BA8A-76B690B6D112}" type="pres">
      <dgm:prSet presAssocID="{99305A7B-88A7-4E21-882D-E9C5F0A8D0B0}" presName="spaceBetweenRectangles" presStyleCnt="0"/>
      <dgm:spPr/>
    </dgm:pt>
    <dgm:pt modelId="{A7D5D23F-3233-4AE2-A745-0B9F1192824F}" type="pres">
      <dgm:prSet presAssocID="{BD0F6D32-E962-4B36-80D5-E570D545C33D}" presName="composite" presStyleCnt="0"/>
      <dgm:spPr/>
    </dgm:pt>
    <dgm:pt modelId="{A40297D9-D4C9-4BAF-9A41-D79CEAAB350E}" type="pres">
      <dgm:prSet presAssocID="{BD0F6D32-E962-4B36-80D5-E570D545C33D}" presName="Parent1" presStyleLbl="node1" presStyleIdx="4" presStyleCnt="6" custScaleX="104882" custLinFactNeighborX="1130" custLinFactNeighborY="1185">
        <dgm:presLayoutVars>
          <dgm:chMax val="1"/>
          <dgm:chPref val="1"/>
          <dgm:bulletEnabled val="1"/>
        </dgm:presLayoutVars>
      </dgm:prSet>
      <dgm:spPr/>
    </dgm:pt>
    <dgm:pt modelId="{2A514F27-CB9F-458A-A5B2-21FFA313382A}" type="pres">
      <dgm:prSet presAssocID="{BD0F6D32-E962-4B36-80D5-E570D545C33D}" presName="Childtext1" presStyleLbl="revTx" presStyleIdx="2" presStyleCnt="3">
        <dgm:presLayoutVars>
          <dgm:chMax val="0"/>
          <dgm:chPref val="0"/>
          <dgm:bulletEnabled val="1"/>
        </dgm:presLayoutVars>
      </dgm:prSet>
      <dgm:spPr/>
    </dgm:pt>
    <dgm:pt modelId="{8F01A313-0EB9-47A6-8F0E-35852045C7BF}" type="pres">
      <dgm:prSet presAssocID="{BD0F6D32-E962-4B36-80D5-E570D545C33D}" presName="BalanceSpacing" presStyleCnt="0"/>
      <dgm:spPr/>
    </dgm:pt>
    <dgm:pt modelId="{54938116-57AC-406E-8642-BDFB6010F2D6}" type="pres">
      <dgm:prSet presAssocID="{BD0F6D32-E962-4B36-80D5-E570D545C33D}" presName="BalanceSpacing1" presStyleCnt="0"/>
      <dgm:spPr/>
    </dgm:pt>
    <dgm:pt modelId="{2554FE24-8050-4EBE-A6AD-0D8C05F2D01B}" type="pres">
      <dgm:prSet presAssocID="{76FDEC7D-68B6-4B2C-B7EE-661146F16ADC}" presName="Accent1Text" presStyleLbl="node1" presStyleIdx="5" presStyleCnt="6"/>
      <dgm:spPr/>
    </dgm:pt>
  </dgm:ptLst>
  <dgm:cxnLst>
    <dgm:cxn modelId="{2532B00B-9B70-4BE7-A2D3-D537D72B2DF1}" type="presOf" srcId="{99305A7B-88A7-4E21-882D-E9C5F0A8D0B0}" destId="{923B4AA4-CA94-435B-9C29-766EE672D236}" srcOrd="0" destOrd="0" presId="urn:microsoft.com/office/officeart/2008/layout/AlternatingHexagons"/>
    <dgm:cxn modelId="{DF3D9121-A1C1-4230-B493-9EF2528EB00F}" type="presOf" srcId="{D37C88A2-F47E-406C-BC89-43D5E46759F6}" destId="{2AFA516C-010A-436D-A89F-F8B47E150489}" srcOrd="0" destOrd="0" presId="urn:microsoft.com/office/officeart/2008/layout/AlternatingHexagons"/>
    <dgm:cxn modelId="{E314D92F-9598-4911-B0D6-7569FE19C09A}" type="presOf" srcId="{76FDEC7D-68B6-4B2C-B7EE-661146F16ADC}" destId="{2554FE24-8050-4EBE-A6AD-0D8C05F2D01B}" srcOrd="0" destOrd="0" presId="urn:microsoft.com/office/officeart/2008/layout/AlternatingHexagons"/>
    <dgm:cxn modelId="{DD42B96C-B8CB-4DF1-89AD-4F949D0C5EA9}" type="presOf" srcId="{528898E4-BC4D-407C-B5B1-7686E3FFACAE}" destId="{DB4800CD-4A5D-44AA-B2AF-C545F30E84A7}" srcOrd="0" destOrd="0" presId="urn:microsoft.com/office/officeart/2008/layout/AlternatingHexagons"/>
    <dgm:cxn modelId="{EBFF4371-BCF2-425B-A776-5E8156319545}" type="presOf" srcId="{1F60DAB1-00DB-4C5F-B998-CF7D1318CF3A}" destId="{474ECEF5-5CF2-419C-9354-C8BB76444A8A}" srcOrd="0" destOrd="0" presId="urn:microsoft.com/office/officeart/2008/layout/AlternatingHexagons"/>
    <dgm:cxn modelId="{DC3F7855-34A8-42D5-9FA2-C257AEF274B3}" srcId="{D2E744CC-5AC4-4E5C-B7A7-8E61F5DEE980}" destId="{1F60DAB1-00DB-4C5F-B998-CF7D1318CF3A}" srcOrd="1" destOrd="0" parTransId="{B5054016-0775-4D00-8786-9E1811E6742E}" sibTransId="{99305A7B-88A7-4E21-882D-E9C5F0A8D0B0}"/>
    <dgm:cxn modelId="{F1C2857B-5953-43B3-BFF1-0923C9C6E9D3}" srcId="{D2E744CC-5AC4-4E5C-B7A7-8E61F5DEE980}" destId="{D37C88A2-F47E-406C-BC89-43D5E46759F6}" srcOrd="0" destOrd="0" parTransId="{65322F88-331C-4178-87A5-B4B5E6295A3D}" sibTransId="{528898E4-BC4D-407C-B5B1-7686E3FFACAE}"/>
    <dgm:cxn modelId="{C9B14E7F-F148-44F8-87B1-2962AA208EFA}" srcId="{D2E744CC-5AC4-4E5C-B7A7-8E61F5DEE980}" destId="{BD0F6D32-E962-4B36-80D5-E570D545C33D}" srcOrd="2" destOrd="0" parTransId="{06F36988-92E3-483F-8ADE-BD8901B98B34}" sibTransId="{76FDEC7D-68B6-4B2C-B7EE-661146F16ADC}"/>
    <dgm:cxn modelId="{F81A998A-E2E3-4DF2-94D5-62C29CB4703C}" type="presOf" srcId="{BD0F6D32-E962-4B36-80D5-E570D545C33D}" destId="{A40297D9-D4C9-4BAF-9A41-D79CEAAB350E}" srcOrd="0" destOrd="0" presId="urn:microsoft.com/office/officeart/2008/layout/AlternatingHexagons"/>
    <dgm:cxn modelId="{03052BB2-3072-42E7-BE04-67271C8B2E50}" type="presOf" srcId="{D2E744CC-5AC4-4E5C-B7A7-8E61F5DEE980}" destId="{1A6456C7-2134-4C51-A7FD-4D3311EFD768}" srcOrd="0" destOrd="0" presId="urn:microsoft.com/office/officeart/2008/layout/AlternatingHexagons"/>
    <dgm:cxn modelId="{14E99801-96C9-4DD8-9E44-40C5E904C4EA}" type="presParOf" srcId="{1A6456C7-2134-4C51-A7FD-4D3311EFD768}" destId="{5A5B736F-6F6A-49A2-BC95-33AC44160418}" srcOrd="0" destOrd="0" presId="urn:microsoft.com/office/officeart/2008/layout/AlternatingHexagons"/>
    <dgm:cxn modelId="{2EA3D127-EA91-4E03-8E24-602830D77A34}" type="presParOf" srcId="{5A5B736F-6F6A-49A2-BC95-33AC44160418}" destId="{2AFA516C-010A-436D-A89F-F8B47E150489}" srcOrd="0" destOrd="0" presId="urn:microsoft.com/office/officeart/2008/layout/AlternatingHexagons"/>
    <dgm:cxn modelId="{D95491DF-4BED-43F0-9C92-D05B80755767}" type="presParOf" srcId="{5A5B736F-6F6A-49A2-BC95-33AC44160418}" destId="{0701D7BE-EE9C-41E1-A4F0-75BEA40B3FA3}" srcOrd="1" destOrd="0" presId="urn:microsoft.com/office/officeart/2008/layout/AlternatingHexagons"/>
    <dgm:cxn modelId="{C9E365C1-F9E3-499F-A4C5-A22639A81D4D}" type="presParOf" srcId="{5A5B736F-6F6A-49A2-BC95-33AC44160418}" destId="{C23C78EF-F92A-46FC-BB27-43EB07A685C9}" srcOrd="2" destOrd="0" presId="urn:microsoft.com/office/officeart/2008/layout/AlternatingHexagons"/>
    <dgm:cxn modelId="{48717C6A-5836-4CD7-A2F1-8060D8668954}" type="presParOf" srcId="{5A5B736F-6F6A-49A2-BC95-33AC44160418}" destId="{69FE535A-BA12-4954-8E8E-E01A3D495619}" srcOrd="3" destOrd="0" presId="urn:microsoft.com/office/officeart/2008/layout/AlternatingHexagons"/>
    <dgm:cxn modelId="{695D1119-2BA7-4503-9B7A-789CDA645503}" type="presParOf" srcId="{5A5B736F-6F6A-49A2-BC95-33AC44160418}" destId="{DB4800CD-4A5D-44AA-B2AF-C545F30E84A7}" srcOrd="4" destOrd="0" presId="urn:microsoft.com/office/officeart/2008/layout/AlternatingHexagons"/>
    <dgm:cxn modelId="{D9F5CC84-707C-44F1-AA68-A3A5ADBB5885}" type="presParOf" srcId="{1A6456C7-2134-4C51-A7FD-4D3311EFD768}" destId="{2AAF5424-6B94-4D99-A201-322CBE147BCA}" srcOrd="1" destOrd="0" presId="urn:microsoft.com/office/officeart/2008/layout/AlternatingHexagons"/>
    <dgm:cxn modelId="{240E93E0-AABC-4455-B05D-F99F252990CC}" type="presParOf" srcId="{1A6456C7-2134-4C51-A7FD-4D3311EFD768}" destId="{C1627A0A-F9FF-4324-A494-0249FB0C8D13}" srcOrd="2" destOrd="0" presId="urn:microsoft.com/office/officeart/2008/layout/AlternatingHexagons"/>
    <dgm:cxn modelId="{1191D496-DAE7-429A-BAC3-C46A672FA1A9}" type="presParOf" srcId="{C1627A0A-F9FF-4324-A494-0249FB0C8D13}" destId="{474ECEF5-5CF2-419C-9354-C8BB76444A8A}" srcOrd="0" destOrd="0" presId="urn:microsoft.com/office/officeart/2008/layout/AlternatingHexagons"/>
    <dgm:cxn modelId="{6FE9BA00-99FB-4A21-9091-817830F69C3B}" type="presParOf" srcId="{C1627A0A-F9FF-4324-A494-0249FB0C8D13}" destId="{6581820E-770D-4831-9AE5-51C1F559E61D}" srcOrd="1" destOrd="0" presId="urn:microsoft.com/office/officeart/2008/layout/AlternatingHexagons"/>
    <dgm:cxn modelId="{08877771-6DF8-4BE2-9234-369B51D0B1B6}" type="presParOf" srcId="{C1627A0A-F9FF-4324-A494-0249FB0C8D13}" destId="{7523E900-B3A8-44A9-BC6D-8A2CAC89AAD0}" srcOrd="2" destOrd="0" presId="urn:microsoft.com/office/officeart/2008/layout/AlternatingHexagons"/>
    <dgm:cxn modelId="{71F844A2-1653-4B07-BE03-41AB9682D68E}" type="presParOf" srcId="{C1627A0A-F9FF-4324-A494-0249FB0C8D13}" destId="{AEDEAD8B-10DF-4D97-8A1C-FE29A94FC993}" srcOrd="3" destOrd="0" presId="urn:microsoft.com/office/officeart/2008/layout/AlternatingHexagons"/>
    <dgm:cxn modelId="{0A01D5AD-9442-4059-B7DB-6E7DD0B18973}" type="presParOf" srcId="{C1627A0A-F9FF-4324-A494-0249FB0C8D13}" destId="{923B4AA4-CA94-435B-9C29-766EE672D236}" srcOrd="4" destOrd="0" presId="urn:microsoft.com/office/officeart/2008/layout/AlternatingHexagons"/>
    <dgm:cxn modelId="{F9D94FCA-0680-4849-83A7-071F271536F7}" type="presParOf" srcId="{1A6456C7-2134-4C51-A7FD-4D3311EFD768}" destId="{E0588502-F550-4DB5-BA8A-76B690B6D112}" srcOrd="3" destOrd="0" presId="urn:microsoft.com/office/officeart/2008/layout/AlternatingHexagons"/>
    <dgm:cxn modelId="{866072EA-4E03-4A92-858E-8B4A784A86D6}" type="presParOf" srcId="{1A6456C7-2134-4C51-A7FD-4D3311EFD768}" destId="{A7D5D23F-3233-4AE2-A745-0B9F1192824F}" srcOrd="4" destOrd="0" presId="urn:microsoft.com/office/officeart/2008/layout/AlternatingHexagons"/>
    <dgm:cxn modelId="{F2F5CF41-E011-4F1E-8958-3BC6A8182C53}" type="presParOf" srcId="{A7D5D23F-3233-4AE2-A745-0B9F1192824F}" destId="{A40297D9-D4C9-4BAF-9A41-D79CEAAB350E}" srcOrd="0" destOrd="0" presId="urn:microsoft.com/office/officeart/2008/layout/AlternatingHexagons"/>
    <dgm:cxn modelId="{2612FBCF-9722-43E4-9597-784EB53178E2}" type="presParOf" srcId="{A7D5D23F-3233-4AE2-A745-0B9F1192824F}" destId="{2A514F27-CB9F-458A-A5B2-21FFA313382A}" srcOrd="1" destOrd="0" presId="urn:microsoft.com/office/officeart/2008/layout/AlternatingHexagons"/>
    <dgm:cxn modelId="{817B9536-A0FC-4D5D-9AEE-E17068BBE1A0}" type="presParOf" srcId="{A7D5D23F-3233-4AE2-A745-0B9F1192824F}" destId="{8F01A313-0EB9-47A6-8F0E-35852045C7BF}" srcOrd="2" destOrd="0" presId="urn:microsoft.com/office/officeart/2008/layout/AlternatingHexagons"/>
    <dgm:cxn modelId="{A8EA7E33-3545-4164-B701-41EBAF25EA84}" type="presParOf" srcId="{A7D5D23F-3233-4AE2-A745-0B9F1192824F}" destId="{54938116-57AC-406E-8642-BDFB6010F2D6}" srcOrd="3" destOrd="0" presId="urn:microsoft.com/office/officeart/2008/layout/AlternatingHexagons"/>
    <dgm:cxn modelId="{7364F1E5-7A97-4D03-9E35-E9AA04DAAD68}" type="presParOf" srcId="{A7D5D23F-3233-4AE2-A745-0B9F1192824F}" destId="{2554FE24-8050-4EBE-A6AD-0D8C05F2D01B}"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52538-C988-4B59-A1B7-6348CB91AC14}">
      <dsp:nvSpPr>
        <dsp:cNvPr id="0" name=""/>
        <dsp:cNvSpPr/>
      </dsp:nvSpPr>
      <dsp:spPr>
        <a:xfrm>
          <a:off x="0" y="1822"/>
          <a:ext cx="5695743"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185F321-2093-41A6-8192-B77B4C863BE2}">
      <dsp:nvSpPr>
        <dsp:cNvPr id="0" name=""/>
        <dsp:cNvSpPr/>
      </dsp:nvSpPr>
      <dsp:spPr>
        <a:xfrm>
          <a:off x="0" y="1822"/>
          <a:ext cx="5695743" cy="62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it-IT" sz="2800" kern="1200" dirty="0">
              <a:latin typeface="Century Gothic" panose="020B0502020202020204" pitchFamily="34" charset="0"/>
            </a:rPr>
            <a:t>Introduzione</a:t>
          </a:r>
          <a:endParaRPr lang="en-US" sz="2800" kern="1200" dirty="0">
            <a:latin typeface="Century Gothic" panose="020B0502020202020204" pitchFamily="34" charset="0"/>
          </a:endParaRPr>
        </a:p>
      </dsp:txBody>
      <dsp:txXfrm>
        <a:off x="0" y="1822"/>
        <a:ext cx="5695743" cy="621520"/>
      </dsp:txXfrm>
    </dsp:sp>
    <dsp:sp modelId="{7E318245-429D-4673-B5B0-42012091227F}">
      <dsp:nvSpPr>
        <dsp:cNvPr id="0" name=""/>
        <dsp:cNvSpPr/>
      </dsp:nvSpPr>
      <dsp:spPr>
        <a:xfrm>
          <a:off x="0" y="623343"/>
          <a:ext cx="5695743" cy="0"/>
        </a:xfrm>
        <a:prstGeom prst="line">
          <a:avLst/>
        </a:prstGeom>
        <a:gradFill rotWithShape="0">
          <a:gsLst>
            <a:gs pos="0">
              <a:schemeClr val="accent2">
                <a:hueOff val="1108464"/>
                <a:satOff val="-191"/>
                <a:lumOff val="-1961"/>
                <a:alphaOff val="0"/>
                <a:tint val="94000"/>
                <a:satMod val="103000"/>
                <a:lumMod val="102000"/>
              </a:schemeClr>
            </a:gs>
            <a:gs pos="50000">
              <a:schemeClr val="accent2">
                <a:hueOff val="1108464"/>
                <a:satOff val="-191"/>
                <a:lumOff val="-1961"/>
                <a:alphaOff val="0"/>
                <a:shade val="100000"/>
                <a:satMod val="110000"/>
                <a:lumMod val="100000"/>
              </a:schemeClr>
            </a:gs>
            <a:gs pos="100000">
              <a:schemeClr val="accent2">
                <a:hueOff val="1108464"/>
                <a:satOff val="-191"/>
                <a:lumOff val="-1961"/>
                <a:alphaOff val="0"/>
                <a:shade val="78000"/>
                <a:satMod val="120000"/>
                <a:lumMod val="99000"/>
              </a:schemeClr>
            </a:gs>
          </a:gsLst>
          <a:lin ang="5400000" scaled="0"/>
        </a:gradFill>
        <a:ln w="9525" cap="flat" cmpd="sng" algn="ctr">
          <a:solidFill>
            <a:schemeClr val="accent2">
              <a:hueOff val="1108464"/>
              <a:satOff val="-191"/>
              <a:lumOff val="-196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9B25350-1841-4BBE-BB86-ABD8D9626C15}">
      <dsp:nvSpPr>
        <dsp:cNvPr id="0" name=""/>
        <dsp:cNvSpPr/>
      </dsp:nvSpPr>
      <dsp:spPr>
        <a:xfrm>
          <a:off x="0" y="623343"/>
          <a:ext cx="5695743" cy="62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latin typeface="Century Gothic" panose="020B0502020202020204" pitchFamily="34" charset="0"/>
            </a:rPr>
            <a:t>Descrizione</a:t>
          </a:r>
          <a:r>
            <a:rPr lang="en-US" sz="2800" kern="1200" dirty="0">
              <a:latin typeface="Century Gothic" panose="020B0502020202020204" pitchFamily="34" charset="0"/>
            </a:rPr>
            <a:t> del </a:t>
          </a:r>
          <a:r>
            <a:rPr lang="en-US" sz="2800" kern="1200" dirty="0" err="1">
              <a:latin typeface="Century Gothic" panose="020B0502020202020204" pitchFamily="34" charset="0"/>
            </a:rPr>
            <a:t>progetto</a:t>
          </a:r>
          <a:endParaRPr lang="en-US" sz="2800" kern="1200" dirty="0">
            <a:latin typeface="Century Gothic" panose="020B0502020202020204" pitchFamily="34" charset="0"/>
          </a:endParaRPr>
        </a:p>
      </dsp:txBody>
      <dsp:txXfrm>
        <a:off x="0" y="623343"/>
        <a:ext cx="5695743" cy="621520"/>
      </dsp:txXfrm>
    </dsp:sp>
    <dsp:sp modelId="{3BF86347-681D-4370-8EB0-2854CAA533FA}">
      <dsp:nvSpPr>
        <dsp:cNvPr id="0" name=""/>
        <dsp:cNvSpPr/>
      </dsp:nvSpPr>
      <dsp:spPr>
        <a:xfrm>
          <a:off x="0" y="1244863"/>
          <a:ext cx="5695743" cy="0"/>
        </a:xfrm>
        <a:prstGeom prst="line">
          <a:avLst/>
        </a:prstGeom>
        <a:gradFill rotWithShape="0">
          <a:gsLst>
            <a:gs pos="0">
              <a:schemeClr val="accent2">
                <a:hueOff val="2216927"/>
                <a:satOff val="-381"/>
                <a:lumOff val="-3922"/>
                <a:alphaOff val="0"/>
                <a:tint val="94000"/>
                <a:satMod val="103000"/>
                <a:lumMod val="102000"/>
              </a:schemeClr>
            </a:gs>
            <a:gs pos="50000">
              <a:schemeClr val="accent2">
                <a:hueOff val="2216927"/>
                <a:satOff val="-381"/>
                <a:lumOff val="-3922"/>
                <a:alphaOff val="0"/>
                <a:shade val="100000"/>
                <a:satMod val="110000"/>
                <a:lumMod val="100000"/>
              </a:schemeClr>
            </a:gs>
            <a:gs pos="100000">
              <a:schemeClr val="accent2">
                <a:hueOff val="2216927"/>
                <a:satOff val="-381"/>
                <a:lumOff val="-3922"/>
                <a:alphaOff val="0"/>
                <a:shade val="78000"/>
                <a:satMod val="120000"/>
                <a:lumMod val="99000"/>
              </a:schemeClr>
            </a:gs>
          </a:gsLst>
          <a:lin ang="5400000" scaled="0"/>
        </a:gradFill>
        <a:ln w="9525" cap="flat" cmpd="sng" algn="ctr">
          <a:solidFill>
            <a:schemeClr val="accent2">
              <a:hueOff val="2216927"/>
              <a:satOff val="-381"/>
              <a:lumOff val="-392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B88A219-CD06-412D-9E7F-FCFEC71BCB89}">
      <dsp:nvSpPr>
        <dsp:cNvPr id="0" name=""/>
        <dsp:cNvSpPr/>
      </dsp:nvSpPr>
      <dsp:spPr>
        <a:xfrm>
          <a:off x="0" y="1244863"/>
          <a:ext cx="5695743" cy="62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it-IT" sz="2800" kern="1200" dirty="0">
              <a:latin typeface="Century Gothic" panose="020B0502020202020204" pitchFamily="34" charset="0"/>
            </a:rPr>
            <a:t>Requisiti funzionali/non</a:t>
          </a:r>
          <a:endParaRPr lang="en-US" sz="2800" kern="1200" dirty="0">
            <a:latin typeface="Century Gothic" panose="020B0502020202020204" pitchFamily="34" charset="0"/>
          </a:endParaRPr>
        </a:p>
      </dsp:txBody>
      <dsp:txXfrm>
        <a:off x="0" y="1244863"/>
        <a:ext cx="5695743" cy="621520"/>
      </dsp:txXfrm>
    </dsp:sp>
    <dsp:sp modelId="{8093B017-CE0E-416C-9099-8A9935A97566}">
      <dsp:nvSpPr>
        <dsp:cNvPr id="0" name=""/>
        <dsp:cNvSpPr/>
      </dsp:nvSpPr>
      <dsp:spPr>
        <a:xfrm>
          <a:off x="0" y="1866384"/>
          <a:ext cx="5695743" cy="0"/>
        </a:xfrm>
        <a:prstGeom prst="line">
          <a:avLst/>
        </a:prstGeom>
        <a:gradFill rotWithShape="0">
          <a:gsLst>
            <a:gs pos="0">
              <a:schemeClr val="accent2">
                <a:hueOff val="3325391"/>
                <a:satOff val="-572"/>
                <a:lumOff val="-5882"/>
                <a:alphaOff val="0"/>
                <a:tint val="94000"/>
                <a:satMod val="103000"/>
                <a:lumMod val="102000"/>
              </a:schemeClr>
            </a:gs>
            <a:gs pos="50000">
              <a:schemeClr val="accent2">
                <a:hueOff val="3325391"/>
                <a:satOff val="-572"/>
                <a:lumOff val="-5882"/>
                <a:alphaOff val="0"/>
                <a:shade val="100000"/>
                <a:satMod val="110000"/>
                <a:lumMod val="100000"/>
              </a:schemeClr>
            </a:gs>
            <a:gs pos="100000">
              <a:schemeClr val="accent2">
                <a:hueOff val="3325391"/>
                <a:satOff val="-572"/>
                <a:lumOff val="-5882"/>
                <a:alphaOff val="0"/>
                <a:shade val="78000"/>
                <a:satMod val="120000"/>
                <a:lumMod val="99000"/>
              </a:schemeClr>
            </a:gs>
          </a:gsLst>
          <a:lin ang="5400000" scaled="0"/>
        </a:gradFill>
        <a:ln w="9525" cap="flat" cmpd="sng" algn="ctr">
          <a:solidFill>
            <a:schemeClr val="accent2">
              <a:hueOff val="3325391"/>
              <a:satOff val="-572"/>
              <a:lumOff val="-588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E02A6CC-1CEC-40AD-A610-B4A7DEF35C6B}">
      <dsp:nvSpPr>
        <dsp:cNvPr id="0" name=""/>
        <dsp:cNvSpPr/>
      </dsp:nvSpPr>
      <dsp:spPr>
        <a:xfrm>
          <a:off x="0" y="1866383"/>
          <a:ext cx="5695743" cy="62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it-IT" sz="2800" kern="1200" dirty="0">
              <a:latin typeface="Century Gothic" panose="020B0502020202020204" pitchFamily="34" charset="0"/>
            </a:rPr>
            <a:t>Controller</a:t>
          </a:r>
          <a:endParaRPr lang="en-US" sz="2800" kern="1200" dirty="0">
            <a:latin typeface="Century Gothic" panose="020B0502020202020204" pitchFamily="34" charset="0"/>
          </a:endParaRPr>
        </a:p>
      </dsp:txBody>
      <dsp:txXfrm>
        <a:off x="0" y="1866383"/>
        <a:ext cx="5695743" cy="621520"/>
      </dsp:txXfrm>
    </dsp:sp>
    <dsp:sp modelId="{E37EB15D-C359-401E-A8E5-4234289D7D1A}">
      <dsp:nvSpPr>
        <dsp:cNvPr id="0" name=""/>
        <dsp:cNvSpPr/>
      </dsp:nvSpPr>
      <dsp:spPr>
        <a:xfrm>
          <a:off x="0" y="2487904"/>
          <a:ext cx="5695743" cy="0"/>
        </a:xfrm>
        <a:prstGeom prst="line">
          <a:avLst/>
        </a:prstGeom>
        <a:gradFill rotWithShape="0">
          <a:gsLst>
            <a:gs pos="0">
              <a:schemeClr val="accent2">
                <a:hueOff val="4433855"/>
                <a:satOff val="-762"/>
                <a:lumOff val="-7843"/>
                <a:alphaOff val="0"/>
                <a:tint val="94000"/>
                <a:satMod val="103000"/>
                <a:lumMod val="102000"/>
              </a:schemeClr>
            </a:gs>
            <a:gs pos="50000">
              <a:schemeClr val="accent2">
                <a:hueOff val="4433855"/>
                <a:satOff val="-762"/>
                <a:lumOff val="-7843"/>
                <a:alphaOff val="0"/>
                <a:shade val="100000"/>
                <a:satMod val="110000"/>
                <a:lumMod val="100000"/>
              </a:schemeClr>
            </a:gs>
            <a:gs pos="100000">
              <a:schemeClr val="accent2">
                <a:hueOff val="4433855"/>
                <a:satOff val="-762"/>
                <a:lumOff val="-7843"/>
                <a:alphaOff val="0"/>
                <a:shade val="78000"/>
                <a:satMod val="120000"/>
                <a:lumMod val="99000"/>
              </a:schemeClr>
            </a:gs>
          </a:gsLst>
          <a:lin ang="5400000" scaled="0"/>
        </a:gradFill>
        <a:ln w="9525" cap="flat" cmpd="sng" algn="ctr">
          <a:solidFill>
            <a:schemeClr val="accent2">
              <a:hueOff val="4433855"/>
              <a:satOff val="-762"/>
              <a:lumOff val="-784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4EA91D1-E1E8-4F79-95C0-0EF28C6011BD}">
      <dsp:nvSpPr>
        <dsp:cNvPr id="0" name=""/>
        <dsp:cNvSpPr/>
      </dsp:nvSpPr>
      <dsp:spPr>
        <a:xfrm>
          <a:off x="0" y="2487904"/>
          <a:ext cx="5695743" cy="62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it-IT" sz="2800" kern="1200" dirty="0">
              <a:latin typeface="Century Gothic" panose="020B0502020202020204" pitchFamily="34" charset="0"/>
            </a:rPr>
            <a:t>Casi d’uso</a:t>
          </a:r>
          <a:endParaRPr lang="en-US" sz="2800" kern="1200" dirty="0">
            <a:latin typeface="Century Gothic" panose="020B0502020202020204" pitchFamily="34" charset="0"/>
          </a:endParaRPr>
        </a:p>
      </dsp:txBody>
      <dsp:txXfrm>
        <a:off x="0" y="2487904"/>
        <a:ext cx="5695743" cy="621520"/>
      </dsp:txXfrm>
    </dsp:sp>
    <dsp:sp modelId="{60E22F20-DB80-40B0-B788-6905550B121E}">
      <dsp:nvSpPr>
        <dsp:cNvPr id="0" name=""/>
        <dsp:cNvSpPr/>
      </dsp:nvSpPr>
      <dsp:spPr>
        <a:xfrm>
          <a:off x="0" y="3109424"/>
          <a:ext cx="5695743" cy="0"/>
        </a:xfrm>
        <a:prstGeom prst="line">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w="9525" cap="flat" cmpd="sng" algn="ctr">
          <a:solidFill>
            <a:schemeClr val="accent2">
              <a:hueOff val="5542319"/>
              <a:satOff val="-953"/>
              <a:lumOff val="-980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F348948-FD55-4542-A2B2-54BFF6D1370A}">
      <dsp:nvSpPr>
        <dsp:cNvPr id="0" name=""/>
        <dsp:cNvSpPr/>
      </dsp:nvSpPr>
      <dsp:spPr>
        <a:xfrm>
          <a:off x="0" y="3109424"/>
          <a:ext cx="5695743" cy="62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latin typeface="Century Gothic" panose="020B0502020202020204" pitchFamily="34" charset="0"/>
            </a:rPr>
            <a:t>Conclusioni</a:t>
          </a:r>
          <a:endParaRPr lang="en-US" sz="2800" kern="1200" dirty="0">
            <a:latin typeface="Century Gothic" panose="020B0502020202020204" pitchFamily="34" charset="0"/>
          </a:endParaRPr>
        </a:p>
      </dsp:txBody>
      <dsp:txXfrm>
        <a:off x="0" y="3109424"/>
        <a:ext cx="5695743" cy="621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A8C8D-1529-4697-9448-49C3A4D521AD}">
      <dsp:nvSpPr>
        <dsp:cNvPr id="0" name=""/>
        <dsp:cNvSpPr/>
      </dsp:nvSpPr>
      <dsp:spPr>
        <a:xfrm>
          <a:off x="0" y="460375"/>
          <a:ext cx="2757487" cy="275748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Century Gothic" panose="020B0502020202020204" pitchFamily="34" charset="0"/>
            </a:rPr>
            <a:t>Tipologia</a:t>
          </a:r>
          <a:r>
            <a:rPr lang="en-US" sz="2600" kern="1200" baseline="0" dirty="0">
              <a:latin typeface="Century Gothic" panose="020B0502020202020204" pitchFamily="34" charset="0"/>
            </a:rPr>
            <a:t> di </a:t>
          </a:r>
          <a:r>
            <a:rPr lang="en-US" sz="2600" kern="1200" baseline="0" dirty="0" err="1">
              <a:latin typeface="Century Gothic" panose="020B0502020202020204" pitchFamily="34" charset="0"/>
            </a:rPr>
            <a:t>pedestri</a:t>
          </a:r>
          <a:endParaRPr lang="en-US" sz="2600" kern="1200" dirty="0">
            <a:latin typeface="Century Gothic" panose="020B0502020202020204" pitchFamily="34" charset="0"/>
          </a:endParaRPr>
        </a:p>
      </dsp:txBody>
      <dsp:txXfrm>
        <a:off x="403825" y="864200"/>
        <a:ext cx="1949837" cy="1949837"/>
      </dsp:txXfrm>
    </dsp:sp>
    <dsp:sp modelId="{F0EB34BC-CFE1-4DE5-9F26-D8A35DA310B3}">
      <dsp:nvSpPr>
        <dsp:cNvPr id="0" name=""/>
        <dsp:cNvSpPr/>
      </dsp:nvSpPr>
      <dsp:spPr>
        <a:xfrm>
          <a:off x="2757487" y="460375"/>
          <a:ext cx="2757487" cy="275748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it-IT" sz="2600" kern="1200" dirty="0">
              <a:latin typeface="Century Gothic" panose="020B0502020202020204" pitchFamily="34" charset="0"/>
            </a:rPr>
            <a:t>Tipologia di robot</a:t>
          </a:r>
          <a:endParaRPr lang="en-US" sz="2600" kern="1200" dirty="0">
            <a:latin typeface="Century Gothic" panose="020B0502020202020204" pitchFamily="34" charset="0"/>
          </a:endParaRPr>
        </a:p>
      </dsp:txBody>
      <dsp:txXfrm>
        <a:off x="3161312" y="864200"/>
        <a:ext cx="1949837" cy="1949837"/>
      </dsp:txXfrm>
    </dsp:sp>
    <dsp:sp modelId="{38536B13-AA1A-4353-8046-8D53D2E33A04}">
      <dsp:nvSpPr>
        <dsp:cNvPr id="0" name=""/>
        <dsp:cNvSpPr/>
      </dsp:nvSpPr>
      <dsp:spPr>
        <a:xfrm>
          <a:off x="5514975" y="460375"/>
          <a:ext cx="2757487" cy="275748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it-IT" sz="2600" kern="1200" dirty="0">
              <a:latin typeface="Century Gothic" panose="020B0502020202020204" pitchFamily="34" charset="0"/>
            </a:rPr>
            <a:t>Telecamere</a:t>
          </a:r>
          <a:endParaRPr lang="en-US" sz="2600" kern="1200" dirty="0">
            <a:latin typeface="Century Gothic" panose="020B0502020202020204" pitchFamily="34" charset="0"/>
          </a:endParaRPr>
        </a:p>
      </dsp:txBody>
      <dsp:txXfrm>
        <a:off x="5918800" y="864200"/>
        <a:ext cx="1949837" cy="1949837"/>
      </dsp:txXfrm>
    </dsp:sp>
    <dsp:sp modelId="{A7E7E6A8-A39D-4493-8CCF-23788E630C57}">
      <dsp:nvSpPr>
        <dsp:cNvPr id="0" name=""/>
        <dsp:cNvSpPr/>
      </dsp:nvSpPr>
      <dsp:spPr>
        <a:xfrm>
          <a:off x="8272462" y="460375"/>
          <a:ext cx="2757487" cy="275748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it-IT" sz="2600" kern="1200" dirty="0">
              <a:latin typeface="Century Gothic" panose="020B0502020202020204" pitchFamily="34" charset="0"/>
            </a:rPr>
            <a:t>Autonomia</a:t>
          </a:r>
          <a:endParaRPr lang="en-US" sz="2600" kern="1200" dirty="0">
            <a:latin typeface="Century Gothic" panose="020B0502020202020204" pitchFamily="34" charset="0"/>
          </a:endParaRPr>
        </a:p>
      </dsp:txBody>
      <dsp:txXfrm>
        <a:off x="8676287" y="864200"/>
        <a:ext cx="1949837" cy="1949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A516C-010A-436D-A89F-F8B47E150489}">
      <dsp:nvSpPr>
        <dsp:cNvPr id="0" name=""/>
        <dsp:cNvSpPr/>
      </dsp:nvSpPr>
      <dsp:spPr>
        <a:xfrm rot="5400000">
          <a:off x="2812856" y="113053"/>
          <a:ext cx="1710357" cy="1488010"/>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Century Gothic" panose="020B0502020202020204" pitchFamily="34" charset="0"/>
            </a:rPr>
            <a:t>BODY SLOT</a:t>
          </a:r>
        </a:p>
        <a:p>
          <a:pPr marL="0" lvl="0" indent="0" algn="ctr" defTabSz="622300">
            <a:lnSpc>
              <a:spcPct val="90000"/>
            </a:lnSpc>
            <a:spcBef>
              <a:spcPct val="0"/>
            </a:spcBef>
            <a:spcAft>
              <a:spcPct val="35000"/>
            </a:spcAft>
            <a:buNone/>
          </a:pPr>
          <a:r>
            <a:rPr lang="it-IT" sz="1400" kern="1200" dirty="0">
              <a:latin typeface="Century Gothic" panose="020B0502020202020204" pitchFamily="34" charset="0"/>
            </a:rPr>
            <a:t>TURRET SLOT</a:t>
          </a:r>
        </a:p>
      </dsp:txBody>
      <dsp:txXfrm rot="-5400000">
        <a:off x="3155911" y="268411"/>
        <a:ext cx="1024246" cy="1177295"/>
      </dsp:txXfrm>
    </dsp:sp>
    <dsp:sp modelId="{0701D7BE-EE9C-41E1-A4F0-75BEA40B3FA3}">
      <dsp:nvSpPr>
        <dsp:cNvPr id="0" name=""/>
        <dsp:cNvSpPr/>
      </dsp:nvSpPr>
      <dsp:spPr>
        <a:xfrm>
          <a:off x="4457194" y="343951"/>
          <a:ext cx="1908758" cy="1026214"/>
        </a:xfrm>
        <a:prstGeom prst="rect">
          <a:avLst/>
        </a:prstGeom>
        <a:noFill/>
        <a:ln>
          <a:noFill/>
        </a:ln>
        <a:effectLst/>
      </dsp:spPr>
      <dsp:style>
        <a:lnRef idx="0">
          <a:scrgbClr r="0" g="0" b="0"/>
        </a:lnRef>
        <a:fillRef idx="0">
          <a:scrgbClr r="0" g="0" b="0"/>
        </a:fillRef>
        <a:effectRef idx="0">
          <a:scrgbClr r="0" g="0" b="0"/>
        </a:effectRef>
        <a:fontRef idx="minor"/>
      </dsp:style>
    </dsp:sp>
    <dsp:sp modelId="{DB4800CD-4A5D-44AA-B2AF-C545F30E84A7}">
      <dsp:nvSpPr>
        <dsp:cNvPr id="0" name=""/>
        <dsp:cNvSpPr/>
      </dsp:nvSpPr>
      <dsp:spPr>
        <a:xfrm rot="5400000">
          <a:off x="1205805" y="113053"/>
          <a:ext cx="1710357" cy="1488010"/>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Century Gothic" panose="020B0502020202020204" pitchFamily="34" charset="0"/>
            </a:rPr>
            <a:t>WEBOTS</a:t>
          </a:r>
          <a:endParaRPr lang="it-IT" sz="1800" kern="1200" dirty="0">
            <a:latin typeface="Century Gothic" panose="020B0502020202020204" pitchFamily="34" charset="0"/>
          </a:endParaRPr>
        </a:p>
      </dsp:txBody>
      <dsp:txXfrm rot="-5400000">
        <a:off x="1548860" y="268411"/>
        <a:ext cx="1024246" cy="1177295"/>
      </dsp:txXfrm>
    </dsp:sp>
    <dsp:sp modelId="{474ECEF5-5CF2-419C-9354-C8BB76444A8A}">
      <dsp:nvSpPr>
        <dsp:cNvPr id="0" name=""/>
        <dsp:cNvSpPr/>
      </dsp:nvSpPr>
      <dsp:spPr>
        <a:xfrm rot="5400000">
          <a:off x="2031429" y="1565642"/>
          <a:ext cx="1710357" cy="1488010"/>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Century Gothic" panose="020B0502020202020204" pitchFamily="34" charset="0"/>
            </a:rPr>
            <a:t>OBSTACLE AVOIDANCE</a:t>
          </a:r>
        </a:p>
      </dsp:txBody>
      <dsp:txXfrm rot="-5400000">
        <a:off x="2374484" y="1721000"/>
        <a:ext cx="1024246" cy="1177295"/>
      </dsp:txXfrm>
    </dsp:sp>
    <dsp:sp modelId="{6581820E-770D-4831-9AE5-51C1F559E61D}">
      <dsp:nvSpPr>
        <dsp:cNvPr id="0" name=""/>
        <dsp:cNvSpPr/>
      </dsp:nvSpPr>
      <dsp:spPr>
        <a:xfrm>
          <a:off x="208667" y="1795702"/>
          <a:ext cx="1847185" cy="1026214"/>
        </a:xfrm>
        <a:prstGeom prst="rect">
          <a:avLst/>
        </a:prstGeom>
        <a:noFill/>
        <a:ln>
          <a:noFill/>
        </a:ln>
        <a:effectLst/>
      </dsp:spPr>
      <dsp:style>
        <a:lnRef idx="0">
          <a:scrgbClr r="0" g="0" b="0"/>
        </a:lnRef>
        <a:fillRef idx="0">
          <a:scrgbClr r="0" g="0" b="0"/>
        </a:fillRef>
        <a:effectRef idx="0">
          <a:scrgbClr r="0" g="0" b="0"/>
        </a:effectRef>
        <a:fontRef idx="minor"/>
      </dsp:style>
    </dsp:sp>
    <dsp:sp modelId="{923B4AA4-CA94-435B-9C29-766EE672D236}">
      <dsp:nvSpPr>
        <dsp:cNvPr id="0" name=""/>
        <dsp:cNvSpPr/>
      </dsp:nvSpPr>
      <dsp:spPr>
        <a:xfrm rot="5400000">
          <a:off x="3613304" y="1564804"/>
          <a:ext cx="1710357" cy="1488010"/>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it-IT" sz="1400" kern="1200" dirty="0">
              <a:latin typeface="Century Gothic" panose="020B0502020202020204" pitchFamily="34" charset="0"/>
            </a:rPr>
            <a:t>SENSORI ESTERNI</a:t>
          </a:r>
        </a:p>
      </dsp:txBody>
      <dsp:txXfrm rot="-5400000">
        <a:off x="3956359" y="1720162"/>
        <a:ext cx="1024246" cy="1177295"/>
      </dsp:txXfrm>
    </dsp:sp>
    <dsp:sp modelId="{A40297D9-D4C9-4BAF-9A41-D79CEAAB350E}">
      <dsp:nvSpPr>
        <dsp:cNvPr id="0" name=""/>
        <dsp:cNvSpPr/>
      </dsp:nvSpPr>
      <dsp:spPr>
        <a:xfrm rot="5400000">
          <a:off x="2829671" y="2982113"/>
          <a:ext cx="1710357" cy="1560655"/>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it-IT" sz="1400" kern="1200" dirty="0">
              <a:latin typeface="Century Gothic" panose="020B0502020202020204" pitchFamily="34" charset="0"/>
            </a:rPr>
            <a:t>EFFICIENZA</a:t>
          </a:r>
          <a:endParaRPr lang="it-IT" sz="2000" kern="1200" dirty="0">
            <a:latin typeface="Century Gothic" panose="020B0502020202020204" pitchFamily="34" charset="0"/>
          </a:endParaRPr>
        </a:p>
      </dsp:txBody>
      <dsp:txXfrm rot="-5400000">
        <a:off x="3153248" y="3179846"/>
        <a:ext cx="1063203" cy="1165189"/>
      </dsp:txXfrm>
    </dsp:sp>
    <dsp:sp modelId="{2A514F27-CB9F-458A-A5B2-21FFA313382A}">
      <dsp:nvSpPr>
        <dsp:cNvPr id="0" name=""/>
        <dsp:cNvSpPr/>
      </dsp:nvSpPr>
      <dsp:spPr>
        <a:xfrm>
          <a:off x="4457194" y="3247454"/>
          <a:ext cx="1908758" cy="1026214"/>
        </a:xfrm>
        <a:prstGeom prst="rect">
          <a:avLst/>
        </a:prstGeom>
        <a:noFill/>
        <a:ln>
          <a:noFill/>
        </a:ln>
        <a:effectLst/>
      </dsp:spPr>
      <dsp:style>
        <a:lnRef idx="0">
          <a:scrgbClr r="0" g="0" b="0"/>
        </a:lnRef>
        <a:fillRef idx="0">
          <a:scrgbClr r="0" g="0" b="0"/>
        </a:fillRef>
        <a:effectRef idx="0">
          <a:scrgbClr r="0" g="0" b="0"/>
        </a:effectRef>
        <a:fontRef idx="minor"/>
      </dsp:style>
    </dsp:sp>
    <dsp:sp modelId="{2554FE24-8050-4EBE-A6AD-0D8C05F2D01B}">
      <dsp:nvSpPr>
        <dsp:cNvPr id="0" name=""/>
        <dsp:cNvSpPr/>
      </dsp:nvSpPr>
      <dsp:spPr>
        <a:xfrm rot="5400000">
          <a:off x="1205805" y="3016555"/>
          <a:ext cx="1710357" cy="1488010"/>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it-IT" sz="1600" kern="1200" dirty="0">
              <a:latin typeface="Century Gothic" panose="020B0502020202020204" pitchFamily="34" charset="0"/>
            </a:rPr>
            <a:t>TARGET TRACKING</a:t>
          </a:r>
        </a:p>
      </dsp:txBody>
      <dsp:txXfrm rot="-5400000">
        <a:off x="1548860" y="3171913"/>
        <a:ext cx="1024246" cy="117729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46C117F-5CCF-4837-BE5F-2B92066CAFAF}"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4EB90BD-B6CE-46B7-997F-7313B992CCDC}"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DB9D11F-B188-461D-B23F-39381795C052}"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2E6D8D9-55A2-4063-B0F3-121F44549695}"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D4B24536-994D-4021-A283-9F449C0DB509}"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3CBBBB78-C96F-47B7-AB17-D852CA960AC9}"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1/29/2022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0578ACC-22D6-47C1-A373-4FD133E34F3C}"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0322" y="3030008"/>
            <a:ext cx="4698355" cy="29061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594123" y="3030008"/>
            <a:ext cx="4700059" cy="29061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331444B-B92B-4E27-8C94-BB93EAF5CB18}"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63EFA5E-FA76-400D-B3DC-F0BA90E6D107}"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1/29/2022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ABD461D-B329-45D2-BF0E-166DF558F1F7}"/>
              </a:ext>
            </a:extLst>
          </p:cNvPr>
          <p:cNvPicPr>
            <a:picLocks noChangeAspect="1"/>
          </p:cNvPicPr>
          <p:nvPr/>
        </p:nvPicPr>
        <p:blipFill>
          <a:blip r:embed="rId2"/>
          <a:stretch>
            <a:fillRect/>
          </a:stretch>
        </p:blipFill>
        <p:spPr>
          <a:xfrm>
            <a:off x="20432" y="0"/>
            <a:ext cx="12151136" cy="6858000"/>
          </a:xfrm>
          <a:prstGeom prst="rect">
            <a:avLst/>
          </a:prstGeom>
        </p:spPr>
      </p:pic>
    </p:spTree>
    <p:extLst>
      <p:ext uri="{BB962C8B-B14F-4D97-AF65-F5344CB8AC3E}">
        <p14:creationId xmlns:p14="http://schemas.microsoft.com/office/powerpoint/2010/main" val="3779482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387D58B-927C-48F6-9410-D38DD7D78B50}"/>
              </a:ext>
            </a:extLst>
          </p:cNvPr>
          <p:cNvSpPr>
            <a:spLocks noGrp="1"/>
          </p:cNvSpPr>
          <p:nvPr>
            <p:ph type="title"/>
          </p:nvPr>
        </p:nvSpPr>
        <p:spPr/>
        <p:txBody>
          <a:bodyPr/>
          <a:lstStyle/>
          <a:p>
            <a:r>
              <a:rPr lang="it-IT" dirty="0"/>
              <a:t>TERMOSCANNER</a:t>
            </a:r>
          </a:p>
        </p:txBody>
      </p:sp>
      <p:pic>
        <p:nvPicPr>
          <p:cNvPr id="3" name="Immagine 2">
            <a:extLst>
              <a:ext uri="{FF2B5EF4-FFF2-40B4-BE49-F238E27FC236}">
                <a16:creationId xmlns:a16="http://schemas.microsoft.com/office/drawing/2014/main" id="{70DCACEF-18AA-463F-A8D3-8858BB798969}"/>
              </a:ext>
            </a:extLst>
          </p:cNvPr>
          <p:cNvPicPr>
            <a:picLocks noChangeAspect="1"/>
          </p:cNvPicPr>
          <p:nvPr/>
        </p:nvPicPr>
        <p:blipFill>
          <a:blip r:embed="rId2"/>
          <a:stretch>
            <a:fillRect/>
          </a:stretch>
        </p:blipFill>
        <p:spPr>
          <a:xfrm>
            <a:off x="385524" y="2295313"/>
            <a:ext cx="4453176" cy="3944597"/>
          </a:xfrm>
          <a:prstGeom prst="rect">
            <a:avLst/>
          </a:prstGeom>
        </p:spPr>
      </p:pic>
      <p:sp>
        <p:nvSpPr>
          <p:cNvPr id="2" name="CasellaDiTesto 1">
            <a:extLst>
              <a:ext uri="{FF2B5EF4-FFF2-40B4-BE49-F238E27FC236}">
                <a16:creationId xmlns:a16="http://schemas.microsoft.com/office/drawing/2014/main" id="{78C3DE55-6302-441F-A476-1A1F1BF377D4}"/>
              </a:ext>
            </a:extLst>
          </p:cNvPr>
          <p:cNvSpPr txBox="1"/>
          <p:nvPr/>
        </p:nvSpPr>
        <p:spPr>
          <a:xfrm>
            <a:off x="5069150" y="2295313"/>
            <a:ext cx="6560598" cy="4016484"/>
          </a:xfrm>
          <a:prstGeom prst="rect">
            <a:avLst/>
          </a:prstGeom>
          <a:noFill/>
        </p:spPr>
        <p:txBody>
          <a:bodyPr wrap="square" rtlCol="0">
            <a:spAutoFit/>
          </a:bodyPr>
          <a:lstStyle/>
          <a:p>
            <a:r>
              <a:rPr lang="it-IT" sz="1700" dirty="0">
                <a:solidFill>
                  <a:schemeClr val="bg1"/>
                </a:solidFill>
                <a:latin typeface="Arial" panose="020B0604020202020204" pitchFamily="34" charset="0"/>
                <a:cs typeface="Arial" panose="020B0604020202020204" pitchFamily="34" charset="0"/>
              </a:rPr>
              <a:t>Il controller termoscanner.py possiede i seguenti principali metodi:</a:t>
            </a:r>
          </a:p>
          <a:p>
            <a:pPr marL="285750" indent="-285750">
              <a:buFont typeface="Arial" panose="020B0604020202020204" pitchFamily="34" charset="0"/>
              <a:buChar char="•"/>
            </a:pPr>
            <a:r>
              <a:rPr lang="it-IT" sz="1700" b="1" dirty="0" err="1">
                <a:solidFill>
                  <a:schemeClr val="bg1"/>
                </a:solidFill>
                <a:latin typeface="Arial" panose="020B0604020202020204" pitchFamily="34" charset="0"/>
                <a:cs typeface="Arial" panose="020B0604020202020204" pitchFamily="34" charset="0"/>
              </a:rPr>
              <a:t>generate_color</a:t>
            </a:r>
            <a:r>
              <a:rPr lang="it-IT" sz="1700" dirty="0">
                <a:solidFill>
                  <a:schemeClr val="bg1"/>
                </a:solidFill>
                <a:latin typeface="Arial" panose="020B0604020202020204" pitchFamily="34" charset="0"/>
                <a:cs typeface="Arial" panose="020B0604020202020204" pitchFamily="34" charset="0"/>
              </a:rPr>
              <a:t> sceglie un colore random tra rosso, arancione, giallo e bianco, che rappresenta lo stato di salute del pedestre.</a:t>
            </a:r>
          </a:p>
          <a:p>
            <a:pPr marL="285750" indent="-285750">
              <a:buFont typeface="Arial" panose="020B0604020202020204" pitchFamily="34" charset="0"/>
              <a:buChar char="•"/>
            </a:pPr>
            <a:r>
              <a:rPr lang="it-IT" sz="1700" b="1" dirty="0" err="1">
                <a:solidFill>
                  <a:schemeClr val="bg1"/>
                </a:solidFill>
                <a:latin typeface="Arial" panose="020B0604020202020204" pitchFamily="34" charset="0"/>
                <a:cs typeface="Arial" panose="020B0604020202020204" pitchFamily="34" charset="0"/>
              </a:rPr>
              <a:t>newVisitor</a:t>
            </a:r>
            <a:r>
              <a:rPr lang="it-IT" sz="1700" dirty="0">
                <a:solidFill>
                  <a:schemeClr val="bg1"/>
                </a:solidFill>
                <a:latin typeface="Arial" panose="020B0604020202020204" pitchFamily="34" charset="0"/>
                <a:cs typeface="Arial" panose="020B0604020202020204" pitchFamily="34" charset="0"/>
              </a:rPr>
              <a:t> permette di aggiungere all’albero dello scenario di </a:t>
            </a:r>
            <a:r>
              <a:rPr lang="it-IT" sz="1700" dirty="0" err="1">
                <a:solidFill>
                  <a:schemeClr val="bg1"/>
                </a:solidFill>
                <a:latin typeface="Arial" panose="020B0604020202020204" pitchFamily="34" charset="0"/>
                <a:cs typeface="Arial" panose="020B0604020202020204" pitchFamily="34" charset="0"/>
              </a:rPr>
              <a:t>Webots</a:t>
            </a:r>
            <a:r>
              <a:rPr lang="it-IT" sz="1700" dirty="0">
                <a:solidFill>
                  <a:schemeClr val="bg1"/>
                </a:solidFill>
                <a:latin typeface="Arial" panose="020B0604020202020204" pitchFamily="34" charset="0"/>
                <a:cs typeface="Arial" panose="020B0604020202020204" pitchFamily="34" charset="0"/>
              </a:rPr>
              <a:t> una coppia (pedestre, e-</a:t>
            </a:r>
            <a:r>
              <a:rPr lang="it-IT" sz="1700" dirty="0" err="1">
                <a:solidFill>
                  <a:schemeClr val="bg1"/>
                </a:solidFill>
                <a:latin typeface="Arial" panose="020B0604020202020204" pitchFamily="34" charset="0"/>
                <a:cs typeface="Arial" panose="020B0604020202020204" pitchFamily="34" charset="0"/>
              </a:rPr>
              <a:t>puck</a:t>
            </a:r>
            <a:r>
              <a:rPr lang="it-IT" sz="1700" dirty="0">
                <a:solidFill>
                  <a:schemeClr val="bg1"/>
                </a:solidFill>
                <a:latin typeface="Arial" panose="020B0604020202020204" pitchFamily="34" charset="0"/>
                <a:cs typeface="Arial" panose="020B0604020202020204" pitchFamily="34" charset="0"/>
              </a:rPr>
              <a:t>), e quindi effettua lo </a:t>
            </a:r>
            <a:r>
              <a:rPr lang="it-IT" sz="1700" dirty="0" err="1">
                <a:solidFill>
                  <a:schemeClr val="bg1"/>
                </a:solidFill>
                <a:latin typeface="Arial" panose="020B0604020202020204" pitchFamily="34" charset="0"/>
                <a:cs typeface="Arial" panose="020B0604020202020204" pitchFamily="34" charset="0"/>
              </a:rPr>
              <a:t>spawning</a:t>
            </a:r>
            <a:r>
              <a:rPr lang="it-IT" sz="1700" dirty="0">
                <a:solidFill>
                  <a:schemeClr val="bg1"/>
                </a:solidFill>
                <a:latin typeface="Arial" panose="020B0604020202020204" pitchFamily="34" charset="0"/>
                <a:cs typeface="Arial" panose="020B0604020202020204" pitchFamily="34" charset="0"/>
              </a:rPr>
              <a:t>. Ottenuto il riferimento alla radice dell’albero, viene aggiunto un e-</a:t>
            </a:r>
            <a:r>
              <a:rPr lang="it-IT" sz="1700" dirty="0" err="1">
                <a:solidFill>
                  <a:schemeClr val="bg1"/>
                </a:solidFill>
                <a:latin typeface="Arial" panose="020B0604020202020204" pitchFamily="34" charset="0"/>
                <a:cs typeface="Arial" panose="020B0604020202020204" pitchFamily="34" charset="0"/>
              </a:rPr>
              <a:t>puck</a:t>
            </a:r>
            <a:r>
              <a:rPr lang="it-IT" sz="1700" dirty="0">
                <a:solidFill>
                  <a:schemeClr val="bg1"/>
                </a:solidFill>
                <a:latin typeface="Arial" panose="020B0604020202020204" pitchFamily="34" charset="0"/>
                <a:cs typeface="Arial" panose="020B0604020202020204" pitchFamily="34" charset="0"/>
              </a:rPr>
              <a:t>, e dopo aver ottenuto il riferimento al suo campo </a:t>
            </a:r>
            <a:r>
              <a:rPr lang="it-IT" sz="1700" dirty="0" err="1">
                <a:solidFill>
                  <a:schemeClr val="bg1"/>
                </a:solidFill>
                <a:latin typeface="Arial" panose="020B0604020202020204" pitchFamily="34" charset="0"/>
                <a:cs typeface="Arial" panose="020B0604020202020204" pitchFamily="34" charset="0"/>
              </a:rPr>
              <a:t>turretSlot</a:t>
            </a:r>
            <a:r>
              <a:rPr lang="it-IT" sz="1700" dirty="0">
                <a:solidFill>
                  <a:schemeClr val="bg1"/>
                </a:solidFill>
                <a:latin typeface="Arial" panose="020B0604020202020204" pitchFamily="34" charset="0"/>
                <a:cs typeface="Arial" panose="020B0604020202020204" pitchFamily="34" charset="0"/>
              </a:rPr>
              <a:t>, si aggiunge a questo un nodo </a:t>
            </a:r>
            <a:r>
              <a:rPr lang="it-IT" sz="1700" dirty="0" err="1">
                <a:solidFill>
                  <a:schemeClr val="bg1"/>
                </a:solidFill>
                <a:latin typeface="Arial" panose="020B0604020202020204" pitchFamily="34" charset="0"/>
                <a:cs typeface="Arial" panose="020B0604020202020204" pitchFamily="34" charset="0"/>
              </a:rPr>
              <a:t>Pedestrian</a:t>
            </a:r>
            <a:r>
              <a:rPr lang="it-IT" sz="1700" dirty="0">
                <a:solidFill>
                  <a:schemeClr val="bg1"/>
                </a:solidFill>
                <a:latin typeface="Arial" panose="020B0604020202020204" pitchFamily="34" charset="0"/>
                <a:cs typeface="Arial" panose="020B0604020202020204" pitchFamily="34" charset="0"/>
              </a:rPr>
              <a:t> con il relativo colore randomico; inoltre, al relativo campo </a:t>
            </a:r>
            <a:r>
              <a:rPr lang="it-IT" sz="1700" dirty="0" err="1">
                <a:solidFill>
                  <a:schemeClr val="bg1"/>
                </a:solidFill>
                <a:latin typeface="Arial" panose="020B0604020202020204" pitchFamily="34" charset="0"/>
                <a:cs typeface="Arial" panose="020B0604020202020204" pitchFamily="34" charset="0"/>
              </a:rPr>
              <a:t>groundSensorsSlot</a:t>
            </a:r>
            <a:r>
              <a:rPr lang="it-IT" sz="1700" dirty="0">
                <a:solidFill>
                  <a:schemeClr val="bg1"/>
                </a:solidFill>
                <a:latin typeface="Arial" panose="020B0604020202020204" pitchFamily="34" charset="0"/>
                <a:cs typeface="Arial" panose="020B0604020202020204" pitchFamily="34" charset="0"/>
              </a:rPr>
              <a:t> viene aggiunta l’estensione E-</a:t>
            </a:r>
            <a:r>
              <a:rPr lang="it-IT" sz="1700" dirty="0" err="1">
                <a:solidFill>
                  <a:schemeClr val="bg1"/>
                </a:solidFill>
                <a:latin typeface="Arial" panose="020B0604020202020204" pitchFamily="34" charset="0"/>
                <a:cs typeface="Arial" panose="020B0604020202020204" pitchFamily="34" charset="0"/>
              </a:rPr>
              <a:t>puckGroundSensors.proto</a:t>
            </a:r>
            <a:r>
              <a:rPr lang="it-IT" sz="1700" dirty="0">
                <a:solidFill>
                  <a:schemeClr val="bg1"/>
                </a:solidFill>
                <a:latin typeface="Arial" panose="020B0604020202020204" pitchFamily="34" charset="0"/>
                <a:cs typeface="Arial" panose="020B0604020202020204" pitchFamily="34" charset="0"/>
              </a:rPr>
              <a:t> che fornisce tre sensori infrarossi orientati verso il terreno di fronte al robot. Viene infine associato il controllore e-</a:t>
            </a:r>
            <a:r>
              <a:rPr lang="it-IT" sz="1700" dirty="0" err="1">
                <a:solidFill>
                  <a:schemeClr val="bg1"/>
                </a:solidFill>
                <a:latin typeface="Arial" panose="020B0604020202020204" pitchFamily="34" charset="0"/>
                <a:cs typeface="Arial" panose="020B0604020202020204" pitchFamily="34" charset="0"/>
              </a:rPr>
              <a:t>puck</a:t>
            </a:r>
            <a:r>
              <a:rPr lang="it-IT" sz="1700" dirty="0">
                <a:solidFill>
                  <a:schemeClr val="bg1"/>
                </a:solidFill>
                <a:latin typeface="Arial" panose="020B0604020202020204" pitchFamily="34" charset="0"/>
                <a:cs typeface="Arial" panose="020B0604020202020204" pitchFamily="34" charset="0"/>
              </a:rPr>
              <a:t> line </a:t>
            </a:r>
            <a:r>
              <a:rPr lang="it-IT" sz="1700" dirty="0" err="1">
                <a:solidFill>
                  <a:schemeClr val="bg1"/>
                </a:solidFill>
                <a:latin typeface="Arial" panose="020B0604020202020204" pitchFamily="34" charset="0"/>
                <a:cs typeface="Arial" panose="020B0604020202020204" pitchFamily="34" charset="0"/>
              </a:rPr>
              <a:t>mod</a:t>
            </a:r>
            <a:r>
              <a:rPr lang="it-IT" sz="1700" dirty="0">
                <a:solidFill>
                  <a:schemeClr val="bg1"/>
                </a:solidFill>
                <a:latin typeface="Arial" panose="020B0604020202020204" pitchFamily="34" charset="0"/>
                <a:cs typeface="Arial" panose="020B0604020202020204" pitchFamily="34" charset="0"/>
              </a:rPr>
              <a:t> fornito da </a:t>
            </a:r>
            <a:r>
              <a:rPr lang="it-IT" sz="1700" dirty="0" err="1">
                <a:solidFill>
                  <a:schemeClr val="bg1"/>
                </a:solidFill>
                <a:latin typeface="Arial" panose="020B0604020202020204" pitchFamily="34" charset="0"/>
                <a:cs typeface="Arial" panose="020B0604020202020204" pitchFamily="34" charset="0"/>
              </a:rPr>
              <a:t>Webots</a:t>
            </a:r>
            <a:r>
              <a:rPr lang="it-IT" sz="1700" dirty="0">
                <a:solidFill>
                  <a:schemeClr val="bg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it-IT" sz="1700" b="1" dirty="0" err="1">
                <a:solidFill>
                  <a:schemeClr val="bg1"/>
                </a:solidFill>
                <a:latin typeface="Arial" panose="020B0604020202020204" pitchFamily="34" charset="0"/>
                <a:cs typeface="Arial" panose="020B0604020202020204" pitchFamily="34" charset="0"/>
              </a:rPr>
              <a:t>openDoor</a:t>
            </a:r>
            <a:r>
              <a:rPr lang="it-IT" sz="1700" b="1" dirty="0">
                <a:solidFill>
                  <a:schemeClr val="bg1"/>
                </a:solidFill>
                <a:latin typeface="Arial" panose="020B0604020202020204" pitchFamily="34" charset="0"/>
                <a:cs typeface="Arial" panose="020B0604020202020204" pitchFamily="34" charset="0"/>
              </a:rPr>
              <a:t> e </a:t>
            </a:r>
            <a:r>
              <a:rPr lang="it-IT" sz="1700" b="1" dirty="0" err="1">
                <a:solidFill>
                  <a:schemeClr val="bg1"/>
                </a:solidFill>
                <a:latin typeface="Arial" panose="020B0604020202020204" pitchFamily="34" charset="0"/>
                <a:cs typeface="Arial" panose="020B0604020202020204" pitchFamily="34" charset="0"/>
              </a:rPr>
              <a:t>closeDoor</a:t>
            </a:r>
            <a:r>
              <a:rPr lang="it-IT" sz="1700" dirty="0">
                <a:solidFill>
                  <a:schemeClr val="bg1"/>
                </a:solidFill>
                <a:latin typeface="Arial" panose="020B0604020202020204" pitchFamily="34" charset="0"/>
                <a:cs typeface="Arial" panose="020B0604020202020204" pitchFamily="34" charset="0"/>
              </a:rPr>
              <a:t> si occupano di settare rispettivamente a -1.5 e 0 il campo position della porta.</a:t>
            </a:r>
          </a:p>
        </p:txBody>
      </p:sp>
    </p:spTree>
    <p:extLst>
      <p:ext uri="{BB962C8B-B14F-4D97-AF65-F5344CB8AC3E}">
        <p14:creationId xmlns:p14="http://schemas.microsoft.com/office/powerpoint/2010/main" val="274270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387D58B-927C-48F6-9410-D38DD7D78B50}"/>
              </a:ext>
            </a:extLst>
          </p:cNvPr>
          <p:cNvSpPr>
            <a:spLocks noGrp="1"/>
          </p:cNvSpPr>
          <p:nvPr>
            <p:ph type="title"/>
          </p:nvPr>
        </p:nvSpPr>
        <p:spPr/>
        <p:txBody>
          <a:bodyPr/>
          <a:lstStyle/>
          <a:p>
            <a:r>
              <a:rPr lang="it-IT" dirty="0"/>
              <a:t>TOTEM INTERNO</a:t>
            </a:r>
          </a:p>
        </p:txBody>
      </p:sp>
      <p:pic>
        <p:nvPicPr>
          <p:cNvPr id="3" name="Immagine 2">
            <a:extLst>
              <a:ext uri="{FF2B5EF4-FFF2-40B4-BE49-F238E27FC236}">
                <a16:creationId xmlns:a16="http://schemas.microsoft.com/office/drawing/2014/main" id="{6A78D58B-19E4-47CC-AB9B-99E41B0AD434}"/>
              </a:ext>
            </a:extLst>
          </p:cNvPr>
          <p:cNvPicPr>
            <a:picLocks noChangeAspect="1"/>
          </p:cNvPicPr>
          <p:nvPr/>
        </p:nvPicPr>
        <p:blipFill>
          <a:blip r:embed="rId2"/>
          <a:stretch>
            <a:fillRect/>
          </a:stretch>
        </p:blipFill>
        <p:spPr>
          <a:xfrm>
            <a:off x="375916" y="2313293"/>
            <a:ext cx="4601217" cy="3791479"/>
          </a:xfrm>
          <a:prstGeom prst="rect">
            <a:avLst/>
          </a:prstGeom>
        </p:spPr>
      </p:pic>
      <p:sp>
        <p:nvSpPr>
          <p:cNvPr id="2" name="CasellaDiTesto 1">
            <a:extLst>
              <a:ext uri="{FF2B5EF4-FFF2-40B4-BE49-F238E27FC236}">
                <a16:creationId xmlns:a16="http://schemas.microsoft.com/office/drawing/2014/main" id="{C9D2E66D-BE79-43F9-A094-72987327D978}"/>
              </a:ext>
            </a:extLst>
          </p:cNvPr>
          <p:cNvSpPr txBox="1"/>
          <p:nvPr/>
        </p:nvSpPr>
        <p:spPr>
          <a:xfrm>
            <a:off x="5208494" y="2313293"/>
            <a:ext cx="6786282" cy="3754874"/>
          </a:xfrm>
          <a:prstGeom prst="rect">
            <a:avLst/>
          </a:prstGeom>
          <a:noFill/>
        </p:spPr>
        <p:txBody>
          <a:bodyPr wrap="square" rtlCol="0">
            <a:spAutoFit/>
          </a:bodyPr>
          <a:lstStyle/>
          <a:p>
            <a:r>
              <a:rPr lang="it-IT" sz="1700" dirty="0">
                <a:solidFill>
                  <a:schemeClr val="bg1"/>
                </a:solidFill>
                <a:latin typeface="Arial" panose="020B0604020202020204" pitchFamily="34" charset="0"/>
                <a:cs typeface="Arial" panose="020B0604020202020204" pitchFamily="34" charset="0"/>
              </a:rPr>
              <a:t>Nel totem controller troviamo tre funzioni principali: </a:t>
            </a:r>
            <a:r>
              <a:rPr lang="it-IT" sz="1700" b="1" dirty="0" err="1">
                <a:solidFill>
                  <a:schemeClr val="bg1"/>
                </a:solidFill>
                <a:latin typeface="Arial" panose="020B0604020202020204" pitchFamily="34" charset="0"/>
                <a:cs typeface="Arial" panose="020B0604020202020204" pitchFamily="34" charset="0"/>
              </a:rPr>
              <a:t>getEpuck</a:t>
            </a:r>
            <a:r>
              <a:rPr lang="it-IT" sz="1700" dirty="0">
                <a:solidFill>
                  <a:schemeClr val="bg1"/>
                </a:solidFill>
                <a:latin typeface="Arial" panose="020B0604020202020204" pitchFamily="34" charset="0"/>
                <a:cs typeface="Arial" panose="020B0604020202020204" pitchFamily="34" charset="0"/>
              </a:rPr>
              <a:t>, </a:t>
            </a:r>
            <a:r>
              <a:rPr lang="it-IT" sz="1700" b="1" dirty="0" err="1">
                <a:solidFill>
                  <a:schemeClr val="bg1"/>
                </a:solidFill>
                <a:latin typeface="Arial" panose="020B0604020202020204" pitchFamily="34" charset="0"/>
                <a:cs typeface="Arial" panose="020B0604020202020204" pitchFamily="34" charset="0"/>
              </a:rPr>
              <a:t>getNode</a:t>
            </a:r>
            <a:r>
              <a:rPr lang="it-IT" sz="1700" dirty="0">
                <a:solidFill>
                  <a:schemeClr val="bg1"/>
                </a:solidFill>
                <a:latin typeface="Arial" panose="020B0604020202020204" pitchFamily="34" charset="0"/>
                <a:cs typeface="Arial" panose="020B0604020202020204" pitchFamily="34" charset="0"/>
              </a:rPr>
              <a:t> e </a:t>
            </a:r>
            <a:r>
              <a:rPr lang="it-IT" sz="1700" b="1" dirty="0" err="1">
                <a:solidFill>
                  <a:schemeClr val="bg1"/>
                </a:solidFill>
                <a:latin typeface="Arial" panose="020B0604020202020204" pitchFamily="34" charset="0"/>
                <a:cs typeface="Arial" panose="020B0604020202020204" pitchFamily="34" charset="0"/>
              </a:rPr>
              <a:t>aPedestrian</a:t>
            </a:r>
            <a:r>
              <a:rPr lang="it-IT" sz="1700" dirty="0">
                <a:solidFill>
                  <a:schemeClr val="bg1"/>
                </a:solidFill>
                <a:latin typeface="Arial" panose="020B0604020202020204" pitchFamily="34" charset="0"/>
                <a:cs typeface="Arial" panose="020B0604020202020204" pitchFamily="34" charset="0"/>
              </a:rPr>
              <a:t>...().</a:t>
            </a:r>
          </a:p>
          <a:p>
            <a:r>
              <a:rPr lang="it-IT" sz="1700" dirty="0">
                <a:solidFill>
                  <a:schemeClr val="bg1"/>
                </a:solidFill>
                <a:latin typeface="Arial" panose="020B0604020202020204" pitchFamily="34" charset="0"/>
                <a:cs typeface="Arial" panose="020B0604020202020204" pitchFamily="34" charset="0"/>
              </a:rPr>
              <a:t>In particolare:</a:t>
            </a:r>
          </a:p>
          <a:p>
            <a:r>
              <a:rPr lang="it-IT" sz="1700" dirty="0">
                <a:solidFill>
                  <a:schemeClr val="bg1"/>
                </a:solidFill>
                <a:latin typeface="Arial" panose="020B0604020202020204" pitchFamily="34" charset="0"/>
                <a:cs typeface="Arial" panose="020B0604020202020204" pitchFamily="34" charset="0"/>
              </a:rPr>
              <a:t>	- la funzione </a:t>
            </a:r>
            <a:r>
              <a:rPr lang="it-IT" sz="1700" b="1" dirty="0" err="1">
                <a:solidFill>
                  <a:schemeClr val="bg1"/>
                </a:solidFill>
                <a:latin typeface="Arial" panose="020B0604020202020204" pitchFamily="34" charset="0"/>
                <a:cs typeface="Arial" panose="020B0604020202020204" pitchFamily="34" charset="0"/>
              </a:rPr>
              <a:t>getNode</a:t>
            </a:r>
            <a:r>
              <a:rPr lang="it-IT" sz="1700" b="1" dirty="0">
                <a:solidFill>
                  <a:schemeClr val="bg1"/>
                </a:solidFill>
                <a:latin typeface="Arial" panose="020B0604020202020204" pitchFamily="34" charset="0"/>
                <a:cs typeface="Arial" panose="020B0604020202020204" pitchFamily="34" charset="0"/>
              </a:rPr>
              <a:t>(self, id) </a:t>
            </a:r>
            <a:r>
              <a:rPr lang="it-IT" sz="1700" dirty="0">
                <a:solidFill>
                  <a:schemeClr val="bg1"/>
                </a:solidFill>
                <a:latin typeface="Arial" panose="020B0604020202020204" pitchFamily="34" charset="0"/>
                <a:cs typeface="Arial" panose="020B0604020202020204" pitchFamily="34" charset="0"/>
              </a:rPr>
              <a:t>si occupa di restituire un nodo a partire da un id, che è quello univocamente generato da </a:t>
            </a:r>
            <a:r>
              <a:rPr lang="it-IT" sz="1700" dirty="0" err="1">
                <a:solidFill>
                  <a:schemeClr val="bg1"/>
                </a:solidFill>
                <a:latin typeface="Arial" panose="020B0604020202020204" pitchFamily="34" charset="0"/>
                <a:cs typeface="Arial" panose="020B0604020202020204" pitchFamily="34" charset="0"/>
              </a:rPr>
              <a:t>webots</a:t>
            </a:r>
            <a:r>
              <a:rPr lang="it-IT" sz="1700" dirty="0">
                <a:solidFill>
                  <a:schemeClr val="bg1"/>
                </a:solidFill>
                <a:latin typeface="Arial" panose="020B0604020202020204" pitchFamily="34" charset="0"/>
                <a:cs typeface="Arial" panose="020B0604020202020204" pitchFamily="34" charset="0"/>
              </a:rPr>
              <a:t>;</a:t>
            </a:r>
          </a:p>
          <a:p>
            <a:r>
              <a:rPr lang="it-IT" sz="1700" dirty="0">
                <a:solidFill>
                  <a:schemeClr val="bg1"/>
                </a:solidFill>
                <a:latin typeface="Arial" panose="020B0604020202020204" pitchFamily="34" charset="0"/>
                <a:cs typeface="Arial" panose="020B0604020202020204" pitchFamily="34" charset="0"/>
              </a:rPr>
              <a:t>	- la funzione </a:t>
            </a:r>
            <a:r>
              <a:rPr lang="it-IT" sz="1700" dirty="0" err="1">
                <a:solidFill>
                  <a:schemeClr val="bg1"/>
                </a:solidFill>
                <a:latin typeface="Arial" panose="020B0604020202020204" pitchFamily="34" charset="0"/>
                <a:cs typeface="Arial" panose="020B0604020202020204" pitchFamily="34" charset="0"/>
              </a:rPr>
              <a:t>getEpuck</a:t>
            </a:r>
            <a:r>
              <a:rPr lang="it-IT" sz="1700" dirty="0">
                <a:solidFill>
                  <a:schemeClr val="bg1"/>
                </a:solidFill>
                <a:latin typeface="Arial" panose="020B0604020202020204" pitchFamily="34" charset="0"/>
                <a:cs typeface="Arial" panose="020B0604020202020204" pitchFamily="34" charset="0"/>
              </a:rPr>
              <a:t> al suo interno richiama la funzione </a:t>
            </a:r>
            <a:r>
              <a:rPr lang="it-IT" sz="1700" b="1" dirty="0" err="1">
                <a:solidFill>
                  <a:schemeClr val="bg1"/>
                </a:solidFill>
                <a:latin typeface="Arial" panose="020B0604020202020204" pitchFamily="34" charset="0"/>
                <a:cs typeface="Arial" panose="020B0604020202020204" pitchFamily="34" charset="0"/>
              </a:rPr>
              <a:t>getNode</a:t>
            </a:r>
            <a:r>
              <a:rPr lang="it-IT" sz="1700" b="1" dirty="0">
                <a:solidFill>
                  <a:schemeClr val="bg1"/>
                </a:solidFill>
                <a:latin typeface="Arial" panose="020B0604020202020204" pitchFamily="34" charset="0"/>
                <a:cs typeface="Arial" panose="020B0604020202020204" pitchFamily="34" charset="0"/>
              </a:rPr>
              <a:t>(self, id) </a:t>
            </a:r>
            <a:r>
              <a:rPr lang="it-IT" sz="1700" dirty="0">
                <a:solidFill>
                  <a:schemeClr val="bg1"/>
                </a:solidFill>
                <a:latin typeface="Arial" panose="020B0604020202020204" pitchFamily="34" charset="0"/>
                <a:cs typeface="Arial" panose="020B0604020202020204" pitchFamily="34" charset="0"/>
              </a:rPr>
              <a:t>e, dunque, a partire da un id ci restituisce un </a:t>
            </a:r>
            <a:r>
              <a:rPr lang="it-IT" sz="1700" dirty="0" err="1">
                <a:solidFill>
                  <a:schemeClr val="bg1"/>
                </a:solidFill>
                <a:latin typeface="Arial" panose="020B0604020202020204" pitchFamily="34" charset="0"/>
                <a:cs typeface="Arial" panose="020B0604020202020204" pitchFamily="34" charset="0"/>
              </a:rPr>
              <a:t>epuck</a:t>
            </a:r>
            <a:r>
              <a:rPr lang="it-IT" sz="1700" dirty="0">
                <a:solidFill>
                  <a:schemeClr val="bg1"/>
                </a:solidFill>
                <a:latin typeface="Arial" panose="020B0604020202020204" pitchFamily="34" charset="0"/>
                <a:cs typeface="Arial" panose="020B0604020202020204" pitchFamily="34" charset="0"/>
              </a:rPr>
              <a:t> specifico;</a:t>
            </a:r>
          </a:p>
          <a:p>
            <a:r>
              <a:rPr lang="it-IT" sz="1700" dirty="0">
                <a:solidFill>
                  <a:schemeClr val="bg1"/>
                </a:solidFill>
                <a:latin typeface="Arial" panose="020B0604020202020204" pitchFamily="34" charset="0"/>
                <a:cs typeface="Arial" panose="020B0604020202020204" pitchFamily="34" charset="0"/>
              </a:rPr>
              <a:t>	- le funzione </a:t>
            </a:r>
            <a:r>
              <a:rPr lang="it-IT" sz="1700" b="1" dirty="0" err="1">
                <a:solidFill>
                  <a:schemeClr val="bg1"/>
                </a:solidFill>
                <a:latin typeface="Arial" panose="020B0604020202020204" pitchFamily="34" charset="0"/>
                <a:cs typeface="Arial" panose="020B0604020202020204" pitchFamily="34" charset="0"/>
              </a:rPr>
              <a:t>aPedestrianHasLeft</a:t>
            </a:r>
            <a:r>
              <a:rPr lang="it-IT" sz="1700" b="1" dirty="0">
                <a:solidFill>
                  <a:schemeClr val="bg1"/>
                </a:solidFill>
                <a:latin typeface="Arial" panose="020B0604020202020204" pitchFamily="34" charset="0"/>
                <a:cs typeface="Arial" panose="020B0604020202020204" pitchFamily="34" charset="0"/>
              </a:rPr>
              <a:t>() </a:t>
            </a:r>
            <a:r>
              <a:rPr lang="it-IT" sz="1700" dirty="0">
                <a:solidFill>
                  <a:schemeClr val="bg1"/>
                </a:solidFill>
                <a:latin typeface="Arial" panose="020B0604020202020204" pitchFamily="34" charset="0"/>
                <a:cs typeface="Arial" panose="020B0604020202020204" pitchFamily="34" charset="0"/>
              </a:rPr>
              <a:t>e </a:t>
            </a:r>
            <a:r>
              <a:rPr lang="it-IT" sz="1700" b="1" dirty="0" err="1">
                <a:solidFill>
                  <a:schemeClr val="bg1"/>
                </a:solidFill>
                <a:latin typeface="Arial" panose="020B0604020202020204" pitchFamily="34" charset="0"/>
                <a:cs typeface="Arial" panose="020B0604020202020204" pitchFamily="34" charset="0"/>
              </a:rPr>
              <a:t>aPedestrianEntered</a:t>
            </a:r>
            <a:r>
              <a:rPr lang="it-IT" sz="1700" b="1" dirty="0">
                <a:solidFill>
                  <a:schemeClr val="bg1"/>
                </a:solidFill>
                <a:latin typeface="Arial" panose="020B0604020202020204" pitchFamily="34" charset="0"/>
                <a:cs typeface="Arial" panose="020B0604020202020204" pitchFamily="34" charset="0"/>
              </a:rPr>
              <a:t>() </a:t>
            </a:r>
            <a:r>
              <a:rPr lang="it-IT" sz="1700" dirty="0">
                <a:solidFill>
                  <a:schemeClr val="bg1"/>
                </a:solidFill>
                <a:latin typeface="Arial" panose="020B0604020202020204" pitchFamily="34" charset="0"/>
                <a:cs typeface="Arial" panose="020B0604020202020204" pitchFamily="34" charset="0"/>
              </a:rPr>
              <a:t>mediante un check continuo di array e pedestri riconosciuti permettono di stabilire se un pedestre è entrato o uscito dalla stanza</a:t>
            </a:r>
          </a:p>
          <a:p>
            <a:r>
              <a:rPr lang="it-IT" sz="1700" dirty="0">
                <a:solidFill>
                  <a:schemeClr val="bg1"/>
                </a:solidFill>
                <a:latin typeface="Arial" panose="020B0604020202020204" pitchFamily="34" charset="0"/>
                <a:cs typeface="Arial" panose="020B0604020202020204" pitchFamily="34" charset="0"/>
              </a:rPr>
              <a:t>Le funzioni </a:t>
            </a:r>
            <a:r>
              <a:rPr lang="it-IT" sz="1700" dirty="0" err="1">
                <a:solidFill>
                  <a:schemeClr val="bg1"/>
                </a:solidFill>
                <a:latin typeface="Arial" panose="020B0604020202020204" pitchFamily="34" charset="0"/>
                <a:cs typeface="Arial" panose="020B0604020202020204" pitchFamily="34" charset="0"/>
              </a:rPr>
              <a:t>getEpuck</a:t>
            </a:r>
            <a:r>
              <a:rPr lang="it-IT" sz="1700" dirty="0">
                <a:solidFill>
                  <a:schemeClr val="bg1"/>
                </a:solidFill>
                <a:latin typeface="Arial" panose="020B0604020202020204" pitchFamily="34" charset="0"/>
                <a:cs typeface="Arial" panose="020B0604020202020204" pitchFamily="34" charset="0"/>
              </a:rPr>
              <a:t>(self, id), e dunque anche </a:t>
            </a:r>
            <a:r>
              <a:rPr lang="it-IT" sz="1700" dirty="0" err="1">
                <a:solidFill>
                  <a:schemeClr val="bg1"/>
                </a:solidFill>
                <a:latin typeface="Arial" panose="020B0604020202020204" pitchFamily="34" charset="0"/>
                <a:cs typeface="Arial" panose="020B0604020202020204" pitchFamily="34" charset="0"/>
              </a:rPr>
              <a:t>getNode</a:t>
            </a:r>
            <a:r>
              <a:rPr lang="it-IT" sz="1700" dirty="0">
                <a:solidFill>
                  <a:schemeClr val="bg1"/>
                </a:solidFill>
                <a:latin typeface="Arial" panose="020B0604020202020204" pitchFamily="34" charset="0"/>
                <a:cs typeface="Arial" panose="020B0604020202020204" pitchFamily="34" charset="0"/>
              </a:rPr>
              <a:t>(self, id) sono naturalmente le stesse che vengono utilizzate per la rimozione fisica dei pedestri.</a:t>
            </a:r>
          </a:p>
        </p:txBody>
      </p:sp>
    </p:spTree>
    <p:extLst>
      <p:ext uri="{BB962C8B-B14F-4D97-AF65-F5344CB8AC3E}">
        <p14:creationId xmlns:p14="http://schemas.microsoft.com/office/powerpoint/2010/main" val="140179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D132D6-8303-4616-BE57-692E190CA617}"/>
              </a:ext>
            </a:extLst>
          </p:cNvPr>
          <p:cNvSpPr>
            <a:spLocks noGrp="1"/>
          </p:cNvSpPr>
          <p:nvPr>
            <p:ph type="title"/>
          </p:nvPr>
        </p:nvSpPr>
        <p:spPr/>
        <p:txBody>
          <a:bodyPr/>
          <a:lstStyle/>
          <a:p>
            <a:pPr algn="l"/>
            <a:r>
              <a:rPr lang="it-IT" dirty="0"/>
              <a:t>CASI D’USO</a:t>
            </a:r>
          </a:p>
        </p:txBody>
      </p:sp>
    </p:spTree>
    <p:extLst>
      <p:ext uri="{BB962C8B-B14F-4D97-AF65-F5344CB8AC3E}">
        <p14:creationId xmlns:p14="http://schemas.microsoft.com/office/powerpoint/2010/main" val="39960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F208497-4C14-40A0-8C25-2639E97CE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642" y="277696"/>
            <a:ext cx="5067728" cy="3716334"/>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EFBD0905-1694-4B77-96F9-B65AFCC97FF2}"/>
              </a:ext>
            </a:extLst>
          </p:cNvPr>
          <p:cNvSpPr txBox="1"/>
          <p:nvPr/>
        </p:nvSpPr>
        <p:spPr>
          <a:xfrm>
            <a:off x="5555412" y="289062"/>
            <a:ext cx="2863970" cy="369332"/>
          </a:xfrm>
          <a:prstGeom prst="rect">
            <a:avLst/>
          </a:prstGeom>
          <a:noFill/>
        </p:spPr>
        <p:txBody>
          <a:bodyPr wrap="square" rtlCol="0">
            <a:spAutoFit/>
          </a:bodyPr>
          <a:lstStyle/>
          <a:p>
            <a:r>
              <a:rPr lang="it-IT" dirty="0"/>
              <a:t>Efficienza</a:t>
            </a:r>
          </a:p>
        </p:txBody>
      </p:sp>
      <p:sp>
        <p:nvSpPr>
          <p:cNvPr id="4" name="CasellaDiTesto 3">
            <a:extLst>
              <a:ext uri="{FF2B5EF4-FFF2-40B4-BE49-F238E27FC236}">
                <a16:creationId xmlns:a16="http://schemas.microsoft.com/office/drawing/2014/main" id="{89FE4789-11FE-4B6D-A64E-9BCE75E38240}"/>
              </a:ext>
            </a:extLst>
          </p:cNvPr>
          <p:cNvSpPr txBox="1"/>
          <p:nvPr/>
        </p:nvSpPr>
        <p:spPr>
          <a:xfrm>
            <a:off x="5555412" y="647028"/>
            <a:ext cx="4917056" cy="3262432"/>
          </a:xfrm>
          <a:prstGeom prst="rect">
            <a:avLst/>
          </a:prstGeom>
          <a:noFill/>
        </p:spPr>
        <p:txBody>
          <a:bodyPr wrap="square" rtlCol="0">
            <a:spAutoFit/>
          </a:bodyPr>
          <a:lstStyle/>
          <a:p>
            <a:pPr rtl="0">
              <a:spcBef>
                <a:spcPts val="0"/>
              </a:spcBef>
              <a:spcAft>
                <a:spcPts val="0"/>
              </a:spcAft>
            </a:pPr>
            <a:r>
              <a:rPr lang="it-IT" sz="1700" b="0" i="0" u="none" strike="noStrike" dirty="0">
                <a:solidFill>
                  <a:srgbClr val="000000"/>
                </a:solidFill>
                <a:effectLst/>
                <a:latin typeface="Arial" panose="020B0604020202020204" pitchFamily="34" charset="0"/>
              </a:rPr>
              <a:t>Con questo caso d’uso si vuole dimostrare il corretto rilevamento dello status dei pedestri. Il primo (in figura a </a:t>
            </a:r>
            <a:r>
              <a:rPr lang="it-IT" sz="1700" b="0" i="0" u="none" strike="noStrike" dirty="0" err="1">
                <a:solidFill>
                  <a:srgbClr val="000000"/>
                </a:solidFill>
                <a:effectLst/>
                <a:latin typeface="Arial" panose="020B0604020202020204" pitchFamily="34" charset="0"/>
              </a:rPr>
              <a:t>sx</a:t>
            </a:r>
            <a:r>
              <a:rPr lang="it-IT" sz="1700" b="0" i="0" u="none" strike="noStrike" dirty="0">
                <a:solidFill>
                  <a:srgbClr val="000000"/>
                </a:solidFill>
                <a:effectLst/>
                <a:latin typeface="Arial" panose="020B0604020202020204" pitchFamily="34" charset="0"/>
              </a:rPr>
              <a:t>) verrà lasciato entrare, mentre il secondo (a dx) verrà eliminato. A questo punto verrà generato </a:t>
            </a:r>
            <a:r>
              <a:rPr lang="it-IT" sz="1700" b="0" i="0" u="none" strike="noStrike" dirty="0" err="1">
                <a:solidFill>
                  <a:srgbClr val="000000"/>
                </a:solidFill>
                <a:effectLst/>
                <a:latin typeface="Arial" panose="020B0604020202020204" pitchFamily="34" charset="0"/>
              </a:rPr>
              <a:t>randomicamente</a:t>
            </a:r>
            <a:r>
              <a:rPr lang="it-IT" sz="1700" b="0" i="0" u="none" strike="noStrike" dirty="0">
                <a:solidFill>
                  <a:srgbClr val="000000"/>
                </a:solidFill>
                <a:effectLst/>
                <a:latin typeface="Arial" panose="020B0604020202020204" pitchFamily="34" charset="0"/>
              </a:rPr>
              <a:t> un pedestre di un altro colore, qualora questo venisse lasciato passare continuerebbe il suo percorso lungo la stanza, viceversa verrebbe eliminato  e lascerebbe spazio ad un nuovo pedestre.</a:t>
            </a:r>
            <a:endParaRPr lang="it-IT" sz="1700" b="0" dirty="0">
              <a:effectLst/>
            </a:endParaRPr>
          </a:p>
          <a:p>
            <a:br>
              <a:rPr lang="it-IT" dirty="0"/>
            </a:br>
            <a:endParaRPr lang="it-IT" dirty="0"/>
          </a:p>
        </p:txBody>
      </p:sp>
      <p:sp>
        <p:nvSpPr>
          <p:cNvPr id="6" name="CasellaDiTesto 5">
            <a:extLst>
              <a:ext uri="{FF2B5EF4-FFF2-40B4-BE49-F238E27FC236}">
                <a16:creationId xmlns:a16="http://schemas.microsoft.com/office/drawing/2014/main" id="{D5BF2044-CDD7-47B4-8F8C-CAAAF4E4AB49}"/>
              </a:ext>
            </a:extLst>
          </p:cNvPr>
          <p:cNvSpPr txBox="1"/>
          <p:nvPr/>
        </p:nvSpPr>
        <p:spPr>
          <a:xfrm>
            <a:off x="242642" y="3926713"/>
            <a:ext cx="10834777" cy="1661993"/>
          </a:xfrm>
          <a:prstGeom prst="rect">
            <a:avLst/>
          </a:prstGeom>
          <a:noFill/>
        </p:spPr>
        <p:txBody>
          <a:bodyPr wrap="square" rtlCol="0">
            <a:spAutoFit/>
          </a:bodyPr>
          <a:lstStyle/>
          <a:p>
            <a:br>
              <a:rPr lang="it-IT" sz="1700" b="0" dirty="0">
                <a:effectLst/>
              </a:rPr>
            </a:br>
            <a:r>
              <a:rPr lang="it-IT" sz="1700" b="0" i="0" u="none" strike="noStrike" dirty="0">
                <a:solidFill>
                  <a:srgbClr val="000000"/>
                </a:solidFill>
                <a:effectLst/>
                <a:latin typeface="Arial" panose="020B0604020202020204" pitchFamily="34" charset="0"/>
              </a:rPr>
              <a:t>La difficoltà in questo caso d’uso è stata classificata come facile-medio, ci si aspetta che in circa 30 secondi almeno due pedestri abbiano varcato la soglia della stanza principale. Lo scenario proposto è composto da un pedestre bianco, che quindi potrà entrare, e un pedestre rosso che verrà eliminato una volta raggiunto il campo visivo della telecamera.</a:t>
            </a:r>
            <a:endParaRPr lang="it-IT" sz="1700" b="0" dirty="0">
              <a:effectLst/>
            </a:endParaRPr>
          </a:p>
          <a:p>
            <a:endParaRPr lang="it-IT" sz="1700" dirty="0"/>
          </a:p>
        </p:txBody>
      </p:sp>
    </p:spTree>
    <p:extLst>
      <p:ext uri="{BB962C8B-B14F-4D97-AF65-F5344CB8AC3E}">
        <p14:creationId xmlns:p14="http://schemas.microsoft.com/office/powerpoint/2010/main" val="748932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EE0D9A6-E087-4246-8D62-2270BFBC2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31" y="219828"/>
            <a:ext cx="4620127" cy="5022525"/>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DDE8FF9E-93A6-46DC-A673-306716ABED2A}"/>
              </a:ext>
            </a:extLst>
          </p:cNvPr>
          <p:cNvSpPr txBox="1"/>
          <p:nvPr/>
        </p:nvSpPr>
        <p:spPr>
          <a:xfrm>
            <a:off x="5080958" y="219828"/>
            <a:ext cx="3942272" cy="369332"/>
          </a:xfrm>
          <a:prstGeom prst="rect">
            <a:avLst/>
          </a:prstGeom>
          <a:noFill/>
        </p:spPr>
        <p:txBody>
          <a:bodyPr wrap="square" rtlCol="0">
            <a:spAutoFit/>
          </a:bodyPr>
          <a:lstStyle/>
          <a:p>
            <a:r>
              <a:rPr lang="it-IT" dirty="0"/>
              <a:t>Navigazione all’interno della stanza</a:t>
            </a:r>
          </a:p>
        </p:txBody>
      </p:sp>
      <p:sp>
        <p:nvSpPr>
          <p:cNvPr id="2" name="CasellaDiTesto 1">
            <a:extLst>
              <a:ext uri="{FF2B5EF4-FFF2-40B4-BE49-F238E27FC236}">
                <a16:creationId xmlns:a16="http://schemas.microsoft.com/office/drawing/2014/main" id="{C3286F4E-B8E9-458C-B895-1F9CD058EAA9}"/>
              </a:ext>
            </a:extLst>
          </p:cNvPr>
          <p:cNvSpPr txBox="1"/>
          <p:nvPr/>
        </p:nvSpPr>
        <p:spPr>
          <a:xfrm>
            <a:off x="5080958" y="722848"/>
            <a:ext cx="5158597" cy="4016484"/>
          </a:xfrm>
          <a:prstGeom prst="rect">
            <a:avLst/>
          </a:prstGeom>
          <a:noFill/>
        </p:spPr>
        <p:txBody>
          <a:bodyPr wrap="square" rtlCol="0">
            <a:spAutoFit/>
          </a:bodyPr>
          <a:lstStyle/>
          <a:p>
            <a:r>
              <a:rPr lang="it-IT" sz="1700" b="0" i="0" u="none" strike="noStrike">
                <a:solidFill>
                  <a:srgbClr val="000000"/>
                </a:solidFill>
                <a:effectLst/>
                <a:latin typeface="Arial" panose="020B0604020202020204" pitchFamily="34" charset="0"/>
              </a:rPr>
              <a:t>Con questo caso d’uso si vuole dimostrare il corretto percorrimento della stanza da parte dei pedestri. Inoltre quando viene raggiunto il limite massimo di persone che possono transitare nella stanza, verrà avviata la sanificazione da parte dello youbot. Il percorso che lo youbot effettuerà è definito dai landmark presenti nella stanza e visibili in figura. La difficoltà di questo caso d’uso è stata classificata come facile-medio, infatti ci si aspetta che i pedestri transino correttamente all’interno della stanza e che lo youbot sanifichi la stanza senza andare a interferire col percorso dei pedestri. Nello scenario proposto vediamo lo youbot fermo nella base di ricarica e i pedestri che percorrono il percorso prestabilito dalla linea nera.</a:t>
            </a:r>
            <a:endParaRPr lang="it-IT" sz="1700" dirty="0"/>
          </a:p>
        </p:txBody>
      </p:sp>
    </p:spTree>
    <p:extLst>
      <p:ext uri="{BB962C8B-B14F-4D97-AF65-F5344CB8AC3E}">
        <p14:creationId xmlns:p14="http://schemas.microsoft.com/office/powerpoint/2010/main" val="973832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3C152CC-B94D-4708-AFA2-6FBDB3C5E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89" y="316270"/>
            <a:ext cx="5801728" cy="4783544"/>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0F1D396D-72EF-49B5-A06C-E56C108F3CF2}"/>
              </a:ext>
            </a:extLst>
          </p:cNvPr>
          <p:cNvSpPr txBox="1"/>
          <p:nvPr/>
        </p:nvSpPr>
        <p:spPr>
          <a:xfrm>
            <a:off x="6573328" y="316270"/>
            <a:ext cx="2863970" cy="369332"/>
          </a:xfrm>
          <a:prstGeom prst="rect">
            <a:avLst/>
          </a:prstGeom>
          <a:noFill/>
        </p:spPr>
        <p:txBody>
          <a:bodyPr wrap="square" rtlCol="0">
            <a:spAutoFit/>
          </a:bodyPr>
          <a:lstStyle/>
          <a:p>
            <a:r>
              <a:rPr lang="it-IT" dirty="0"/>
              <a:t>Eliminazione pedestri</a:t>
            </a:r>
          </a:p>
        </p:txBody>
      </p:sp>
      <p:sp>
        <p:nvSpPr>
          <p:cNvPr id="3" name="CasellaDiTesto 2">
            <a:extLst>
              <a:ext uri="{FF2B5EF4-FFF2-40B4-BE49-F238E27FC236}">
                <a16:creationId xmlns:a16="http://schemas.microsoft.com/office/drawing/2014/main" id="{587EAA43-1551-478D-BF12-68DC52AF3AFA}"/>
              </a:ext>
            </a:extLst>
          </p:cNvPr>
          <p:cNvSpPr txBox="1"/>
          <p:nvPr/>
        </p:nvSpPr>
        <p:spPr>
          <a:xfrm>
            <a:off x="6573328" y="742776"/>
            <a:ext cx="3856008" cy="4832092"/>
          </a:xfrm>
          <a:prstGeom prst="rect">
            <a:avLst/>
          </a:prstGeom>
          <a:noFill/>
        </p:spPr>
        <p:txBody>
          <a:bodyPr wrap="square" rtlCol="0">
            <a:spAutoFit/>
          </a:bodyPr>
          <a:lstStyle/>
          <a:p>
            <a:pPr rtl="0">
              <a:spcBef>
                <a:spcPts val="0"/>
              </a:spcBef>
              <a:spcAft>
                <a:spcPts val="0"/>
              </a:spcAft>
            </a:pPr>
            <a:r>
              <a:rPr lang="it-IT" sz="1600" b="0" i="0" u="none" strike="noStrike" dirty="0">
                <a:solidFill>
                  <a:srgbClr val="000000"/>
                </a:solidFill>
                <a:effectLst/>
                <a:latin typeface="Arial" panose="020B0604020202020204" pitchFamily="34" charset="0"/>
              </a:rPr>
              <a:t>Con questo scenario si vuole dimostrare la corretta eliminazione dei pedestri da parte del totem nella sala. Una volta che i pedestri sono usciti dal campo visivo del totem devono essere eliminati dalla simulazione. La difficoltà di questo caso d’uso è stata classificata come difficile. Infatti il team ha dovuto gestire correttamente gli ID dei pedestri che vengono generati con quelli che vengono lasciati passare dal primo totem ed infine da quelli che vengono riconosciuti dal totem interni. Nello scenario proposto notiamo come il pedestre ha varcato la soglia della porta di uscita e sta per essere eliminato dalla simulazione.</a:t>
            </a:r>
            <a:endParaRPr lang="it-IT" sz="1600" b="0" dirty="0">
              <a:effectLst/>
            </a:endParaRPr>
          </a:p>
          <a:p>
            <a:br>
              <a:rPr lang="it-IT" dirty="0"/>
            </a:br>
            <a:endParaRPr lang="it-IT" dirty="0"/>
          </a:p>
        </p:txBody>
      </p:sp>
    </p:spTree>
    <p:extLst>
      <p:ext uri="{BB962C8B-B14F-4D97-AF65-F5344CB8AC3E}">
        <p14:creationId xmlns:p14="http://schemas.microsoft.com/office/powerpoint/2010/main" val="288838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D7F67FBD-A06D-4441-BFB9-8BB7E10232DA}"/>
              </a:ext>
            </a:extLst>
          </p:cNvPr>
          <p:cNvPicPr>
            <a:picLocks noChangeAspect="1"/>
          </p:cNvPicPr>
          <p:nvPr/>
        </p:nvPicPr>
        <p:blipFill>
          <a:blip r:embed="rId2"/>
          <a:stretch>
            <a:fillRect/>
          </a:stretch>
        </p:blipFill>
        <p:spPr>
          <a:xfrm>
            <a:off x="241617" y="296720"/>
            <a:ext cx="5463319" cy="4732480"/>
          </a:xfrm>
          <a:prstGeom prst="rect">
            <a:avLst/>
          </a:prstGeom>
        </p:spPr>
      </p:pic>
      <p:sp>
        <p:nvSpPr>
          <p:cNvPr id="4" name="CasellaDiTesto 3">
            <a:extLst>
              <a:ext uri="{FF2B5EF4-FFF2-40B4-BE49-F238E27FC236}">
                <a16:creationId xmlns:a16="http://schemas.microsoft.com/office/drawing/2014/main" id="{9F4B4851-D72D-4A9A-BBF4-20536B85DC09}"/>
              </a:ext>
            </a:extLst>
          </p:cNvPr>
          <p:cNvSpPr txBox="1"/>
          <p:nvPr/>
        </p:nvSpPr>
        <p:spPr>
          <a:xfrm>
            <a:off x="5986733" y="189691"/>
            <a:ext cx="2863970" cy="369332"/>
          </a:xfrm>
          <a:prstGeom prst="rect">
            <a:avLst/>
          </a:prstGeom>
          <a:noFill/>
        </p:spPr>
        <p:txBody>
          <a:bodyPr wrap="square" rtlCol="0">
            <a:spAutoFit/>
          </a:bodyPr>
          <a:lstStyle/>
          <a:p>
            <a:r>
              <a:rPr lang="it-IT" dirty="0"/>
              <a:t>Sanificazione</a:t>
            </a:r>
          </a:p>
        </p:txBody>
      </p:sp>
      <p:sp>
        <p:nvSpPr>
          <p:cNvPr id="5" name="CasellaDiTesto 4">
            <a:extLst>
              <a:ext uri="{FF2B5EF4-FFF2-40B4-BE49-F238E27FC236}">
                <a16:creationId xmlns:a16="http://schemas.microsoft.com/office/drawing/2014/main" id="{0C2B1876-E1C9-4CF4-B907-B467181A1ED9}"/>
              </a:ext>
            </a:extLst>
          </p:cNvPr>
          <p:cNvSpPr txBox="1"/>
          <p:nvPr/>
        </p:nvSpPr>
        <p:spPr>
          <a:xfrm>
            <a:off x="5986733" y="526920"/>
            <a:ext cx="4538392" cy="4524315"/>
          </a:xfrm>
          <a:prstGeom prst="rect">
            <a:avLst/>
          </a:prstGeom>
          <a:noFill/>
        </p:spPr>
        <p:txBody>
          <a:bodyPr wrap="square" rtlCol="0">
            <a:spAutoFit/>
          </a:bodyPr>
          <a:lstStyle/>
          <a:p>
            <a:r>
              <a:rPr lang="it-IT" sz="1600" dirty="0">
                <a:solidFill>
                  <a:schemeClr val="bg1"/>
                </a:solidFill>
                <a:latin typeface="Arial" panose="020B0604020202020204" pitchFamily="34" charset="0"/>
                <a:cs typeface="Arial" panose="020B0604020202020204" pitchFamily="34" charset="0"/>
              </a:rPr>
              <a:t>Con questo caso d’uso si vuole dimostrare il corretto funzionamento della sanificazione operata dallo </a:t>
            </a:r>
            <a:r>
              <a:rPr lang="it-IT" sz="1600" dirty="0" err="1">
                <a:solidFill>
                  <a:schemeClr val="bg1"/>
                </a:solidFill>
                <a:latin typeface="Arial" panose="020B0604020202020204" pitchFamily="34" charset="0"/>
                <a:cs typeface="Arial" panose="020B0604020202020204" pitchFamily="34" charset="0"/>
              </a:rPr>
              <a:t>youbot</a:t>
            </a:r>
            <a:r>
              <a:rPr lang="it-IT" sz="1600" dirty="0">
                <a:solidFill>
                  <a:schemeClr val="bg1"/>
                </a:solidFill>
                <a:latin typeface="Arial" panose="020B0604020202020204" pitchFamily="34" charset="0"/>
                <a:cs typeface="Arial" panose="020B0604020202020204" pitchFamily="34" charset="0"/>
              </a:rPr>
              <a:t>. </a:t>
            </a:r>
            <a:r>
              <a:rPr lang="it-IT" sz="1600" b="0" i="0" dirty="0">
                <a:solidFill>
                  <a:schemeClr val="bg1"/>
                </a:solidFill>
                <a:effectLst/>
                <a:latin typeface="Arial" panose="020B0604020202020204" pitchFamily="34" charset="0"/>
                <a:cs typeface="Arial" panose="020B0604020202020204" pitchFamily="34" charset="0"/>
              </a:rPr>
              <a:t>Ogni volta che il numero di persone che transitano per la stanza centrale (quindi hanno varcato la porta d’uscita) raggiunge un valore multiplo di 4, lo </a:t>
            </a:r>
            <a:r>
              <a:rPr lang="it-IT" sz="1600" b="0" i="0" dirty="0" err="1">
                <a:solidFill>
                  <a:schemeClr val="bg1"/>
                </a:solidFill>
                <a:effectLst/>
                <a:latin typeface="Arial" panose="020B0604020202020204" pitchFamily="34" charset="0"/>
                <a:cs typeface="Arial" panose="020B0604020202020204" pitchFamily="34" charset="0"/>
              </a:rPr>
              <a:t>youbot</a:t>
            </a:r>
            <a:r>
              <a:rPr lang="it-IT" sz="1600" b="0" i="0" dirty="0">
                <a:solidFill>
                  <a:schemeClr val="bg1"/>
                </a:solidFill>
                <a:effectLst/>
                <a:latin typeface="Arial" panose="020B0604020202020204" pitchFamily="34" charset="0"/>
                <a:cs typeface="Arial" panose="020B0604020202020204" pitchFamily="34" charset="0"/>
              </a:rPr>
              <a:t> comincerà la sanificazione della stanza. A partire dal landmark identificato come base, si sposterà verso i 3 landmark successivi percorrendo un quadrato. Durante l’esecuzione di questo caso</a:t>
            </a:r>
            <a:r>
              <a:rPr lang="it-IT" sz="1600" dirty="0">
                <a:solidFill>
                  <a:schemeClr val="bg1"/>
                </a:solidFill>
                <a:latin typeface="Arial" panose="020B0604020202020204" pitchFamily="34" charset="0"/>
                <a:cs typeface="Arial" panose="020B0604020202020204" pitchFamily="34" charset="0"/>
              </a:rPr>
              <a:t> d’uso il quantitativo di sanificante verrà decrementato fino all’esaurimento, lo </a:t>
            </a:r>
            <a:r>
              <a:rPr lang="it-IT" sz="1600" dirty="0" err="1">
                <a:solidFill>
                  <a:schemeClr val="bg1"/>
                </a:solidFill>
                <a:latin typeface="Arial" panose="020B0604020202020204" pitchFamily="34" charset="0"/>
                <a:cs typeface="Arial" panose="020B0604020202020204" pitchFamily="34" charset="0"/>
              </a:rPr>
              <a:t>youbot</a:t>
            </a:r>
            <a:r>
              <a:rPr lang="it-IT" sz="1600" dirty="0">
                <a:solidFill>
                  <a:schemeClr val="bg1"/>
                </a:solidFill>
                <a:latin typeface="Arial" panose="020B0604020202020204" pitchFamily="34" charset="0"/>
                <a:cs typeface="Arial" panose="020B0604020202020204" pitchFamily="34" charset="0"/>
              </a:rPr>
              <a:t> dunque tornerà di nuovo nella base di ricarica aspettando di ripetere il ciclo. La difficoltà che il team ha associato a questo caso d’uso è facile medio. Il team ha dovuto gestire la </a:t>
            </a:r>
            <a:r>
              <a:rPr lang="it-IT" sz="1600" dirty="0" err="1">
                <a:solidFill>
                  <a:schemeClr val="bg1"/>
                </a:solidFill>
                <a:latin typeface="Arial" panose="020B0604020202020204" pitchFamily="34" charset="0"/>
                <a:cs typeface="Arial" panose="020B0604020202020204" pitchFamily="34" charset="0"/>
              </a:rPr>
              <a:t>collision</a:t>
            </a:r>
            <a:r>
              <a:rPr lang="it-IT" sz="1600" dirty="0">
                <a:solidFill>
                  <a:schemeClr val="bg1"/>
                </a:solidFill>
                <a:latin typeface="Arial" panose="020B0604020202020204" pitchFamily="34" charset="0"/>
                <a:cs typeface="Arial" panose="020B0604020202020204" pitchFamily="34" charset="0"/>
              </a:rPr>
              <a:t> </a:t>
            </a:r>
            <a:r>
              <a:rPr lang="it-IT" sz="1600" dirty="0" err="1">
                <a:solidFill>
                  <a:schemeClr val="bg1"/>
                </a:solidFill>
                <a:latin typeface="Arial" panose="020B0604020202020204" pitchFamily="34" charset="0"/>
                <a:cs typeface="Arial" panose="020B0604020202020204" pitchFamily="34" charset="0"/>
              </a:rPr>
              <a:t>avoidance</a:t>
            </a:r>
            <a:r>
              <a:rPr lang="it-IT" sz="1600" dirty="0">
                <a:solidFill>
                  <a:schemeClr val="bg1"/>
                </a:solidFill>
                <a:latin typeface="Arial" panose="020B0604020202020204" pitchFamily="34" charset="0"/>
                <a:cs typeface="Arial" panose="020B0604020202020204" pitchFamily="34" charset="0"/>
              </a:rPr>
              <a:t> coi pedestri e il raggiungimento dei landmark da parte del robot.</a:t>
            </a:r>
          </a:p>
        </p:txBody>
      </p:sp>
      <p:sp>
        <p:nvSpPr>
          <p:cNvPr id="6" name="CasellaDiTesto 5">
            <a:extLst>
              <a:ext uri="{FF2B5EF4-FFF2-40B4-BE49-F238E27FC236}">
                <a16:creationId xmlns:a16="http://schemas.microsoft.com/office/drawing/2014/main" id="{E66DE150-4108-47AA-A867-7C2FAED5C150}"/>
              </a:ext>
            </a:extLst>
          </p:cNvPr>
          <p:cNvSpPr txBox="1"/>
          <p:nvPr/>
        </p:nvSpPr>
        <p:spPr>
          <a:xfrm>
            <a:off x="155892" y="5051235"/>
            <a:ext cx="10674033" cy="338554"/>
          </a:xfrm>
          <a:prstGeom prst="rect">
            <a:avLst/>
          </a:prstGeom>
          <a:noFill/>
        </p:spPr>
        <p:txBody>
          <a:bodyPr wrap="square" rtlCol="0">
            <a:spAutoFit/>
          </a:bodyPr>
          <a:lstStyle/>
          <a:p>
            <a:r>
              <a:rPr lang="it-IT" sz="1600" dirty="0">
                <a:solidFill>
                  <a:schemeClr val="bg1"/>
                </a:solidFill>
                <a:latin typeface="Arial" panose="020B0604020202020204" pitchFamily="34" charset="0"/>
                <a:cs typeface="Arial" panose="020B0604020202020204" pitchFamily="34" charset="0"/>
              </a:rPr>
              <a:t>Nello scenario proposto notiamo lo </a:t>
            </a:r>
            <a:r>
              <a:rPr lang="it-IT" sz="1600" dirty="0" err="1">
                <a:solidFill>
                  <a:schemeClr val="bg1"/>
                </a:solidFill>
                <a:latin typeface="Arial" panose="020B0604020202020204" pitchFamily="34" charset="0"/>
                <a:cs typeface="Arial" panose="020B0604020202020204" pitchFamily="34" charset="0"/>
              </a:rPr>
              <a:t>youbot</a:t>
            </a:r>
            <a:r>
              <a:rPr lang="it-IT" sz="1600" dirty="0">
                <a:solidFill>
                  <a:schemeClr val="bg1"/>
                </a:solidFill>
                <a:latin typeface="Arial" panose="020B0604020202020204" pitchFamily="34" charset="0"/>
                <a:cs typeface="Arial" panose="020B0604020202020204" pitchFamily="34" charset="0"/>
              </a:rPr>
              <a:t> che si sta spostando dal landmark 3 al landmark 4 </a:t>
            </a:r>
          </a:p>
        </p:txBody>
      </p:sp>
    </p:spTree>
    <p:extLst>
      <p:ext uri="{BB962C8B-B14F-4D97-AF65-F5344CB8AC3E}">
        <p14:creationId xmlns:p14="http://schemas.microsoft.com/office/powerpoint/2010/main" val="1840456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165DFD-08F1-4D30-A793-8FDD8DE24F99}"/>
              </a:ext>
            </a:extLst>
          </p:cNvPr>
          <p:cNvSpPr>
            <a:spLocks noGrp="1"/>
          </p:cNvSpPr>
          <p:nvPr>
            <p:ph type="title"/>
          </p:nvPr>
        </p:nvSpPr>
        <p:spPr/>
        <p:txBody>
          <a:bodyPr/>
          <a:lstStyle/>
          <a:p>
            <a:pPr algn="ctr"/>
            <a:r>
              <a:rPr lang="it-IT" dirty="0"/>
              <a:t>CONCLUSIONI</a:t>
            </a:r>
          </a:p>
        </p:txBody>
      </p:sp>
    </p:spTree>
    <p:extLst>
      <p:ext uri="{BB962C8B-B14F-4D97-AF65-F5344CB8AC3E}">
        <p14:creationId xmlns:p14="http://schemas.microsoft.com/office/powerpoint/2010/main" val="943644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BECE11-0329-4C33-8C14-2332A8BFED0F}"/>
              </a:ext>
            </a:extLst>
          </p:cNvPr>
          <p:cNvSpPr>
            <a:spLocks noGrp="1"/>
          </p:cNvSpPr>
          <p:nvPr>
            <p:ph type="title"/>
          </p:nvPr>
        </p:nvSpPr>
        <p:spPr/>
        <p:txBody>
          <a:bodyPr/>
          <a:lstStyle/>
          <a:p>
            <a:r>
              <a:rPr lang="it-IT" dirty="0"/>
              <a:t>GRAZIE PER L’ATTENZIONE</a:t>
            </a:r>
          </a:p>
        </p:txBody>
      </p:sp>
    </p:spTree>
    <p:extLst>
      <p:ext uri="{BB962C8B-B14F-4D97-AF65-F5344CB8AC3E}">
        <p14:creationId xmlns:p14="http://schemas.microsoft.com/office/powerpoint/2010/main" val="123306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936517-8E5E-4CCC-BE5B-C7A2917ED7F5}"/>
              </a:ext>
            </a:extLst>
          </p:cNvPr>
          <p:cNvSpPr txBox="1">
            <a:spLocks/>
          </p:cNvSpPr>
          <p:nvPr/>
        </p:nvSpPr>
        <p:spPr>
          <a:xfrm>
            <a:off x="746228" y="1276506"/>
            <a:ext cx="3054091" cy="47091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dirty="0" err="1">
                <a:solidFill>
                  <a:srgbClr val="FFFF00"/>
                </a:solidFill>
                <a:latin typeface="Century Gothic" panose="020B0502020202020204" pitchFamily="34" charset="0"/>
              </a:rPr>
              <a:t>Contenuto</a:t>
            </a:r>
            <a:endParaRPr lang="en-US" dirty="0">
              <a:solidFill>
                <a:srgbClr val="FFFF00"/>
              </a:solidFill>
              <a:latin typeface="Century Gothic" panose="020B0502020202020204" pitchFamily="34" charset="0"/>
            </a:endParaRPr>
          </a:p>
        </p:txBody>
      </p:sp>
      <p:graphicFrame>
        <p:nvGraphicFramePr>
          <p:cNvPr id="5" name="Content Placeholder 2">
            <a:extLst>
              <a:ext uri="{FF2B5EF4-FFF2-40B4-BE49-F238E27FC236}">
                <a16:creationId xmlns:a16="http://schemas.microsoft.com/office/drawing/2014/main" id="{0806FBEA-9E48-423D-993A-1CDC219F1554}"/>
              </a:ext>
            </a:extLst>
          </p:cNvPr>
          <p:cNvGraphicFramePr>
            <a:graphicFrameLocks/>
          </p:cNvGraphicFramePr>
          <p:nvPr>
            <p:extLst>
              <p:ext uri="{D42A27DB-BD31-4B8C-83A1-F6EECF244321}">
                <p14:modId xmlns:p14="http://schemas.microsoft.com/office/powerpoint/2010/main" val="2160665303"/>
              </p:ext>
            </p:extLst>
          </p:nvPr>
        </p:nvGraphicFramePr>
        <p:xfrm>
          <a:off x="4704456" y="2252869"/>
          <a:ext cx="5695744" cy="3732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39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84949A-ACBB-4D67-8EF7-CEF98EF088AC}"/>
              </a:ext>
            </a:extLst>
          </p:cNvPr>
          <p:cNvSpPr>
            <a:spLocks noGrp="1"/>
          </p:cNvSpPr>
          <p:nvPr>
            <p:ph type="title"/>
          </p:nvPr>
        </p:nvSpPr>
        <p:spPr/>
        <p:txBody>
          <a:bodyPr/>
          <a:lstStyle/>
          <a:p>
            <a:r>
              <a:rPr lang="it-IT" dirty="0"/>
              <a:t>Requisiti funzionali</a:t>
            </a:r>
          </a:p>
        </p:txBody>
      </p:sp>
      <p:graphicFrame>
        <p:nvGraphicFramePr>
          <p:cNvPr id="5" name="Content Placeholder 2">
            <a:extLst>
              <a:ext uri="{FF2B5EF4-FFF2-40B4-BE49-F238E27FC236}">
                <a16:creationId xmlns:a16="http://schemas.microsoft.com/office/drawing/2014/main" id="{9E72EC13-DAB1-4598-BC83-AE6ED7BB84DD}"/>
              </a:ext>
            </a:extLst>
          </p:cNvPr>
          <p:cNvGraphicFramePr>
            <a:graphicFrameLocks noGrp="1"/>
          </p:cNvGraphicFramePr>
          <p:nvPr>
            <p:ph idx="1"/>
            <p:extLst>
              <p:ext uri="{D42A27DB-BD31-4B8C-83A1-F6EECF244321}">
                <p14:modId xmlns:p14="http://schemas.microsoft.com/office/powerpoint/2010/main" val="279745922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2016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07EB5-352B-4BD9-8851-2BEBD1D7B21E}"/>
              </a:ext>
            </a:extLst>
          </p:cNvPr>
          <p:cNvSpPr>
            <a:spLocks noGrp="1"/>
          </p:cNvSpPr>
          <p:nvPr>
            <p:ph type="title"/>
          </p:nvPr>
        </p:nvSpPr>
        <p:spPr>
          <a:xfrm>
            <a:off x="680321" y="753228"/>
            <a:ext cx="6699047" cy="1080938"/>
          </a:xfrm>
        </p:spPr>
        <p:txBody>
          <a:bodyPr/>
          <a:lstStyle/>
          <a:p>
            <a:r>
              <a:rPr lang="it-IT" dirty="0"/>
              <a:t>Requisiti non funzionali</a:t>
            </a:r>
          </a:p>
        </p:txBody>
      </p:sp>
      <p:graphicFrame>
        <p:nvGraphicFramePr>
          <p:cNvPr id="4" name="Diagramma 3">
            <a:extLst>
              <a:ext uri="{FF2B5EF4-FFF2-40B4-BE49-F238E27FC236}">
                <a16:creationId xmlns:a16="http://schemas.microsoft.com/office/drawing/2014/main" id="{DE4E4294-2B85-4EA3-914C-6846D6D9889B}"/>
              </a:ext>
            </a:extLst>
          </p:cNvPr>
          <p:cNvGraphicFramePr/>
          <p:nvPr>
            <p:extLst>
              <p:ext uri="{D42A27DB-BD31-4B8C-83A1-F6EECF244321}">
                <p14:modId xmlns:p14="http://schemas.microsoft.com/office/powerpoint/2010/main" val="2449901675"/>
              </p:ext>
            </p:extLst>
          </p:nvPr>
        </p:nvGraphicFramePr>
        <p:xfrm>
          <a:off x="3839177" y="2107030"/>
          <a:ext cx="6574620" cy="4617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81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4EE0EE-B07F-4569-BE7E-82EEF2709679}"/>
              </a:ext>
            </a:extLst>
          </p:cNvPr>
          <p:cNvSpPr>
            <a:spLocks noGrp="1"/>
          </p:cNvSpPr>
          <p:nvPr>
            <p:ph type="title"/>
          </p:nvPr>
        </p:nvSpPr>
        <p:spPr/>
        <p:txBody>
          <a:bodyPr/>
          <a:lstStyle/>
          <a:p>
            <a:r>
              <a:rPr lang="it-IT" dirty="0"/>
              <a:t>Robot utilizzati</a:t>
            </a:r>
          </a:p>
        </p:txBody>
      </p:sp>
      <p:pic>
        <p:nvPicPr>
          <p:cNvPr id="1026" name="Picture 2">
            <a:extLst>
              <a:ext uri="{FF2B5EF4-FFF2-40B4-BE49-F238E27FC236}">
                <a16:creationId xmlns:a16="http://schemas.microsoft.com/office/drawing/2014/main" id="{9AEE68E7-ACF5-4682-93ED-EB47BD585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73" y="2219576"/>
            <a:ext cx="4054141" cy="42215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98753AD-0374-49AA-AE14-F2A987F05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418" y="3125639"/>
            <a:ext cx="5698909" cy="3315451"/>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1319938B-F021-41F3-8A64-7F4B5977F110}"/>
              </a:ext>
            </a:extLst>
          </p:cNvPr>
          <p:cNvSpPr txBox="1"/>
          <p:nvPr/>
        </p:nvSpPr>
        <p:spPr>
          <a:xfrm>
            <a:off x="4717032" y="2219576"/>
            <a:ext cx="6737742" cy="338554"/>
          </a:xfrm>
          <a:prstGeom prst="rect">
            <a:avLst/>
          </a:prstGeom>
          <a:noFill/>
        </p:spPr>
        <p:txBody>
          <a:bodyPr wrap="none" rtlCol="0">
            <a:spAutoFit/>
          </a:bodyPr>
          <a:lstStyle/>
          <a:p>
            <a:r>
              <a:rPr lang="it-IT" sz="1600" dirty="0"/>
              <a:t>I robot utilizzati nel sistema </a:t>
            </a:r>
            <a:r>
              <a:rPr lang="it-IT" sz="1600" dirty="0" err="1"/>
              <a:t>DiGaNa</a:t>
            </a:r>
            <a:r>
              <a:rPr lang="it-IT" sz="1600" dirty="0"/>
              <a:t> presentano le seguenti modifiche.</a:t>
            </a:r>
          </a:p>
        </p:txBody>
      </p:sp>
    </p:spTree>
    <p:extLst>
      <p:ext uri="{BB962C8B-B14F-4D97-AF65-F5344CB8AC3E}">
        <p14:creationId xmlns:p14="http://schemas.microsoft.com/office/powerpoint/2010/main" val="74433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Ovale 70">
            <a:extLst>
              <a:ext uri="{FF2B5EF4-FFF2-40B4-BE49-F238E27FC236}">
                <a16:creationId xmlns:a16="http://schemas.microsoft.com/office/drawing/2014/main" id="{1881C379-F49B-4C59-907C-4C20232EC15C}"/>
              </a:ext>
            </a:extLst>
          </p:cNvPr>
          <p:cNvSpPr/>
          <p:nvPr/>
        </p:nvSpPr>
        <p:spPr>
          <a:xfrm>
            <a:off x="671296" y="4639779"/>
            <a:ext cx="2069431" cy="107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Move</a:t>
            </a:r>
            <a:r>
              <a:rPr lang="it-IT" dirty="0"/>
              <a:t> to </a:t>
            </a:r>
            <a:r>
              <a:rPr lang="it-IT" dirty="0" err="1"/>
              <a:t>charging</a:t>
            </a:r>
            <a:r>
              <a:rPr lang="it-IT" dirty="0"/>
              <a:t> base</a:t>
            </a:r>
          </a:p>
        </p:txBody>
      </p:sp>
      <p:sp>
        <p:nvSpPr>
          <p:cNvPr id="75" name="Ovale 74">
            <a:extLst>
              <a:ext uri="{FF2B5EF4-FFF2-40B4-BE49-F238E27FC236}">
                <a16:creationId xmlns:a16="http://schemas.microsoft.com/office/drawing/2014/main" id="{66762159-D318-47AD-A157-8DCCB8516994}"/>
              </a:ext>
            </a:extLst>
          </p:cNvPr>
          <p:cNvSpPr/>
          <p:nvPr/>
        </p:nvSpPr>
        <p:spPr>
          <a:xfrm>
            <a:off x="671295" y="2354179"/>
            <a:ext cx="2069431" cy="107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Recharge</a:t>
            </a:r>
            <a:endParaRPr lang="it-IT" dirty="0"/>
          </a:p>
        </p:txBody>
      </p:sp>
      <p:sp>
        <p:nvSpPr>
          <p:cNvPr id="76" name="Ovale 75">
            <a:extLst>
              <a:ext uri="{FF2B5EF4-FFF2-40B4-BE49-F238E27FC236}">
                <a16:creationId xmlns:a16="http://schemas.microsoft.com/office/drawing/2014/main" id="{38EF901A-CB3A-4618-B708-8FDCCB002BCC}"/>
              </a:ext>
            </a:extLst>
          </p:cNvPr>
          <p:cNvSpPr/>
          <p:nvPr/>
        </p:nvSpPr>
        <p:spPr>
          <a:xfrm>
            <a:off x="3571449" y="2354179"/>
            <a:ext cx="2069431" cy="107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Wait</a:t>
            </a:r>
            <a:r>
              <a:rPr lang="it-IT" dirty="0"/>
              <a:t> for </a:t>
            </a:r>
            <a:r>
              <a:rPr lang="it-IT" dirty="0" err="1"/>
              <a:t>sanitaizing</a:t>
            </a:r>
            <a:r>
              <a:rPr lang="it-IT" dirty="0"/>
              <a:t> </a:t>
            </a:r>
          </a:p>
        </p:txBody>
      </p:sp>
      <p:sp>
        <p:nvSpPr>
          <p:cNvPr id="77" name="Ovale 76">
            <a:extLst>
              <a:ext uri="{FF2B5EF4-FFF2-40B4-BE49-F238E27FC236}">
                <a16:creationId xmlns:a16="http://schemas.microsoft.com/office/drawing/2014/main" id="{EA591497-EE70-466A-B59F-41C7DE3BD3AE}"/>
              </a:ext>
            </a:extLst>
          </p:cNvPr>
          <p:cNvSpPr/>
          <p:nvPr/>
        </p:nvSpPr>
        <p:spPr>
          <a:xfrm>
            <a:off x="8620552" y="2362579"/>
            <a:ext cx="2069431" cy="107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Go from 1 to 2</a:t>
            </a:r>
          </a:p>
        </p:txBody>
      </p:sp>
      <p:sp>
        <p:nvSpPr>
          <p:cNvPr id="78" name="Ovale 77">
            <a:extLst>
              <a:ext uri="{FF2B5EF4-FFF2-40B4-BE49-F238E27FC236}">
                <a16:creationId xmlns:a16="http://schemas.microsoft.com/office/drawing/2014/main" id="{1284664F-3820-4294-B073-F6821A861EA4}"/>
              </a:ext>
            </a:extLst>
          </p:cNvPr>
          <p:cNvSpPr/>
          <p:nvPr/>
        </p:nvSpPr>
        <p:spPr>
          <a:xfrm>
            <a:off x="5554172" y="5165159"/>
            <a:ext cx="2069431" cy="107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Go from 3 to 4</a:t>
            </a:r>
          </a:p>
        </p:txBody>
      </p:sp>
      <p:sp>
        <p:nvSpPr>
          <p:cNvPr id="79" name="Ovale 78">
            <a:extLst>
              <a:ext uri="{FF2B5EF4-FFF2-40B4-BE49-F238E27FC236}">
                <a16:creationId xmlns:a16="http://schemas.microsoft.com/office/drawing/2014/main" id="{72A6957C-9A4A-4607-8C25-A5DC7713E4D4}"/>
              </a:ext>
            </a:extLst>
          </p:cNvPr>
          <p:cNvSpPr/>
          <p:nvPr/>
        </p:nvSpPr>
        <p:spPr>
          <a:xfrm>
            <a:off x="8620553" y="5177190"/>
            <a:ext cx="2069431" cy="1074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Go from 2  to 3</a:t>
            </a:r>
          </a:p>
        </p:txBody>
      </p:sp>
      <p:cxnSp>
        <p:nvCxnSpPr>
          <p:cNvPr id="81" name="Connettore 2 80">
            <a:extLst>
              <a:ext uri="{FF2B5EF4-FFF2-40B4-BE49-F238E27FC236}">
                <a16:creationId xmlns:a16="http://schemas.microsoft.com/office/drawing/2014/main" id="{40CBF19C-1B05-4E38-A37B-8625DFDBD714}"/>
              </a:ext>
            </a:extLst>
          </p:cNvPr>
          <p:cNvCxnSpPr>
            <a:stCxn id="71" idx="1"/>
          </p:cNvCxnSpPr>
          <p:nvPr/>
        </p:nvCxnSpPr>
        <p:spPr>
          <a:xfrm>
            <a:off x="927971" y="478817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ttore curvo 82">
            <a:extLst>
              <a:ext uri="{FF2B5EF4-FFF2-40B4-BE49-F238E27FC236}">
                <a16:creationId xmlns:a16="http://schemas.microsoft.com/office/drawing/2014/main" id="{2E2C6BB9-1C54-4775-A619-0B48368A790C}"/>
              </a:ext>
            </a:extLst>
          </p:cNvPr>
          <p:cNvCxnSpPr>
            <a:stCxn id="71" idx="1"/>
          </p:cNvCxnSpPr>
          <p:nvPr/>
        </p:nvCxnSpPr>
        <p:spPr>
          <a:xfrm>
            <a:off x="976097" y="4788170"/>
            <a:ext cx="914400" cy="9144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nettore curvo 87">
            <a:extLst>
              <a:ext uri="{FF2B5EF4-FFF2-40B4-BE49-F238E27FC236}">
                <a16:creationId xmlns:a16="http://schemas.microsoft.com/office/drawing/2014/main" id="{BDF72D92-FD39-420B-81E1-0CAED2A03C80}"/>
              </a:ext>
            </a:extLst>
          </p:cNvPr>
          <p:cNvCxnSpPr>
            <a:endCxn id="71" idx="1"/>
          </p:cNvCxnSpPr>
          <p:nvPr/>
        </p:nvCxnSpPr>
        <p:spPr>
          <a:xfrm flipV="1">
            <a:off x="799634" y="4797183"/>
            <a:ext cx="174723" cy="131356"/>
          </a:xfrm>
          <a:prstGeom prst="curvedConnector4">
            <a:avLst>
              <a:gd name="adj1" fmla="val -364963"/>
              <a:gd name="adj2" fmla="val 393861"/>
            </a:avLst>
          </a:prstGeom>
          <a:ln>
            <a:tailEnd type="triangle"/>
          </a:ln>
        </p:spPr>
        <p:style>
          <a:lnRef idx="1">
            <a:schemeClr val="dk1"/>
          </a:lnRef>
          <a:fillRef idx="0">
            <a:schemeClr val="dk1"/>
          </a:fillRef>
          <a:effectRef idx="0">
            <a:schemeClr val="dk1"/>
          </a:effectRef>
          <a:fontRef idx="minor">
            <a:schemeClr val="tx1"/>
          </a:fontRef>
        </p:style>
      </p:cxnSp>
      <p:cxnSp>
        <p:nvCxnSpPr>
          <p:cNvPr id="91" name="Connettore 2 90">
            <a:extLst>
              <a:ext uri="{FF2B5EF4-FFF2-40B4-BE49-F238E27FC236}">
                <a16:creationId xmlns:a16="http://schemas.microsoft.com/office/drawing/2014/main" id="{796D8029-3530-45FD-9F6A-FF2DE02B2E57}"/>
              </a:ext>
            </a:extLst>
          </p:cNvPr>
          <p:cNvCxnSpPr>
            <a:cxnSpLocks/>
            <a:stCxn id="71" idx="0"/>
            <a:endCxn id="75" idx="4"/>
          </p:cNvCxnSpPr>
          <p:nvPr/>
        </p:nvCxnSpPr>
        <p:spPr>
          <a:xfrm flipH="1" flipV="1">
            <a:off x="1706011" y="3429000"/>
            <a:ext cx="1" cy="1210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Connettore 2 92">
            <a:extLst>
              <a:ext uri="{FF2B5EF4-FFF2-40B4-BE49-F238E27FC236}">
                <a16:creationId xmlns:a16="http://schemas.microsoft.com/office/drawing/2014/main" id="{855511B1-DB05-4D64-BC1F-EA9E8B10FBD1}"/>
              </a:ext>
            </a:extLst>
          </p:cNvPr>
          <p:cNvCxnSpPr>
            <a:stCxn id="75" idx="6"/>
            <a:endCxn id="76" idx="2"/>
          </p:cNvCxnSpPr>
          <p:nvPr/>
        </p:nvCxnSpPr>
        <p:spPr>
          <a:xfrm>
            <a:off x="2740726" y="2891590"/>
            <a:ext cx="8307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Connettore curvo 94">
            <a:extLst>
              <a:ext uri="{FF2B5EF4-FFF2-40B4-BE49-F238E27FC236}">
                <a16:creationId xmlns:a16="http://schemas.microsoft.com/office/drawing/2014/main" id="{9FD338CE-3F64-439C-B3A4-F01A2225F0A9}"/>
              </a:ext>
            </a:extLst>
          </p:cNvPr>
          <p:cNvCxnSpPr>
            <a:cxnSpLocks/>
            <a:stCxn id="76" idx="1"/>
            <a:endCxn id="76" idx="7"/>
          </p:cNvCxnSpPr>
          <p:nvPr/>
        </p:nvCxnSpPr>
        <p:spPr>
          <a:xfrm rot="5400000" flipH="1" flipV="1">
            <a:off x="4606164" y="1779929"/>
            <a:ext cx="12700" cy="1463309"/>
          </a:xfrm>
          <a:prstGeom prst="curvedConnector3">
            <a:avLst>
              <a:gd name="adj1" fmla="val 3039402"/>
            </a:avLst>
          </a:prstGeom>
          <a:ln>
            <a:tailEnd type="triangle"/>
          </a:ln>
        </p:spPr>
        <p:style>
          <a:lnRef idx="1">
            <a:schemeClr val="dk1"/>
          </a:lnRef>
          <a:fillRef idx="0">
            <a:schemeClr val="dk1"/>
          </a:fillRef>
          <a:effectRef idx="0">
            <a:schemeClr val="dk1"/>
          </a:effectRef>
          <a:fontRef idx="minor">
            <a:schemeClr val="tx1"/>
          </a:fontRef>
        </p:style>
      </p:cxnSp>
      <p:cxnSp>
        <p:nvCxnSpPr>
          <p:cNvPr id="100" name="Connettore curvo 99">
            <a:extLst>
              <a:ext uri="{FF2B5EF4-FFF2-40B4-BE49-F238E27FC236}">
                <a16:creationId xmlns:a16="http://schemas.microsoft.com/office/drawing/2014/main" id="{D4AC61B0-C304-4E08-B33D-FB06339C500C}"/>
              </a:ext>
            </a:extLst>
          </p:cNvPr>
          <p:cNvCxnSpPr>
            <a:stCxn id="77" idx="0"/>
            <a:endCxn id="77" idx="7"/>
          </p:cNvCxnSpPr>
          <p:nvPr/>
        </p:nvCxnSpPr>
        <p:spPr>
          <a:xfrm rot="16200000" flipH="1">
            <a:off x="9942393" y="2075454"/>
            <a:ext cx="157404" cy="731654"/>
          </a:xfrm>
          <a:prstGeom prst="curvedConnector3">
            <a:avLst>
              <a:gd name="adj1" fmla="val -145231"/>
            </a:avLst>
          </a:prstGeom>
          <a:ln>
            <a:tailEnd type="triangle"/>
          </a:ln>
        </p:spPr>
        <p:style>
          <a:lnRef idx="1">
            <a:schemeClr val="dk1"/>
          </a:lnRef>
          <a:fillRef idx="0">
            <a:schemeClr val="dk1"/>
          </a:fillRef>
          <a:effectRef idx="0">
            <a:schemeClr val="dk1"/>
          </a:effectRef>
          <a:fontRef idx="minor">
            <a:schemeClr val="tx1"/>
          </a:fontRef>
        </p:style>
      </p:cxnSp>
      <p:cxnSp>
        <p:nvCxnSpPr>
          <p:cNvPr id="102" name="Connettore 2 101">
            <a:extLst>
              <a:ext uri="{FF2B5EF4-FFF2-40B4-BE49-F238E27FC236}">
                <a16:creationId xmlns:a16="http://schemas.microsoft.com/office/drawing/2014/main" id="{47F358F7-1E61-4FB1-86EC-6A8C67B28344}"/>
              </a:ext>
            </a:extLst>
          </p:cNvPr>
          <p:cNvCxnSpPr>
            <a:stCxn id="77" idx="4"/>
            <a:endCxn id="79" idx="0"/>
          </p:cNvCxnSpPr>
          <p:nvPr/>
        </p:nvCxnSpPr>
        <p:spPr>
          <a:xfrm>
            <a:off x="9655268" y="3437400"/>
            <a:ext cx="1" cy="1739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Connettore 2 103">
            <a:extLst>
              <a:ext uri="{FF2B5EF4-FFF2-40B4-BE49-F238E27FC236}">
                <a16:creationId xmlns:a16="http://schemas.microsoft.com/office/drawing/2014/main" id="{C1AB6DF5-3FF6-4C25-B84A-CD994A2AB288}"/>
              </a:ext>
            </a:extLst>
          </p:cNvPr>
          <p:cNvCxnSpPr>
            <a:cxnSpLocks/>
            <a:stCxn id="79" idx="2"/>
            <a:endCxn id="78" idx="6"/>
          </p:cNvCxnSpPr>
          <p:nvPr/>
        </p:nvCxnSpPr>
        <p:spPr>
          <a:xfrm flipH="1" flipV="1">
            <a:off x="7623603" y="5702570"/>
            <a:ext cx="996950" cy="120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Connettore 2 105">
            <a:extLst>
              <a:ext uri="{FF2B5EF4-FFF2-40B4-BE49-F238E27FC236}">
                <a16:creationId xmlns:a16="http://schemas.microsoft.com/office/drawing/2014/main" id="{237FA1D2-BD84-47E0-8BEE-5D5D34239C0C}"/>
              </a:ext>
            </a:extLst>
          </p:cNvPr>
          <p:cNvCxnSpPr>
            <a:cxnSpLocks/>
            <a:stCxn id="78" idx="2"/>
            <a:endCxn id="71" idx="6"/>
          </p:cNvCxnSpPr>
          <p:nvPr/>
        </p:nvCxnSpPr>
        <p:spPr>
          <a:xfrm flipH="1" flipV="1">
            <a:off x="2740727" y="5177190"/>
            <a:ext cx="2813445" cy="52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ttore curvo 107">
            <a:extLst>
              <a:ext uri="{FF2B5EF4-FFF2-40B4-BE49-F238E27FC236}">
                <a16:creationId xmlns:a16="http://schemas.microsoft.com/office/drawing/2014/main" id="{265BCBD0-3EF4-475B-A5F2-1EB8E4F0D5CA}"/>
              </a:ext>
            </a:extLst>
          </p:cNvPr>
          <p:cNvCxnSpPr>
            <a:stCxn id="79" idx="7"/>
            <a:endCxn id="79" idx="6"/>
          </p:cNvCxnSpPr>
          <p:nvPr/>
        </p:nvCxnSpPr>
        <p:spPr>
          <a:xfrm rot="16200000" flipH="1">
            <a:off x="10348449" y="5373067"/>
            <a:ext cx="380007" cy="303061"/>
          </a:xfrm>
          <a:prstGeom prst="curvedConnector4">
            <a:avLst>
              <a:gd name="adj1" fmla="val -101578"/>
              <a:gd name="adj2" fmla="val 175430"/>
            </a:avLst>
          </a:prstGeom>
          <a:ln>
            <a:tailEnd type="triangle"/>
          </a:ln>
        </p:spPr>
        <p:style>
          <a:lnRef idx="1">
            <a:schemeClr val="dk1"/>
          </a:lnRef>
          <a:fillRef idx="0">
            <a:schemeClr val="dk1"/>
          </a:fillRef>
          <a:effectRef idx="0">
            <a:schemeClr val="dk1"/>
          </a:effectRef>
          <a:fontRef idx="minor">
            <a:schemeClr val="tx1"/>
          </a:fontRef>
        </p:style>
      </p:cxnSp>
      <p:cxnSp>
        <p:nvCxnSpPr>
          <p:cNvPr id="110" name="Connettore curvo 109">
            <a:extLst>
              <a:ext uri="{FF2B5EF4-FFF2-40B4-BE49-F238E27FC236}">
                <a16:creationId xmlns:a16="http://schemas.microsoft.com/office/drawing/2014/main" id="{0AFE8EEF-F120-49DF-8C88-6D3FB70D3925}"/>
              </a:ext>
            </a:extLst>
          </p:cNvPr>
          <p:cNvCxnSpPr>
            <a:stCxn id="78" idx="1"/>
            <a:endCxn id="78" idx="0"/>
          </p:cNvCxnSpPr>
          <p:nvPr/>
        </p:nvCxnSpPr>
        <p:spPr>
          <a:xfrm rot="5400000" flipH="1" flipV="1">
            <a:off x="6144358" y="4878034"/>
            <a:ext cx="157404" cy="731655"/>
          </a:xfrm>
          <a:prstGeom prst="curvedConnector3">
            <a:avLst>
              <a:gd name="adj1" fmla="val 245231"/>
            </a:avLst>
          </a:prstGeom>
          <a:ln>
            <a:tailEnd type="triangle"/>
          </a:ln>
        </p:spPr>
        <p:style>
          <a:lnRef idx="1">
            <a:schemeClr val="dk1"/>
          </a:lnRef>
          <a:fillRef idx="0">
            <a:schemeClr val="dk1"/>
          </a:fillRef>
          <a:effectRef idx="0">
            <a:schemeClr val="dk1"/>
          </a:effectRef>
          <a:fontRef idx="minor">
            <a:schemeClr val="tx1"/>
          </a:fontRef>
        </p:style>
      </p:cxnSp>
      <p:cxnSp>
        <p:nvCxnSpPr>
          <p:cNvPr id="120" name="Connettore 2 119">
            <a:extLst>
              <a:ext uri="{FF2B5EF4-FFF2-40B4-BE49-F238E27FC236}">
                <a16:creationId xmlns:a16="http://schemas.microsoft.com/office/drawing/2014/main" id="{792A1527-8B35-4848-A4AC-172C1E75B5E4}"/>
              </a:ext>
            </a:extLst>
          </p:cNvPr>
          <p:cNvCxnSpPr>
            <a:cxnSpLocks/>
            <a:stCxn id="76" idx="6"/>
            <a:endCxn id="77" idx="2"/>
          </p:cNvCxnSpPr>
          <p:nvPr/>
        </p:nvCxnSpPr>
        <p:spPr>
          <a:xfrm>
            <a:off x="5640880" y="2891590"/>
            <a:ext cx="2979672" cy="8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8" name="Titolo 157">
            <a:extLst>
              <a:ext uri="{FF2B5EF4-FFF2-40B4-BE49-F238E27FC236}">
                <a16:creationId xmlns:a16="http://schemas.microsoft.com/office/drawing/2014/main" id="{11CF76C3-D022-43E8-9DFA-9B8F37205B54}"/>
              </a:ext>
            </a:extLst>
          </p:cNvPr>
          <p:cNvSpPr>
            <a:spLocks noGrp="1"/>
          </p:cNvSpPr>
          <p:nvPr>
            <p:ph type="title"/>
          </p:nvPr>
        </p:nvSpPr>
        <p:spPr/>
        <p:txBody>
          <a:bodyPr/>
          <a:lstStyle/>
          <a:p>
            <a:r>
              <a:rPr lang="it-IT" dirty="0"/>
              <a:t>DIAGRAMMA A STATI FINITI - YOUBOT</a:t>
            </a:r>
          </a:p>
        </p:txBody>
      </p:sp>
    </p:spTree>
    <p:extLst>
      <p:ext uri="{BB962C8B-B14F-4D97-AF65-F5344CB8AC3E}">
        <p14:creationId xmlns:p14="http://schemas.microsoft.com/office/powerpoint/2010/main" val="109267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2572BE39-E529-428B-849F-4D856F63F2AD}"/>
              </a:ext>
            </a:extLst>
          </p:cNvPr>
          <p:cNvSpPr txBox="1"/>
          <p:nvPr/>
        </p:nvSpPr>
        <p:spPr>
          <a:xfrm>
            <a:off x="6754478" y="603825"/>
            <a:ext cx="3770647" cy="4278094"/>
          </a:xfrm>
          <a:prstGeom prst="rect">
            <a:avLst/>
          </a:prstGeom>
          <a:noFill/>
        </p:spPr>
        <p:txBody>
          <a:bodyPr wrap="square" rtlCol="0">
            <a:spAutoFit/>
          </a:bodyPr>
          <a:lstStyle/>
          <a:p>
            <a:pPr rtl="0">
              <a:spcBef>
                <a:spcPts val="0"/>
              </a:spcBef>
              <a:spcAft>
                <a:spcPts val="0"/>
              </a:spcAft>
            </a:pPr>
            <a:r>
              <a:rPr lang="it-IT" sz="1700" b="0" i="0" u="none" strike="noStrike" dirty="0">
                <a:solidFill>
                  <a:srgbClr val="000000"/>
                </a:solidFill>
                <a:effectLst/>
                <a:latin typeface="Arial" panose="020B0604020202020204" pitchFamily="34" charset="0"/>
              </a:rPr>
              <a:t>Il mondo all’interno del quale si svolge il goal del robot è un’area rettangolare lunga 10 metri x 6 metri, delimitata da muri. Al suo interno troviamo due muri che ci permettono di creare tre ambienti: l’anticamera, la sala principale e l’uscita.</a:t>
            </a:r>
            <a:r>
              <a:rPr lang="it-IT" sz="1700" dirty="0"/>
              <a:t> </a:t>
            </a:r>
            <a:r>
              <a:rPr lang="it-IT" sz="1700" b="0" i="0" u="none" strike="noStrike" dirty="0">
                <a:solidFill>
                  <a:srgbClr val="000000"/>
                </a:solidFill>
                <a:effectLst/>
                <a:latin typeface="Arial" panose="020B0604020202020204" pitchFamily="34" charset="0"/>
              </a:rPr>
              <a:t>All’interno dell’anticamera troviamo il punto in cui verranno generati i pedestri e la prima telecamera che ha il compito di discriminare il colore dei pedestri e permettere loro di procedere lungo il percorso verso la prossima camera.</a:t>
            </a:r>
            <a:endParaRPr lang="it-IT" sz="1700" b="0" dirty="0">
              <a:effectLst/>
            </a:endParaRPr>
          </a:p>
          <a:p>
            <a:pPr rtl="0">
              <a:spcBef>
                <a:spcPts val="0"/>
              </a:spcBef>
              <a:spcAft>
                <a:spcPts val="0"/>
              </a:spcAft>
            </a:pPr>
            <a:br>
              <a:rPr lang="it-IT" sz="1700" b="0" dirty="0">
                <a:effectLst/>
              </a:rPr>
            </a:br>
            <a:br>
              <a:rPr lang="it-IT" sz="1700" dirty="0"/>
            </a:br>
            <a:endParaRPr lang="it-IT" sz="1700" dirty="0"/>
          </a:p>
        </p:txBody>
      </p:sp>
      <p:sp>
        <p:nvSpPr>
          <p:cNvPr id="4" name="CasellaDiTesto 3">
            <a:extLst>
              <a:ext uri="{FF2B5EF4-FFF2-40B4-BE49-F238E27FC236}">
                <a16:creationId xmlns:a16="http://schemas.microsoft.com/office/drawing/2014/main" id="{62E193D7-27F8-4A26-97E5-4119238285F4}"/>
              </a:ext>
            </a:extLst>
          </p:cNvPr>
          <p:cNvSpPr txBox="1"/>
          <p:nvPr/>
        </p:nvSpPr>
        <p:spPr>
          <a:xfrm>
            <a:off x="6754478" y="19050"/>
            <a:ext cx="1459513" cy="584775"/>
          </a:xfrm>
          <a:prstGeom prst="rect">
            <a:avLst/>
          </a:prstGeom>
          <a:noFill/>
        </p:spPr>
        <p:txBody>
          <a:bodyPr wrap="square" rtlCol="0">
            <a:spAutoFit/>
          </a:bodyPr>
          <a:lstStyle/>
          <a:p>
            <a:r>
              <a:rPr lang="it-IT" sz="3200" dirty="0"/>
              <a:t>Mondo</a:t>
            </a:r>
          </a:p>
        </p:txBody>
      </p:sp>
      <p:pic>
        <p:nvPicPr>
          <p:cNvPr id="3" name="Immagine 2">
            <a:extLst>
              <a:ext uri="{FF2B5EF4-FFF2-40B4-BE49-F238E27FC236}">
                <a16:creationId xmlns:a16="http://schemas.microsoft.com/office/drawing/2014/main" id="{C08585CF-236D-4870-A598-92D95B5D175C}"/>
              </a:ext>
            </a:extLst>
          </p:cNvPr>
          <p:cNvPicPr>
            <a:picLocks noChangeAspect="1"/>
          </p:cNvPicPr>
          <p:nvPr/>
        </p:nvPicPr>
        <p:blipFill>
          <a:blip r:embed="rId2"/>
          <a:stretch>
            <a:fillRect/>
          </a:stretch>
        </p:blipFill>
        <p:spPr>
          <a:xfrm>
            <a:off x="184416" y="152400"/>
            <a:ext cx="6414425" cy="3857626"/>
          </a:xfrm>
          <a:prstGeom prst="rect">
            <a:avLst/>
          </a:prstGeom>
        </p:spPr>
      </p:pic>
      <p:sp>
        <p:nvSpPr>
          <p:cNvPr id="7" name="CasellaDiTesto 6">
            <a:extLst>
              <a:ext uri="{FF2B5EF4-FFF2-40B4-BE49-F238E27FC236}">
                <a16:creationId xmlns:a16="http://schemas.microsoft.com/office/drawing/2014/main" id="{CDE18FCB-6CEB-4114-B316-A7E775C13207}"/>
              </a:ext>
            </a:extLst>
          </p:cNvPr>
          <p:cNvSpPr txBox="1"/>
          <p:nvPr/>
        </p:nvSpPr>
        <p:spPr>
          <a:xfrm>
            <a:off x="184416" y="4181475"/>
            <a:ext cx="11474184" cy="1138773"/>
          </a:xfrm>
          <a:prstGeom prst="rect">
            <a:avLst/>
          </a:prstGeom>
          <a:noFill/>
        </p:spPr>
        <p:txBody>
          <a:bodyPr wrap="square" rtlCol="0">
            <a:spAutoFit/>
          </a:bodyPr>
          <a:lstStyle/>
          <a:p>
            <a:pPr rtl="0">
              <a:spcBef>
                <a:spcPts val="0"/>
              </a:spcBef>
              <a:spcAft>
                <a:spcPts val="0"/>
              </a:spcAft>
            </a:pPr>
            <a:r>
              <a:rPr lang="it-IT" sz="1700" b="0" i="0" u="none" strike="noStrike" dirty="0">
                <a:solidFill>
                  <a:srgbClr val="000000"/>
                </a:solidFill>
                <a:effectLst/>
                <a:latin typeface="Arial" panose="020B0604020202020204" pitchFamily="34" charset="0"/>
              </a:rPr>
              <a:t>All’interno della sala principale troviamo 4 landmark che simboleggiano i goals del nostro </a:t>
            </a:r>
            <a:r>
              <a:rPr lang="it-IT" sz="1700" b="0" i="0" u="none" strike="noStrike" dirty="0" err="1">
                <a:solidFill>
                  <a:srgbClr val="000000"/>
                </a:solidFill>
                <a:effectLst/>
                <a:latin typeface="Arial" panose="020B0604020202020204" pitchFamily="34" charset="0"/>
              </a:rPr>
              <a:t>youbot</a:t>
            </a:r>
            <a:r>
              <a:rPr lang="it-IT" sz="1700" b="0" i="0" u="none" strike="noStrike" dirty="0">
                <a:solidFill>
                  <a:srgbClr val="000000"/>
                </a:solidFill>
                <a:effectLst/>
                <a:latin typeface="Arial" panose="020B0604020202020204" pitchFamily="34" charset="0"/>
              </a:rPr>
              <a:t> che dovrà raggiungere per completare il percorso di sanificazione. Anche in questa sala troviamo a terra la striscia nera che simboleggia il percorso che dovranno seguire i pedestri. Una volta che i pedestri raggiungono la sala d’uscita e escono dal campo visivo della telecamera, dovranno essere correttamente eliminati.</a:t>
            </a:r>
            <a:endParaRPr lang="it-IT" sz="1700" b="0" dirty="0">
              <a:effectLst/>
            </a:endParaRPr>
          </a:p>
        </p:txBody>
      </p:sp>
    </p:spTree>
    <p:extLst>
      <p:ext uri="{BB962C8B-B14F-4D97-AF65-F5344CB8AC3E}">
        <p14:creationId xmlns:p14="http://schemas.microsoft.com/office/powerpoint/2010/main" val="328072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A0E1DA-A2EB-45C7-8E6B-8CC82B741D57}"/>
              </a:ext>
            </a:extLst>
          </p:cNvPr>
          <p:cNvSpPr>
            <a:spLocks noGrp="1"/>
          </p:cNvSpPr>
          <p:nvPr>
            <p:ph type="title"/>
          </p:nvPr>
        </p:nvSpPr>
        <p:spPr/>
        <p:txBody>
          <a:bodyPr/>
          <a:lstStyle/>
          <a:p>
            <a:pPr algn="ctr"/>
            <a:r>
              <a:rPr lang="it-IT" dirty="0"/>
              <a:t>CONTROLLER</a:t>
            </a:r>
          </a:p>
        </p:txBody>
      </p:sp>
    </p:spTree>
    <p:extLst>
      <p:ext uri="{BB962C8B-B14F-4D97-AF65-F5344CB8AC3E}">
        <p14:creationId xmlns:p14="http://schemas.microsoft.com/office/powerpoint/2010/main" val="159358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387D58B-927C-48F6-9410-D38DD7D78B50}"/>
              </a:ext>
            </a:extLst>
          </p:cNvPr>
          <p:cNvSpPr>
            <a:spLocks noGrp="1"/>
          </p:cNvSpPr>
          <p:nvPr>
            <p:ph type="title"/>
          </p:nvPr>
        </p:nvSpPr>
        <p:spPr/>
        <p:txBody>
          <a:bodyPr/>
          <a:lstStyle/>
          <a:p>
            <a:r>
              <a:rPr lang="it-IT" dirty="0"/>
              <a:t>YOUBOT</a:t>
            </a:r>
          </a:p>
        </p:txBody>
      </p:sp>
      <p:pic>
        <p:nvPicPr>
          <p:cNvPr id="2050" name="Picture 2">
            <a:extLst>
              <a:ext uri="{FF2B5EF4-FFF2-40B4-BE49-F238E27FC236}">
                <a16:creationId xmlns:a16="http://schemas.microsoft.com/office/drawing/2014/main" id="{5B886585-A8BE-4287-8AF8-2CA563F8F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59" y="2347412"/>
            <a:ext cx="5514210" cy="3207999"/>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7AFAC0FF-F22D-4760-8EF4-56BFA5CFE647}"/>
              </a:ext>
            </a:extLst>
          </p:cNvPr>
          <p:cNvSpPr txBox="1"/>
          <p:nvPr/>
        </p:nvSpPr>
        <p:spPr>
          <a:xfrm>
            <a:off x="5907882" y="2399171"/>
            <a:ext cx="5995359" cy="3231654"/>
          </a:xfrm>
          <a:prstGeom prst="rect">
            <a:avLst/>
          </a:prstGeom>
          <a:noFill/>
        </p:spPr>
        <p:txBody>
          <a:bodyPr wrap="square" rtlCol="0">
            <a:spAutoFit/>
          </a:bodyPr>
          <a:lstStyle/>
          <a:p>
            <a:r>
              <a:rPr lang="it-IT" sz="1700" dirty="0">
                <a:solidFill>
                  <a:schemeClr val="bg1"/>
                </a:solidFill>
                <a:latin typeface="Arial" panose="020B0604020202020204" pitchFamily="34" charset="0"/>
                <a:cs typeface="Arial" panose="020B0604020202020204" pitchFamily="34" charset="0"/>
              </a:rPr>
              <a:t>Il controller dello </a:t>
            </a:r>
            <a:r>
              <a:rPr lang="it-IT" sz="1700" dirty="0" err="1">
                <a:solidFill>
                  <a:schemeClr val="bg1"/>
                </a:solidFill>
                <a:latin typeface="Arial" panose="020B0604020202020204" pitchFamily="34" charset="0"/>
                <a:cs typeface="Arial" panose="020B0604020202020204" pitchFamily="34" charset="0"/>
              </a:rPr>
              <a:t>youbot</a:t>
            </a:r>
            <a:r>
              <a:rPr lang="it-IT" sz="1700" dirty="0">
                <a:solidFill>
                  <a:schemeClr val="bg1"/>
                </a:solidFill>
                <a:latin typeface="Arial" panose="020B0604020202020204" pitchFamily="34" charset="0"/>
                <a:cs typeface="Arial" panose="020B0604020202020204" pitchFamily="34" charset="0"/>
              </a:rPr>
              <a:t> è stato scritto in linguaggio C. Il metodo core principale di questo controller è lo switch case che permette allo </a:t>
            </a:r>
            <a:r>
              <a:rPr lang="it-IT" sz="1700" dirty="0" err="1">
                <a:solidFill>
                  <a:schemeClr val="bg1"/>
                </a:solidFill>
                <a:latin typeface="Arial" panose="020B0604020202020204" pitchFamily="34" charset="0"/>
                <a:cs typeface="Arial" panose="020B0604020202020204" pitchFamily="34" charset="0"/>
              </a:rPr>
              <a:t>youbot</a:t>
            </a:r>
            <a:r>
              <a:rPr lang="it-IT" sz="1700" dirty="0">
                <a:solidFill>
                  <a:schemeClr val="bg1"/>
                </a:solidFill>
                <a:latin typeface="Arial" panose="020B0604020202020204" pitchFamily="34" charset="0"/>
                <a:cs typeface="Arial" panose="020B0604020202020204" pitchFamily="34" charset="0"/>
              </a:rPr>
              <a:t> di muoversi per tutta la stanza.</a:t>
            </a:r>
          </a:p>
          <a:p>
            <a:pPr marL="285750" indent="-285750">
              <a:buFont typeface="Arial" panose="020B0604020202020204" pitchFamily="34" charset="0"/>
              <a:buChar char="•"/>
            </a:pPr>
            <a:r>
              <a:rPr lang="it-IT" sz="1700" b="0" i="0" u="none" strike="noStrike" dirty="0" err="1">
                <a:solidFill>
                  <a:schemeClr val="bg1"/>
                </a:solidFill>
                <a:effectLst/>
                <a:latin typeface="Arial" panose="020B0604020202020204" pitchFamily="34" charset="0"/>
                <a:cs typeface="Arial" panose="020B0604020202020204" pitchFamily="34" charset="0"/>
              </a:rPr>
              <a:t>move_to_charging_base</a:t>
            </a:r>
            <a:r>
              <a:rPr lang="it-IT" sz="1700" b="0" i="0" u="none" strike="noStrike" dirty="0">
                <a:solidFill>
                  <a:schemeClr val="bg1"/>
                </a:solidFill>
                <a:effectLst/>
                <a:latin typeface="Arial" panose="020B0604020202020204" pitchFamily="34" charset="0"/>
                <a:cs typeface="Arial" panose="020B0604020202020204" pitchFamily="34" charset="0"/>
              </a:rPr>
              <a:t> </a:t>
            </a:r>
            <a:r>
              <a:rPr lang="it-IT" sz="1700" dirty="0">
                <a:solidFill>
                  <a:schemeClr val="bg1"/>
                </a:solidFill>
                <a:latin typeface="Arial" panose="020B0604020202020204" pitchFamily="34" charset="0"/>
                <a:cs typeface="Arial" panose="020B0604020202020204" pitchFamily="34" charset="0"/>
              </a:rPr>
              <a:t>serve </a:t>
            </a:r>
            <a:r>
              <a:rPr lang="it-IT" sz="1700" b="0" i="0" u="none" strike="noStrike" dirty="0">
                <a:solidFill>
                  <a:schemeClr val="bg1"/>
                </a:solidFill>
                <a:effectLst/>
                <a:latin typeface="Arial" panose="020B0604020202020204" pitchFamily="34" charset="0"/>
                <a:cs typeface="Arial" panose="020B0604020202020204" pitchFamily="34" charset="0"/>
              </a:rPr>
              <a:t>a far muovere lo </a:t>
            </a:r>
            <a:r>
              <a:rPr lang="it-IT" sz="1700" b="0" i="0" u="none" strike="noStrike" dirty="0" err="1">
                <a:solidFill>
                  <a:schemeClr val="bg1"/>
                </a:solidFill>
                <a:effectLst/>
                <a:latin typeface="Arial" panose="020B0604020202020204" pitchFamily="34" charset="0"/>
                <a:cs typeface="Arial" panose="020B0604020202020204" pitchFamily="34" charset="0"/>
              </a:rPr>
              <a:t>youbot</a:t>
            </a:r>
            <a:r>
              <a:rPr lang="it-IT" sz="1700" b="0" i="0" u="none" strike="noStrike" dirty="0">
                <a:solidFill>
                  <a:schemeClr val="bg1"/>
                </a:solidFill>
                <a:effectLst/>
                <a:latin typeface="Arial" panose="020B0604020202020204" pitchFamily="34" charset="0"/>
                <a:cs typeface="Arial" panose="020B0604020202020204" pitchFamily="34" charset="0"/>
              </a:rPr>
              <a:t> verso la base di ricarica, allo </a:t>
            </a:r>
            <a:r>
              <a:rPr lang="it-IT" sz="1700" b="0" i="0" u="none" strike="noStrike" dirty="0" err="1">
                <a:solidFill>
                  <a:schemeClr val="bg1"/>
                </a:solidFill>
                <a:effectLst/>
                <a:latin typeface="Arial" panose="020B0604020202020204" pitchFamily="34" charset="0"/>
                <a:cs typeface="Arial" panose="020B0604020202020204" pitchFamily="34" charset="0"/>
              </a:rPr>
              <a:t>youbot</a:t>
            </a:r>
            <a:r>
              <a:rPr lang="it-IT" sz="1700" b="0" i="0" u="none" strike="noStrike" dirty="0">
                <a:solidFill>
                  <a:schemeClr val="bg1"/>
                </a:solidFill>
                <a:effectLst/>
                <a:latin typeface="Arial" panose="020B0604020202020204" pitchFamily="34" charset="0"/>
                <a:cs typeface="Arial" panose="020B0604020202020204" pitchFamily="34" charset="0"/>
              </a:rPr>
              <a:t> viene passata la posizione del landmark su cui dovrà fermarsi e aspettare.</a:t>
            </a:r>
          </a:p>
          <a:p>
            <a:pPr marL="285750" indent="-285750">
              <a:buFont typeface="Arial" panose="020B0604020202020204" pitchFamily="34" charset="0"/>
              <a:buChar char="•"/>
            </a:pPr>
            <a:r>
              <a:rPr lang="it-IT" sz="1700" dirty="0" err="1">
                <a:solidFill>
                  <a:schemeClr val="bg1"/>
                </a:solidFill>
                <a:latin typeface="Arial" panose="020B0604020202020204" pitchFamily="34" charset="0"/>
                <a:cs typeface="Arial" panose="020B0604020202020204" pitchFamily="34" charset="0"/>
              </a:rPr>
              <a:t>recharge</a:t>
            </a:r>
            <a:r>
              <a:rPr lang="it-IT" sz="1700" dirty="0">
                <a:solidFill>
                  <a:schemeClr val="bg1"/>
                </a:solidFill>
                <a:latin typeface="Arial" panose="020B0604020202020204" pitchFamily="34" charset="0"/>
                <a:cs typeface="Arial" panose="020B0604020202020204" pitchFamily="34" charset="0"/>
              </a:rPr>
              <a:t> permette allo </a:t>
            </a:r>
            <a:r>
              <a:rPr lang="it-IT" sz="1700" dirty="0" err="1">
                <a:solidFill>
                  <a:schemeClr val="bg1"/>
                </a:solidFill>
                <a:latin typeface="Arial" panose="020B0604020202020204" pitchFamily="34" charset="0"/>
                <a:cs typeface="Arial" panose="020B0604020202020204" pitchFamily="34" charset="0"/>
              </a:rPr>
              <a:t>youbot</a:t>
            </a:r>
            <a:r>
              <a:rPr lang="it-IT" sz="1700" dirty="0">
                <a:solidFill>
                  <a:schemeClr val="bg1"/>
                </a:solidFill>
                <a:latin typeface="Arial" panose="020B0604020202020204" pitchFamily="34" charset="0"/>
                <a:cs typeface="Arial" panose="020B0604020202020204" pitchFamily="34" charset="0"/>
              </a:rPr>
              <a:t> di ricaricare il liquido sanificante all’interno del cilindro che vediamo in figura.</a:t>
            </a:r>
          </a:p>
          <a:p>
            <a:pPr marL="285750" indent="-285750">
              <a:buFont typeface="Arial" panose="020B0604020202020204" pitchFamily="34" charset="0"/>
              <a:buChar char="•"/>
            </a:pPr>
            <a:r>
              <a:rPr lang="it-IT" sz="1700" dirty="0">
                <a:solidFill>
                  <a:schemeClr val="bg1"/>
                </a:solidFill>
                <a:latin typeface="Arial" panose="020B0604020202020204" pitchFamily="34" charset="0"/>
                <a:cs typeface="Arial" panose="020B0604020202020204" pitchFamily="34" charset="0"/>
              </a:rPr>
              <a:t>w</a:t>
            </a:r>
            <a:r>
              <a:rPr lang="it-IT" sz="1700">
                <a:solidFill>
                  <a:schemeClr val="bg1"/>
                </a:solidFill>
                <a:latin typeface="Arial" panose="020B0604020202020204" pitchFamily="34" charset="0"/>
                <a:cs typeface="Arial" panose="020B0604020202020204" pitchFamily="34" charset="0"/>
              </a:rPr>
              <a:t>ait</a:t>
            </a:r>
            <a:r>
              <a:rPr lang="it-IT" sz="1700" dirty="0" err="1">
                <a:solidFill>
                  <a:schemeClr val="bg1"/>
                </a:solidFill>
                <a:latin typeface="Arial" panose="020B0604020202020204" pitchFamily="34" charset="0"/>
                <a:cs typeface="Arial" panose="020B0604020202020204" pitchFamily="34" charset="0"/>
              </a:rPr>
              <a:t>_for_samitazing</a:t>
            </a:r>
            <a:r>
              <a:rPr lang="it-IT" sz="1700" dirty="0">
                <a:solidFill>
                  <a:schemeClr val="bg1"/>
                </a:solidFill>
                <a:latin typeface="Arial" panose="020B0604020202020204" pitchFamily="34" charset="0"/>
                <a:cs typeface="Arial" panose="020B0604020202020204" pitchFamily="34" charset="0"/>
              </a:rPr>
              <a:t> in questo stato lo </a:t>
            </a:r>
            <a:r>
              <a:rPr lang="it-IT" sz="1700" dirty="0" err="1">
                <a:solidFill>
                  <a:schemeClr val="bg1"/>
                </a:solidFill>
                <a:latin typeface="Arial" panose="020B0604020202020204" pitchFamily="34" charset="0"/>
                <a:cs typeface="Arial" panose="020B0604020202020204" pitchFamily="34" charset="0"/>
              </a:rPr>
              <a:t>youbot</a:t>
            </a:r>
            <a:r>
              <a:rPr lang="it-IT" sz="1700" dirty="0">
                <a:solidFill>
                  <a:schemeClr val="bg1"/>
                </a:solidFill>
                <a:latin typeface="Arial" panose="020B0604020202020204" pitchFamily="34" charset="0"/>
                <a:cs typeface="Arial" panose="020B0604020202020204" pitchFamily="34" charset="0"/>
              </a:rPr>
              <a:t> sarà in stato di </a:t>
            </a:r>
            <a:r>
              <a:rPr lang="it-IT" sz="1700" dirty="0" err="1">
                <a:solidFill>
                  <a:schemeClr val="bg1"/>
                </a:solidFill>
                <a:latin typeface="Arial" panose="020B0604020202020204" pitchFamily="34" charset="0"/>
                <a:cs typeface="Arial" panose="020B0604020202020204" pitchFamily="34" charset="0"/>
              </a:rPr>
              <a:t>wait</a:t>
            </a:r>
            <a:r>
              <a:rPr lang="it-IT" sz="1700" dirty="0">
                <a:solidFill>
                  <a:schemeClr val="bg1"/>
                </a:solidFill>
                <a:latin typeface="Arial" panose="020B0604020202020204" pitchFamily="34" charset="0"/>
                <a:cs typeface="Arial" panose="020B0604020202020204" pitchFamily="34" charset="0"/>
              </a:rPr>
              <a:t> aspettando che le condizioni per sanificare siano rispettare e quindi iniziare a sanificare.</a:t>
            </a:r>
          </a:p>
          <a:p>
            <a:pPr marL="285750" indent="-285750">
              <a:buFont typeface="Arial" panose="020B0604020202020204" pitchFamily="34" charset="0"/>
              <a:buChar char="•"/>
            </a:pPr>
            <a:r>
              <a:rPr lang="it-IT" sz="1700" dirty="0">
                <a:solidFill>
                  <a:schemeClr val="bg1"/>
                </a:solidFill>
                <a:latin typeface="Arial" panose="020B0604020202020204" pitchFamily="34" charset="0"/>
                <a:cs typeface="Arial" panose="020B0604020202020204" pitchFamily="34" charset="0"/>
              </a:rPr>
              <a:t>I metodi </a:t>
            </a:r>
            <a:r>
              <a:rPr lang="it-IT" sz="1700" dirty="0" err="1">
                <a:solidFill>
                  <a:schemeClr val="bg1"/>
                </a:solidFill>
                <a:latin typeface="Arial" panose="020B0604020202020204" pitchFamily="34" charset="0"/>
                <a:cs typeface="Arial" panose="020B0604020202020204" pitchFamily="34" charset="0"/>
              </a:rPr>
              <a:t>goFromXtoY</a:t>
            </a:r>
            <a:r>
              <a:rPr lang="it-IT" sz="1700" dirty="0">
                <a:solidFill>
                  <a:schemeClr val="bg1"/>
                </a:solidFill>
                <a:latin typeface="Arial" panose="020B0604020202020204" pitchFamily="34" charset="0"/>
                <a:cs typeface="Arial" panose="020B0604020202020204" pitchFamily="34" charset="0"/>
              </a:rPr>
              <a:t> permette allo </a:t>
            </a:r>
            <a:r>
              <a:rPr lang="it-IT" sz="1700" dirty="0" err="1">
                <a:solidFill>
                  <a:schemeClr val="bg1"/>
                </a:solidFill>
                <a:latin typeface="Arial" panose="020B0604020202020204" pitchFamily="34" charset="0"/>
                <a:cs typeface="Arial" panose="020B0604020202020204" pitchFamily="34" charset="0"/>
              </a:rPr>
              <a:t>youbot</a:t>
            </a:r>
            <a:r>
              <a:rPr lang="it-IT" sz="1700" dirty="0">
                <a:solidFill>
                  <a:schemeClr val="bg1"/>
                </a:solidFill>
                <a:latin typeface="Arial" panose="020B0604020202020204" pitchFamily="34" charset="0"/>
                <a:cs typeface="Arial" panose="020B0604020202020204" pitchFamily="34" charset="0"/>
              </a:rPr>
              <a:t> di muoversi d</a:t>
            </a:r>
          </a:p>
        </p:txBody>
      </p:sp>
      <p:sp>
        <p:nvSpPr>
          <p:cNvPr id="3" name="CasellaDiTesto 2">
            <a:extLst>
              <a:ext uri="{FF2B5EF4-FFF2-40B4-BE49-F238E27FC236}">
                <a16:creationId xmlns:a16="http://schemas.microsoft.com/office/drawing/2014/main" id="{8820BE0F-356E-4231-A950-364390F96898}"/>
              </a:ext>
            </a:extLst>
          </p:cNvPr>
          <p:cNvSpPr txBox="1"/>
          <p:nvPr/>
        </p:nvSpPr>
        <p:spPr>
          <a:xfrm>
            <a:off x="288759" y="5621171"/>
            <a:ext cx="11745090" cy="615553"/>
          </a:xfrm>
          <a:prstGeom prst="rect">
            <a:avLst/>
          </a:prstGeom>
          <a:noFill/>
        </p:spPr>
        <p:txBody>
          <a:bodyPr wrap="square" rtlCol="0">
            <a:spAutoFit/>
          </a:bodyPr>
          <a:lstStyle/>
          <a:p>
            <a:r>
              <a:rPr lang="it-IT" sz="1700" dirty="0">
                <a:solidFill>
                  <a:schemeClr val="bg1"/>
                </a:solidFill>
                <a:latin typeface="Arial" panose="020B0604020202020204" pitchFamily="34" charset="0"/>
                <a:cs typeface="Arial" panose="020B0604020202020204" pitchFamily="34" charset="0"/>
              </a:rPr>
              <a:t>da un </a:t>
            </a:r>
            <a:r>
              <a:rPr lang="it-IT" sz="1700" dirty="0" err="1">
                <a:solidFill>
                  <a:schemeClr val="bg1"/>
                </a:solidFill>
                <a:latin typeface="Arial" panose="020B0604020202020204" pitchFamily="34" charset="0"/>
                <a:cs typeface="Arial" panose="020B0604020202020204" pitchFamily="34" charset="0"/>
              </a:rPr>
              <a:t>landarmark</a:t>
            </a:r>
            <a:r>
              <a:rPr lang="it-IT" sz="1700" dirty="0">
                <a:solidFill>
                  <a:schemeClr val="bg1"/>
                </a:solidFill>
                <a:latin typeface="Arial" panose="020B0604020202020204" pitchFamily="34" charset="0"/>
                <a:cs typeface="Arial" panose="020B0604020202020204" pitchFamily="34" charset="0"/>
              </a:rPr>
              <a:t> all’altro. Durante il processo di sanificazione il livello di liquido diminuisce e verrà ricaricato una volta arrivato alla base di ricarica.</a:t>
            </a:r>
          </a:p>
        </p:txBody>
      </p:sp>
    </p:spTree>
    <p:extLst>
      <p:ext uri="{BB962C8B-B14F-4D97-AF65-F5344CB8AC3E}">
        <p14:creationId xmlns:p14="http://schemas.microsoft.com/office/powerpoint/2010/main" val="166234986"/>
      </p:ext>
    </p:extLst>
  </p:cSld>
  <p:clrMapOvr>
    <a:masterClrMapping/>
  </p:clrMapOvr>
</p:sld>
</file>

<file path=ppt/theme/theme1.xml><?xml version="1.0" encoding="utf-8"?>
<a:theme xmlns:a="http://schemas.openxmlformats.org/drawingml/2006/main" name="Berlino">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TM04033929[[fn=Ardesia]]</Template>
  <TotalTime>0</TotalTime>
  <Words>1211</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Arial</vt:lpstr>
      <vt:lpstr>Century Gothic</vt:lpstr>
      <vt:lpstr>Trebuchet MS</vt:lpstr>
      <vt:lpstr>Berlino</vt:lpstr>
      <vt:lpstr>Presentazione standard di PowerPoint</vt:lpstr>
      <vt:lpstr>Presentazione standard di PowerPoint</vt:lpstr>
      <vt:lpstr>Requisiti funzionali</vt:lpstr>
      <vt:lpstr>Requisiti non funzionali</vt:lpstr>
      <vt:lpstr>Robot utilizzati</vt:lpstr>
      <vt:lpstr>DIAGRAMMA A STATI FINITI - YOUBOT</vt:lpstr>
      <vt:lpstr>Presentazione standard di PowerPoint</vt:lpstr>
      <vt:lpstr>CONTROLLER</vt:lpstr>
      <vt:lpstr>YOUBOT</vt:lpstr>
      <vt:lpstr>TERMOSCANNER</vt:lpstr>
      <vt:lpstr>TOTEM INTERNO</vt:lpstr>
      <vt:lpstr>CASI D’USO</vt:lpstr>
      <vt:lpstr>Presentazione standard di PowerPoint</vt:lpstr>
      <vt:lpstr>Presentazione standard di PowerPoint</vt:lpstr>
      <vt:lpstr>Presentazione standard di PowerPoint</vt:lpstr>
      <vt:lpstr>Presentazione standard di PowerPoint</vt:lpstr>
      <vt:lpstr>CONCLUSIONI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Locandina Gaetano</dc:title>
  <dc:creator>Gabriele Gambino</dc:creator>
  <cp:lastModifiedBy>Gabriele Gambino</cp:lastModifiedBy>
  <cp:revision>13</cp:revision>
  <dcterms:created xsi:type="dcterms:W3CDTF">2022-01-27T14:51:52Z</dcterms:created>
  <dcterms:modified xsi:type="dcterms:W3CDTF">2022-01-29T11:03:46Z</dcterms:modified>
</cp:coreProperties>
</file>