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5B005-CC8D-42EE-BDC8-0DB9C54E4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9480D-C77B-48AD-B5F6-8D218189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81689D-2D1D-44C1-988E-83B1CA38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5620BB-1768-4E53-B7A9-33FFB9E4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37CD09-506F-45AD-9459-072828FC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4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E3A91-8B20-47E5-BFEF-2F8A0F10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A79380-44C5-4D0A-B2B2-85065336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E0AD62-1915-4BC2-BD97-F2E13EE8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69142-8D46-4045-A6DF-CC72920E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FD53-DCF7-46F3-BC0B-EE5EE9A7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9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C0752F-5827-45EE-ABF8-1150EE37F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2CC9AB-BD7B-4D1D-AD33-5E8FBC937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87340-EECA-4192-9CDB-486D86D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3AF7DE-0893-4BB9-8A28-44B400D0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5C029C-7BC4-47F9-B788-445550FC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50A69-774C-4E64-9F37-13C0AD53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4ABDE-64D4-4CEE-A007-1102DDEC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56C571-793E-4900-93BC-C7EF667A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38E889-3723-4605-9D03-E0A150C9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5C55F-E8C9-4694-A7F0-3341DC8D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F214FA-EF8D-4126-B80C-1EAB0C69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5408E6-8811-4873-A024-68F670CC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FECB04-4D17-47A9-9437-8696DF0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62600-8B3D-47D4-B1AF-5C866E67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7CB723-101E-436A-9BE6-231A75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41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13432-2CA5-415B-9C97-D2A56E9A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820F16-D55B-414D-8527-ADE4C6F13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9F69BE-4084-4E99-8A92-B6DA1A29A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C3E1B9-D248-4323-8FF2-1F6C0AA5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87A7B4-3314-4BB6-8912-CE57AA8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958F9C-CC01-4A22-8CFB-C7F9BA0D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4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47278-AA3A-45BF-82D3-1C285011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247F0F-A862-4FD2-9D4E-325D115E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59E838-03D1-41CD-B478-32571E47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670EA9-5283-4E5F-A5FB-A2EF94598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1529AE-85E2-41D8-8D07-C50008B5A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FA10B8-F94D-4A0F-B9F1-C430E04E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B04507-F6D4-42B9-8940-E0CF91CA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83F3DB-4503-4E29-BF3E-EC91134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1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D1ECBE-8648-40D8-8AE7-C0967728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939CAF-B3F7-4F5C-9A87-4BC664BD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6A8221-9805-49DC-8AF5-E5FF5DB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DD86C4-D073-465C-A8CD-96ADEF0B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1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111098-0F03-4819-86B6-35C2B732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EE0AB9-4FBC-4390-9B70-5F542B2B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F71691-C36C-4137-B981-A6AE55F5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2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DB6AB-3C3C-4D9F-BD19-CE0E283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FB1F4-DC69-44E7-B954-686BE386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BF6210-8679-404B-9DAF-51DAD6F4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D3ABB7-E00D-4110-A3EC-85386F71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9F70C5-F3BA-450B-8D13-B24E8701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951AFF-174E-4641-86E5-1A6FDB23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7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8C663-A76A-48D1-B11A-996BD7E0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28E19E-AB15-4E16-A0B1-52528B711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39C417-BE54-4D1B-8953-2640125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1954F7-D2BE-4962-976B-B3D123BF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1B34FF-FC23-4FFB-9C45-5A445EB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979534-B2F9-4B6E-8B6E-FB05604A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82A3FD-8406-414A-9160-9703DEB1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2DC245-823E-464E-B4B0-2E70CD10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0C22A-3BAB-4FE6-ADC7-81DF527A3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B6E0-FC8A-4992-8B2F-2BDF9BCD5D40}" type="datetimeFigureOut">
              <a:rPr lang="it-IT" smtClean="0"/>
              <a:t>21/03/2018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9CEBA-C53E-4B81-AA8B-693AAB228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7F1C94-7381-4AB1-974E-D87AC8B5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66E8-5895-4032-B003-C3B4E6148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2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C4560-A0E1-44D4-B637-66EED966D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EF Core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4F37EB-7A12-4A53-BE01-71D2DF3C2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Entity Framework (EF) Core is a lightweight, extensible, and cross-platform version of the popular Entity Framework data access technology.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43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F25A6-4C69-44CE-AEB3-CEC047F3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23749-D798-4EFA-BD08-7AEF5EFD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EF Core </a:t>
            </a:r>
            <a:r>
              <a:rPr lang="it-IT" dirty="0" err="1"/>
              <a:t>is</a:t>
            </a:r>
            <a:r>
              <a:rPr lang="it-IT" dirty="0"/>
              <a:t> the new EF6</a:t>
            </a:r>
          </a:p>
          <a:p>
            <a:r>
              <a:rPr lang="it-IT" dirty="0"/>
              <a:t>Sviluppo concentrato su EF Core</a:t>
            </a:r>
          </a:p>
          <a:p>
            <a:r>
              <a:rPr lang="it-IT" dirty="0"/>
              <a:t>Open source</a:t>
            </a:r>
          </a:p>
          <a:p>
            <a:r>
              <a:rPr lang="it-IT" dirty="0"/>
              <a:t>Estendibile</a:t>
            </a:r>
          </a:p>
          <a:p>
            <a:r>
              <a:rPr lang="it-IT" dirty="0"/>
              <a:t>Non retro compatibile</a:t>
            </a:r>
          </a:p>
          <a:p>
            <a:pPr lvl="1"/>
            <a:r>
              <a:rPr lang="it-IT" dirty="0"/>
              <a:t>Alcune funzionalità EF6 non ci saranno mai</a:t>
            </a:r>
          </a:p>
          <a:p>
            <a:pPr lvl="1"/>
            <a:r>
              <a:rPr lang="it-IT" dirty="0"/>
              <a:t>Alcune ci sono ma si comportano in modo diverso (!!)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5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62130-AD7C-49D4-9B69-EC3D9E89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 2.1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8EBDF4-9B0D-480F-B705-427FA388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EF Core 2.1 </a:t>
            </a:r>
            <a:r>
              <a:rPr lang="it-IT" dirty="0" err="1"/>
              <a:t>prerilasciato</a:t>
            </a:r>
            <a:r>
              <a:rPr lang="it-IT" dirty="0"/>
              <a:t> 28/2/2018</a:t>
            </a:r>
          </a:p>
          <a:p>
            <a:r>
              <a:rPr lang="it-IT" dirty="0"/>
              <a:t>Nuove funzionalità</a:t>
            </a:r>
          </a:p>
          <a:p>
            <a:pPr lvl="1"/>
            <a:r>
              <a:rPr lang="it-IT" dirty="0" err="1"/>
              <a:t>Lazy</a:t>
            </a:r>
            <a:r>
              <a:rPr lang="it-IT" dirty="0"/>
              <a:t> </a:t>
            </a:r>
            <a:r>
              <a:rPr lang="it-IT" dirty="0" err="1"/>
              <a:t>loading</a:t>
            </a:r>
            <a:endParaRPr lang="it-IT" dirty="0"/>
          </a:p>
          <a:p>
            <a:pPr lvl="1"/>
            <a:r>
              <a:rPr lang="it-IT" dirty="0" err="1"/>
              <a:t>Eager</a:t>
            </a:r>
            <a:r>
              <a:rPr lang="it-IT" dirty="0"/>
              <a:t> </a:t>
            </a:r>
            <a:r>
              <a:rPr lang="it-IT" dirty="0" err="1"/>
              <a:t>loading</a:t>
            </a:r>
            <a:r>
              <a:rPr lang="it-IT" dirty="0"/>
              <a:t> per tipi derivati</a:t>
            </a:r>
          </a:p>
          <a:p>
            <a:pPr lvl="1"/>
            <a:r>
              <a:rPr lang="it-IT" dirty="0" err="1"/>
              <a:t>GroupBy</a:t>
            </a:r>
            <a:r>
              <a:rPr lang="it-IT" dirty="0"/>
              <a:t>() (non in memoria!)</a:t>
            </a:r>
          </a:p>
          <a:p>
            <a:pPr lvl="1"/>
            <a:r>
              <a:rPr lang="it-IT" dirty="0"/>
              <a:t>Transazioni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seeding</a:t>
            </a:r>
            <a:endParaRPr lang="it-IT" dirty="0"/>
          </a:p>
          <a:p>
            <a:pPr lvl="1"/>
            <a:r>
              <a:rPr lang="it-IT" dirty="0"/>
              <a:t>Migliore gestione applicazioni disconnesse (?)</a:t>
            </a:r>
          </a:p>
          <a:p>
            <a:r>
              <a:rPr lang="it-IT" dirty="0"/>
              <a:t>Vicini ad una versione matura?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1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53BA9-E9F9-471B-BD15-D465634A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 </a:t>
            </a:r>
            <a:r>
              <a:rPr lang="it-IT" dirty="0" err="1"/>
              <a:t>HowTo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2D85CD-AA35-4A9A-8380-99A2AEA5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Richiesto VS 2017 &gt;= 15.3</a:t>
            </a:r>
          </a:p>
          <a:p>
            <a:r>
              <a:rPr lang="it-IT" dirty="0"/>
              <a:t>Installare SDK per .NET standard &gt;= 2.0</a:t>
            </a:r>
          </a:p>
          <a:p>
            <a:r>
              <a:rPr lang="it-IT" dirty="0"/>
              <a:t>Installare </a:t>
            </a:r>
            <a:r>
              <a:rPr lang="it-IT" dirty="0" err="1"/>
              <a:t>Microsoft.EntityFrameworkCore</a:t>
            </a:r>
            <a:r>
              <a:rPr lang="it-IT" dirty="0"/>
              <a:t> 2.1 </a:t>
            </a:r>
            <a:r>
              <a:rPr lang="it-IT" dirty="0" err="1"/>
              <a:t>prerelease</a:t>
            </a:r>
            <a:endParaRPr lang="it-IT" dirty="0"/>
          </a:p>
          <a:p>
            <a:r>
              <a:rPr lang="it-IT" dirty="0"/>
              <a:t>Installare </a:t>
            </a:r>
            <a:r>
              <a:rPr lang="it-IT" dirty="0" err="1"/>
              <a:t>SqlServer</a:t>
            </a:r>
            <a:r>
              <a:rPr lang="it-IT" dirty="0"/>
              <a:t> provider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3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3BF32-0C0D-4A19-9BB0-0C581021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 </a:t>
            </a:r>
            <a:r>
              <a:rPr lang="it-IT" dirty="0" err="1"/>
              <a:t>HowTo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3CBF6E-A6F7-4191-A134-E1533D8F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classi del modello</a:t>
            </a:r>
          </a:p>
          <a:p>
            <a:pPr lvl="1"/>
            <a:r>
              <a:rPr lang="it-IT" dirty="0"/>
              <a:t>Nomi convention-</a:t>
            </a:r>
            <a:r>
              <a:rPr lang="it-IT" dirty="0" err="1"/>
              <a:t>based</a:t>
            </a:r>
            <a:endParaRPr lang="it-IT" dirty="0"/>
          </a:p>
          <a:p>
            <a:r>
              <a:rPr lang="it-IT" dirty="0"/>
              <a:t>Creare classe che estende </a:t>
            </a:r>
            <a:r>
              <a:rPr lang="it-IT" dirty="0" err="1"/>
              <a:t>DbContext</a:t>
            </a:r>
            <a:endParaRPr lang="it-IT" dirty="0"/>
          </a:p>
          <a:p>
            <a:pPr lvl="1"/>
            <a:r>
              <a:rPr lang="it-IT" dirty="0"/>
              <a:t>Stringa di connessione in metodo </a:t>
            </a:r>
            <a:r>
              <a:rPr lang="it-IT" dirty="0" err="1"/>
              <a:t>OnConfiguring</a:t>
            </a:r>
            <a:r>
              <a:rPr lang="it-IT" dirty="0"/>
              <a:t>()</a:t>
            </a:r>
          </a:p>
          <a:p>
            <a:pPr lvl="1"/>
            <a:r>
              <a:rPr lang="it-IT" dirty="0"/>
              <a:t>In alternativa, passare una lambda al costruttore</a:t>
            </a:r>
          </a:p>
          <a:p>
            <a:r>
              <a:rPr lang="it-IT" dirty="0"/>
              <a:t>Campi </a:t>
            </a:r>
            <a:r>
              <a:rPr lang="it-IT" dirty="0" err="1"/>
              <a:t>DbSet</a:t>
            </a:r>
            <a:r>
              <a:rPr lang="it-IT" dirty="0"/>
              <a:t>&lt;…&gt; verranno mappati a tabelle</a:t>
            </a:r>
          </a:p>
          <a:p>
            <a:pPr lvl="1"/>
            <a:r>
              <a:rPr lang="it-IT" dirty="0"/>
              <a:t>Altre tabelle possono venir create se utilizzate altrove</a:t>
            </a:r>
          </a:p>
          <a:p>
            <a:r>
              <a:rPr lang="it-IT" dirty="0" err="1"/>
              <a:t>Overridare</a:t>
            </a:r>
            <a:r>
              <a:rPr lang="it-IT" dirty="0"/>
              <a:t> </a:t>
            </a:r>
            <a:r>
              <a:rPr lang="it-IT" dirty="0" err="1"/>
              <a:t>OnModelCreating</a:t>
            </a:r>
            <a:r>
              <a:rPr lang="it-IT" dirty="0"/>
              <a:t>() </a:t>
            </a:r>
            <a:r>
              <a:rPr lang="it-IT" dirty="0" err="1"/>
              <a:t>pre</a:t>
            </a:r>
            <a:r>
              <a:rPr lang="it-IT" dirty="0"/>
              <a:t> ulteriori mapping</a:t>
            </a:r>
          </a:p>
          <a:p>
            <a:pPr lvl="1"/>
            <a:r>
              <a:rPr lang="it-IT" dirty="0"/>
              <a:t>Definizioni regole </a:t>
            </a:r>
            <a:r>
              <a:rPr lang="it-IT" dirty="0" err="1"/>
              <a:t>fluent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94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E38DE-0278-4CE4-B074-4168EEB5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 </a:t>
            </a:r>
            <a:r>
              <a:rPr lang="it-IT" dirty="0" err="1"/>
              <a:t>HowTo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25877-E77D-4A8D-A950-A515A46F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startup.cs</a:t>
            </a:r>
            <a:r>
              <a:rPr lang="it-IT" dirty="0"/>
              <a:t> (progetto eseguibile), configurare </a:t>
            </a:r>
            <a:r>
              <a:rPr lang="it-IT" dirty="0" err="1"/>
              <a:t>DbContext</a:t>
            </a:r>
            <a:endParaRPr lang="it-IT" dirty="0"/>
          </a:p>
          <a:p>
            <a:pPr lvl="1"/>
            <a:r>
              <a:rPr lang="it-IT" dirty="0"/>
              <a:t>Sfruttare </a:t>
            </a:r>
            <a:r>
              <a:rPr lang="it-IT" dirty="0" err="1"/>
              <a:t>built</a:t>
            </a:r>
            <a:r>
              <a:rPr lang="it-IT" dirty="0"/>
              <a:t>-in </a:t>
            </a:r>
            <a:r>
              <a:rPr lang="it-IT" dirty="0" err="1"/>
              <a:t>IoC</a:t>
            </a:r>
            <a:r>
              <a:rPr lang="it-IT" dirty="0"/>
              <a:t> </a:t>
            </a:r>
          </a:p>
          <a:p>
            <a:r>
              <a:rPr lang="it-IT" dirty="0"/>
              <a:t>Impostare qui configurazione DB</a:t>
            </a:r>
          </a:p>
        </p:txBody>
      </p:sp>
    </p:spTree>
    <p:extLst>
      <p:ext uri="{BB962C8B-B14F-4D97-AF65-F5344CB8AC3E}">
        <p14:creationId xmlns:p14="http://schemas.microsoft.com/office/powerpoint/2010/main" val="310033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C6DDF-5B79-4717-B7B3-635B1831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 </a:t>
            </a:r>
            <a:r>
              <a:rPr lang="it-IT" dirty="0" err="1"/>
              <a:t>HowTo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98639-8CAD-4DEB-8F86-B43DA061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Migrazioni</a:t>
            </a:r>
          </a:p>
          <a:p>
            <a:pPr lvl="1"/>
            <a:r>
              <a:rPr lang="it-IT" dirty="0"/>
              <a:t>Installare </a:t>
            </a:r>
            <a:r>
              <a:rPr lang="it-IT" dirty="0" err="1"/>
              <a:t>Microsoft.EntityFrameworkCore.Tools</a:t>
            </a:r>
            <a:endParaRPr lang="it-IT" dirty="0"/>
          </a:p>
          <a:p>
            <a:pPr lvl="1"/>
            <a:r>
              <a:rPr lang="it-IT" dirty="0"/>
              <a:t>Installare </a:t>
            </a:r>
            <a:r>
              <a:rPr lang="it-IT" dirty="0" err="1"/>
              <a:t>Microsoft.EntityFrameworkCore.Designer</a:t>
            </a:r>
            <a:r>
              <a:rPr lang="it-IT" dirty="0"/>
              <a:t> su progetto eseguibile</a:t>
            </a:r>
          </a:p>
          <a:p>
            <a:pPr lvl="1"/>
            <a:r>
              <a:rPr lang="it-IT" dirty="0"/>
              <a:t>Su package console: </a:t>
            </a:r>
            <a:r>
              <a:rPr lang="it-IT" dirty="0" err="1"/>
              <a:t>Add-migration</a:t>
            </a:r>
            <a:r>
              <a:rPr lang="it-IT" dirty="0"/>
              <a:t>, Update-database</a:t>
            </a:r>
          </a:p>
          <a:p>
            <a:r>
              <a:rPr lang="it-IT" dirty="0" err="1"/>
              <a:t>Lazy</a:t>
            </a:r>
            <a:r>
              <a:rPr lang="it-IT" dirty="0"/>
              <a:t> </a:t>
            </a:r>
            <a:r>
              <a:rPr lang="it-IT" dirty="0" err="1"/>
              <a:t>loading</a:t>
            </a:r>
            <a:endParaRPr lang="it-IT" dirty="0"/>
          </a:p>
          <a:p>
            <a:pPr lvl="1"/>
            <a:r>
              <a:rPr lang="it-IT" dirty="0"/>
              <a:t>Installare </a:t>
            </a:r>
            <a:r>
              <a:rPr lang="it-IT" dirty="0" err="1"/>
              <a:t>Microsoft.EntityFrameworkCore.Proxies</a:t>
            </a:r>
            <a:endParaRPr lang="it-IT" dirty="0"/>
          </a:p>
          <a:p>
            <a:pPr lvl="1"/>
            <a:r>
              <a:rPr lang="it-IT" dirty="0"/>
              <a:t>Su opzioni </a:t>
            </a:r>
            <a:r>
              <a:rPr lang="it-IT" dirty="0" err="1"/>
              <a:t>DbContext</a:t>
            </a:r>
            <a:r>
              <a:rPr lang="it-IT" dirty="0"/>
              <a:t> chiamare </a:t>
            </a:r>
            <a:r>
              <a:rPr lang="it-IT" dirty="0" err="1"/>
              <a:t>UseLazyLoadProxies</a:t>
            </a:r>
            <a:r>
              <a:rPr lang="it-IT" dirty="0"/>
              <a:t>()</a:t>
            </a:r>
          </a:p>
          <a:p>
            <a:r>
              <a:rPr lang="it-IT" dirty="0"/>
              <a:t>Usare </a:t>
            </a:r>
            <a:r>
              <a:rPr lang="it-IT" dirty="0" err="1"/>
              <a:t>fully-qualified</a:t>
            </a:r>
            <a:r>
              <a:rPr lang="it-IT" dirty="0"/>
              <a:t> </a:t>
            </a:r>
            <a:r>
              <a:rPr lang="it-IT" dirty="0" err="1"/>
              <a:t>names</a:t>
            </a:r>
            <a:r>
              <a:rPr lang="it-IT" dirty="0"/>
              <a:t> per nomi classi da mappare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95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DD13F-0A63-45C7-BD2F-82F2C06B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 Core bonus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D2B6D-922B-49D4-BFE4-8CB8484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Tracciamento entry</a:t>
            </a:r>
          </a:p>
          <a:p>
            <a:pPr lvl="1"/>
            <a:r>
              <a:rPr lang="it-IT" dirty="0"/>
              <a:t>Tutte ottenibili con new </a:t>
            </a:r>
            <a:r>
              <a:rPr lang="it-IT" dirty="0" err="1"/>
              <a:t>ChangeTracker</a:t>
            </a:r>
            <a:r>
              <a:rPr lang="it-IT" dirty="0"/>
              <a:t>(</a:t>
            </a:r>
            <a:r>
              <a:rPr lang="it-IT" dirty="0" err="1"/>
              <a:t>DbContext</a:t>
            </a:r>
            <a:r>
              <a:rPr lang="it-IT" dirty="0"/>
              <a:t>).Entries()</a:t>
            </a:r>
          </a:p>
          <a:p>
            <a:pPr lvl="1"/>
            <a:r>
              <a:rPr lang="it-IT" dirty="0"/>
              <a:t>Altri usi. Disattivare tracciamento con </a:t>
            </a:r>
            <a:r>
              <a:rPr lang="it-IT" dirty="0" err="1"/>
              <a:t>QueryTrackingBehavior</a:t>
            </a:r>
            <a:endParaRPr lang="it-IT" dirty="0"/>
          </a:p>
          <a:p>
            <a:r>
              <a:rPr lang="it-IT" dirty="0"/>
              <a:t>Obiettivo: migliore efficienza</a:t>
            </a:r>
          </a:p>
          <a:p>
            <a:pPr lvl="1"/>
            <a:r>
              <a:rPr lang="it-IT" dirty="0"/>
              <a:t>Es. batch </a:t>
            </a:r>
            <a:r>
              <a:rPr lang="it-IT" dirty="0" err="1"/>
              <a:t>inserts</a:t>
            </a:r>
            <a:endParaRPr lang="it-IT" dirty="0"/>
          </a:p>
          <a:p>
            <a:r>
              <a:rPr lang="it-IT" dirty="0"/>
              <a:t>Integrazione progetti core (es. </a:t>
            </a:r>
            <a:r>
              <a:rPr lang="it-IT" dirty="0" err="1"/>
              <a:t>IoC</a:t>
            </a:r>
            <a:r>
              <a:rPr lang="it-IT" dirty="0"/>
              <a:t>)</a:t>
            </a:r>
          </a:p>
          <a:p>
            <a:r>
              <a:rPr lang="it-IT" dirty="0"/>
              <a:t>Snapshot migrazioni</a:t>
            </a:r>
          </a:p>
          <a:p>
            <a:r>
              <a:rPr lang="it-IT" dirty="0"/>
              <a:t>Provider disaccoppiati</a:t>
            </a:r>
          </a:p>
          <a:p>
            <a:pPr lvl="1"/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-provider utilizzabili per test</a:t>
            </a:r>
          </a:p>
          <a:p>
            <a:r>
              <a:rPr lang="it-IT" dirty="0"/>
              <a:t>Piani per supportare DB No-</a:t>
            </a:r>
            <a:r>
              <a:rPr lang="it-IT" dirty="0" err="1"/>
              <a:t>Sql</a:t>
            </a:r>
            <a:endParaRPr lang="it-IT" dirty="0"/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7504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EF Core</vt:lpstr>
      <vt:lpstr>EF Core</vt:lpstr>
      <vt:lpstr>EF Core 2.1</vt:lpstr>
      <vt:lpstr>EF core HowTo</vt:lpstr>
      <vt:lpstr>EF core HowTo</vt:lpstr>
      <vt:lpstr>EF Core HowTo</vt:lpstr>
      <vt:lpstr>EF Core HowTo</vt:lpstr>
      <vt:lpstr>EF Core bonus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</dc:title>
  <dc:creator>Stefano Brocchi</dc:creator>
  <cp:lastModifiedBy>Stefano Brocchi</cp:lastModifiedBy>
  <cp:revision>16</cp:revision>
  <dcterms:created xsi:type="dcterms:W3CDTF">2018-03-21T16:26:54Z</dcterms:created>
  <dcterms:modified xsi:type="dcterms:W3CDTF">2018-03-21T17:19:13Z</dcterms:modified>
</cp:coreProperties>
</file>