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="" xmlns:a16="http://schemas.microsoft.com/office/drawing/2014/main" id="{6D5C4560-A0E1-44D4-B637-66EED966D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381000"/>
            <a:ext cx="8686800" cy="2387600"/>
          </a:xfrm>
        </p:spPr>
        <p:txBody>
          <a:bodyPr/>
          <a:lstStyle/>
          <a:p>
            <a:r>
              <a:rPr lang="it-IT" dirty="0" smtClean="0"/>
              <a:t>MVC</a:t>
            </a:r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="" xmlns:a16="http://schemas.microsoft.com/office/drawing/2014/main" id="{6D5C4560-A0E1-44D4-B637-66EED966D124}"/>
              </a:ext>
            </a:extLst>
          </p:cNvPr>
          <p:cNvSpPr txBox="1">
            <a:spLocks/>
          </p:cNvSpPr>
          <p:nvPr/>
        </p:nvSpPr>
        <p:spPr>
          <a:xfrm>
            <a:off x="278027" y="2209800"/>
            <a:ext cx="86868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/>
              <a:t>Definizione </a:t>
            </a:r>
          </a:p>
          <a:p>
            <a:r>
              <a:rPr lang="it-IT" dirty="0" smtClean="0"/>
              <a:t>Routing and View Engine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734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="" xmlns:a16="http://schemas.microsoft.com/office/drawing/2014/main" id="{6D5C4560-A0E1-44D4-B637-66EED966D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381000"/>
            <a:ext cx="8686800" cy="1524000"/>
          </a:xfrm>
        </p:spPr>
        <p:txBody>
          <a:bodyPr/>
          <a:lstStyle/>
          <a:p>
            <a:r>
              <a:rPr lang="it-IT" dirty="0" smtClean="0"/>
              <a:t>MVC – Routing</a:t>
            </a:r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="" xmlns:a16="http://schemas.microsoft.com/office/drawing/2014/main" id="{6D5C4560-A0E1-44D4-B637-66EED966D124}"/>
              </a:ext>
            </a:extLst>
          </p:cNvPr>
          <p:cNvSpPr txBox="1">
            <a:spLocks/>
          </p:cNvSpPr>
          <p:nvPr/>
        </p:nvSpPr>
        <p:spPr>
          <a:xfrm>
            <a:off x="278027" y="2209800"/>
            <a:ext cx="86868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3200" dirty="0" smtClean="0"/>
              <a:t>File Routing Config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3200" dirty="0" smtClean="0"/>
              <a:t>Definizione di una Map Route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3200" dirty="0"/>
              <a:t>parametro </a:t>
            </a:r>
            <a:r>
              <a:rPr lang="it-IT" sz="3200" b="1" dirty="0"/>
              <a:t>name</a:t>
            </a:r>
            <a:r>
              <a:rPr lang="it-IT" sz="3200" dirty="0"/>
              <a:t> -&gt; unico all’interno della definzione delle route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3200" dirty="0"/>
              <a:t>Parametro </a:t>
            </a:r>
            <a:r>
              <a:rPr lang="it-IT" sz="3200" b="1" dirty="0"/>
              <a:t>url</a:t>
            </a:r>
            <a:r>
              <a:rPr lang="it-IT" sz="3200" dirty="0"/>
              <a:t> -&gt; definizione dell’url tipo per la map route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3200" dirty="0"/>
              <a:t>Parametro </a:t>
            </a:r>
            <a:r>
              <a:rPr lang="it-IT" sz="3200" b="1" dirty="0"/>
              <a:t>default </a:t>
            </a:r>
            <a:r>
              <a:rPr lang="it-IT" sz="3200" dirty="0"/>
              <a:t>-&gt; definifinizione della composizione di default a cui risponderà il map route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3200" dirty="0"/>
              <a:t>Parametro </a:t>
            </a:r>
            <a:r>
              <a:rPr lang="it-IT" sz="3200" b="1" dirty="0"/>
              <a:t>constrains</a:t>
            </a:r>
            <a:r>
              <a:rPr lang="it-IT" sz="3200" dirty="0"/>
              <a:t> -&gt; non obbligatorio, definisce i valori ammissibile per l’interrogarzione della route (caso delle lingue sarà new {lang : ‘en-US|.... ’})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it-IT" sz="6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3200" dirty="0" smtClean="0"/>
              <a:t>Attenzione la route di Default và sempre messe per ultima. Il routing si comporta come un firewall cioè analizza le varie route dalla prima all’ultima in ordine. </a:t>
            </a:r>
            <a:endParaRPr lang="it-IT" sz="600" dirty="0" smtClean="0"/>
          </a:p>
          <a:p>
            <a:endParaRPr lang="it-IT" b="1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84132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="" xmlns:a16="http://schemas.microsoft.com/office/drawing/2014/main" id="{6D5C4560-A0E1-44D4-B637-66EED966D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381000"/>
            <a:ext cx="8686800" cy="1524000"/>
          </a:xfrm>
        </p:spPr>
        <p:txBody>
          <a:bodyPr/>
          <a:lstStyle/>
          <a:p>
            <a:r>
              <a:rPr lang="it-IT" dirty="0" smtClean="0"/>
              <a:t>MVC – View Engine</a:t>
            </a:r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="" xmlns:a16="http://schemas.microsoft.com/office/drawing/2014/main" id="{6D5C4560-A0E1-44D4-B637-66EED966D124}"/>
              </a:ext>
            </a:extLst>
          </p:cNvPr>
          <p:cNvSpPr txBox="1">
            <a:spLocks/>
          </p:cNvSpPr>
          <p:nvPr/>
        </p:nvSpPr>
        <p:spPr>
          <a:xfrm>
            <a:off x="278027" y="2209800"/>
            <a:ext cx="8686800" cy="373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3200" dirty="0" smtClean="0"/>
              <a:t>File Global.asax -&gt; vanno registrate all’interno del componente </a:t>
            </a:r>
            <a:r>
              <a:rPr lang="it-IT" sz="3200" b="1" dirty="0" smtClean="0"/>
              <a:t>ViewEngines.Engines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3200" dirty="0" smtClean="0"/>
              <a:t>Estenzione di </a:t>
            </a:r>
            <a:r>
              <a:rPr lang="it-IT" sz="3200" b="1" dirty="0" smtClean="0"/>
              <a:t>RazorViewEngine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3200" dirty="0" smtClean="0"/>
              <a:t>Ridefinizione </a:t>
            </a:r>
            <a:r>
              <a:rPr lang="it-IT" sz="3200" dirty="0" smtClean="0"/>
              <a:t>dell’Engine per la gestione di View personalizate con estenzioni diverse da .chtml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98225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="" xmlns:a16="http://schemas.microsoft.com/office/drawing/2014/main" id="{6D5C4560-A0E1-44D4-B637-66EED966D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381000"/>
            <a:ext cx="8686800" cy="1524000"/>
          </a:xfrm>
        </p:spPr>
        <p:txBody>
          <a:bodyPr/>
          <a:lstStyle/>
          <a:p>
            <a:r>
              <a:rPr lang="it-IT" dirty="0" smtClean="0"/>
              <a:t>MVC – </a:t>
            </a:r>
            <a:r>
              <a:rPr lang="it-IT" dirty="0"/>
              <a:t>OnActionExecuting</a:t>
            </a:r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="" xmlns:a16="http://schemas.microsoft.com/office/drawing/2014/main" id="{6D5C4560-A0E1-44D4-B637-66EED966D124}"/>
              </a:ext>
            </a:extLst>
          </p:cNvPr>
          <p:cNvSpPr txBox="1">
            <a:spLocks/>
          </p:cNvSpPr>
          <p:nvPr/>
        </p:nvSpPr>
        <p:spPr>
          <a:xfrm>
            <a:off x="278027" y="1676400"/>
            <a:ext cx="8686800" cy="426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3200" dirty="0" smtClean="0"/>
              <a:t>Evento classe Controller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3200" dirty="0" smtClean="0"/>
              <a:t>Parametro </a:t>
            </a:r>
            <a:r>
              <a:rPr lang="it-IT" sz="3200" dirty="0"/>
              <a:t>ingresso -&gt; oggetto ActionExecutingContext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3200" dirty="0" smtClean="0"/>
              <a:t>Evento che viene gestito dal controller prima dell’esecuzione dell’action richiesta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3200" dirty="0" smtClean="0"/>
              <a:t>Può essere utilizzato per prevenire l’esecuzione dell’action in base ad alcune condizione e quindi eseguire il redirect su altre pagine (esempio controllo di apikey per l’accesso alla sezione)</a:t>
            </a:r>
          </a:p>
          <a:p>
            <a:pPr algn="l"/>
            <a:r>
              <a:rPr lang="it-IT" sz="3200" dirty="0"/>
              <a:t>In questo caso viene utilizzato per reindirizzare nella route predifinita nelle map route passando i paramteri per la lingua, controller e action recuperati all’interno dell’ ActionExecutingContext 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50152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="" xmlns:a16="http://schemas.microsoft.com/office/drawing/2014/main" id="{6D5C4560-A0E1-44D4-B637-66EED966D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381000"/>
            <a:ext cx="8686800" cy="1524000"/>
          </a:xfrm>
        </p:spPr>
        <p:txBody>
          <a:bodyPr/>
          <a:lstStyle/>
          <a:p>
            <a:r>
              <a:rPr lang="it-IT" dirty="0" smtClean="0"/>
              <a:t>MVC </a:t>
            </a:r>
            <a:r>
              <a:rPr lang="it-IT" dirty="0" smtClean="0"/>
              <a:t>– Implementazione Engine</a:t>
            </a:r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="" xmlns:a16="http://schemas.microsoft.com/office/drawing/2014/main" id="{6D5C4560-A0E1-44D4-B637-66EED966D124}"/>
              </a:ext>
            </a:extLst>
          </p:cNvPr>
          <p:cNvSpPr txBox="1">
            <a:spLocks/>
          </p:cNvSpPr>
          <p:nvPr/>
        </p:nvSpPr>
        <p:spPr>
          <a:xfrm>
            <a:off x="278027" y="1676400"/>
            <a:ext cx="8686800" cy="426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3200" dirty="0"/>
              <a:t>Estenzione classe VirtualPathProviderViewEngine</a:t>
            </a:r>
            <a:endParaRPr lang="it-IT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600" dirty="0" smtClean="0"/>
              <a:t>Ridefinzione dei path per la risoluzione dei nuovi tipi di vista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3200" dirty="0" smtClean="0"/>
              <a:t>Implementazione dell’interfaccia IView.</a:t>
            </a:r>
          </a:p>
          <a:p>
            <a:pPr algn="l"/>
            <a:r>
              <a:rPr lang="it-IT" sz="3200" dirty="0" smtClean="0"/>
              <a:t>La tipoligia delle view non è dipendete dal controller</a:t>
            </a:r>
            <a:r>
              <a:rPr lang="it-IT" sz="3200" smtClean="0"/>
              <a:t>. </a:t>
            </a:r>
            <a:endParaRPr lang="it-IT" sz="3200" dirty="0" smtClean="0"/>
          </a:p>
        </p:txBody>
      </p:sp>
    </p:spTree>
    <p:extLst>
      <p:ext uri="{BB962C8B-B14F-4D97-AF65-F5344CB8AC3E}">
        <p14:creationId xmlns:p14="http://schemas.microsoft.com/office/powerpoint/2010/main" val="232894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247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MVC</vt:lpstr>
      <vt:lpstr>MVC – Routing</vt:lpstr>
      <vt:lpstr>MVC – View Engine</vt:lpstr>
      <vt:lpstr>MVC – OnActionExecuting</vt:lpstr>
      <vt:lpstr>MVC – Implementazione Engine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Alessio Guidi</dc:creator>
  <cp:lastModifiedBy>Alessio Guidi</cp:lastModifiedBy>
  <cp:revision>8</cp:revision>
  <dcterms:created xsi:type="dcterms:W3CDTF">2006-08-16T00:00:00Z</dcterms:created>
  <dcterms:modified xsi:type="dcterms:W3CDTF">2018-04-18T13:02:20Z</dcterms:modified>
</cp:coreProperties>
</file>