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EAEF9-908B-23F8-2D98-D593C304A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716CB3-913F-D3B7-13B5-6E067B3CB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E3A541-1C19-E4B8-EAB4-39F533F5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7C-1523-441C-A189-CE45BCE9D65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6E8BAA-9D99-B247-FF2F-9D96D550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739B4E-0952-B087-E0A4-996CD9C0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B3A9-B281-4277-84DB-6F85CDAC68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14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1E05A-4B31-3B74-81E4-179D74E9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A4E4DE-52AD-8B7C-E482-D769C50A6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BA285B-201B-324A-94FE-746FF0A5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7C-1523-441C-A189-CE45BCE9D65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C98678-04C5-9058-2B07-EDB7B629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8E2D10-7BF8-3E58-2EDB-7CA47E21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B3A9-B281-4277-84DB-6F85CDAC68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3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BC1540-1313-F652-244A-A111F9CC9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85C088-C2D8-B64A-6208-BD891149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6526D7-4A93-1ED8-A66D-2F27FA66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7C-1523-441C-A189-CE45BCE9D65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E044DF-DB5E-1B40-A69A-C2376647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28A56F-DFAD-1AC1-0DF4-C40F2765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B3A9-B281-4277-84DB-6F85CDAC68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40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5C0D0-700C-926F-EB94-C024809C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94F27F-9044-4E3F-4FC2-081868B0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7125FD-762D-1894-6122-687E2BF3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7C-1523-441C-A189-CE45BCE9D65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2E0C23-62CC-3759-E0BC-B4B16F71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E319FF-847D-DF72-4BDB-1E6B2DBC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B3A9-B281-4277-84DB-6F85CDAC68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83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73A1C6-DED0-E009-9EE9-5921AC45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046DEF-C672-3E2D-02FC-D0621022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318124-0FE5-38D9-F09B-7B904415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7C-1523-441C-A189-CE45BCE9D65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602773-4902-EF0A-ECD8-4787CB1B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E58029-09EA-C965-2BF0-9883FF95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B3A9-B281-4277-84DB-6F85CDAC68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43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BDE1D2-019D-EB17-BE6B-59923207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D69A60-6A19-CA83-F4B4-B00118C22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C328BB9-A7FA-FA37-1CF6-19ACBCDF3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0FC051-8111-A991-9660-BE08FB21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7C-1523-441C-A189-CE45BCE9D65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B5C05F-68A9-539E-1645-436F70F3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E18C65-8DE3-530F-E88D-4149B4BA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B3A9-B281-4277-84DB-6F85CDAC68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14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245892-7703-1C44-97F7-25975784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7B14FB-D81A-DAA3-1CCF-72006C22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B02533-3247-913A-C8C2-65C3469AE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505CE4-8BFB-49A1-1C34-298F28A88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CEDE9C-BB0E-12E5-2AB6-31B6B3F02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9C50A3-012D-6EE6-3E5A-BBC3DE18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7C-1523-441C-A189-CE45BCE9D65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11C0027-73F8-5F68-D96D-3B2E161F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6E00E6C-FD69-6FD8-5CA0-308C1948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B3A9-B281-4277-84DB-6F85CDAC68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13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696632-B984-3C69-DE78-14F34611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927852-5522-4FFC-78D9-FCDEFC93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7C-1523-441C-A189-CE45BCE9D65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F6F39E-F4FC-E54F-8DFB-D4B24420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060FC5-DE66-745B-7E04-1926951F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B3A9-B281-4277-84DB-6F85CDAC68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74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7EEE6AE-89CC-6EDE-BC27-077BC5E9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7C-1523-441C-A189-CE45BCE9D65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AEDE948-6308-102F-B6EE-7C682704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24BDC9-E7D2-FA59-8F0D-9619F2AA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B3A9-B281-4277-84DB-6F85CDAC68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11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E5D409-9284-D16A-CDC6-75DA9F63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B14AB6-023C-248E-3C61-B83AF636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A2C735-83F3-692C-C970-AD693DC19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3BAAA0-EA57-C83B-BD44-8607168B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7C-1523-441C-A189-CE45BCE9D65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C5B8B1-7CA2-BA1B-5B35-14AF0525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57A4BC-1B77-AFEB-4121-CA2B0500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B3A9-B281-4277-84DB-6F85CDAC68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65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B1CAE7-27EB-8D78-190E-94B286B7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46E1F82-52D3-21E1-3C53-8FFC81E41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C6D808-63D5-47DA-C47D-828BAE30D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198C03-585D-B390-8085-DD9696B6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9D7C-1523-441C-A189-CE45BCE9D65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E5CD7D-2C06-80BE-5190-2542E8E2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922C69-CBBD-0F1E-8715-247698EF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B3A9-B281-4277-84DB-6F85CDAC68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14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15BF886-1927-6B1A-0AEA-F152154B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58AAC9-D98A-3CC8-4A3D-B71DAFF54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2249F-2CA3-60E4-F081-A6BF2D0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579D7C-1523-441C-A189-CE45BCE9D65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4222B3-87D1-FE45-C80C-52B75C806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016206-2CC5-B0A0-08F2-7018ACCAA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EB3A9-B281-4277-84DB-6F85CDAC68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52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276DB1D-256A-2826-2B6B-58F67DB2E93E}"/>
              </a:ext>
            </a:extLst>
          </p:cNvPr>
          <p:cNvSpPr txBox="1"/>
          <p:nvPr/>
        </p:nvSpPr>
        <p:spPr>
          <a:xfrm>
            <a:off x="203718" y="35177"/>
            <a:ext cx="589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Sito web che si è cercato di replicare: Twitter/X </a:t>
            </a:r>
          </a:p>
          <a:p>
            <a:r>
              <a:rPr lang="it-IT" dirty="0"/>
              <a:t>https://twitter.com/?lang=it</a:t>
            </a:r>
          </a:p>
        </p:txBody>
      </p:sp>
      <p:pic>
        <p:nvPicPr>
          <p:cNvPr id="7" name="Immagine 6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8ED1CD11-23CC-32F9-04F6-2DAA575D5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2" y="681508"/>
            <a:ext cx="10916395" cy="613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81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EMANUELE DI FRANCO</dc:creator>
  <cp:lastModifiedBy>GIUSEPPE EMANUELE DI FRANCO</cp:lastModifiedBy>
  <cp:revision>1</cp:revision>
  <dcterms:created xsi:type="dcterms:W3CDTF">2024-03-24T14:28:09Z</dcterms:created>
  <dcterms:modified xsi:type="dcterms:W3CDTF">2024-03-24T14:35:12Z</dcterms:modified>
</cp:coreProperties>
</file>