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8" r:id="rId2"/>
    <p:sldId id="281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39" r:id="rId13"/>
    <p:sldId id="427" r:id="rId14"/>
    <p:sldId id="440" r:id="rId15"/>
    <p:sldId id="422" r:id="rId16"/>
    <p:sldId id="441" r:id="rId17"/>
    <p:sldId id="449" r:id="rId18"/>
    <p:sldId id="451" r:id="rId19"/>
    <p:sldId id="423" r:id="rId20"/>
    <p:sldId id="443" r:id="rId21"/>
    <p:sldId id="442" r:id="rId22"/>
    <p:sldId id="424" r:id="rId23"/>
    <p:sldId id="444" r:id="rId24"/>
    <p:sldId id="445" r:id="rId25"/>
    <p:sldId id="446" r:id="rId26"/>
    <p:sldId id="450" r:id="rId27"/>
    <p:sldId id="452" r:id="rId28"/>
    <p:sldId id="438" r:id="rId29"/>
    <p:sldId id="447" r:id="rId30"/>
    <p:sldId id="448" r:id="rId31"/>
    <p:sldId id="425" r:id="rId32"/>
    <p:sldId id="426" r:id="rId33"/>
    <p:sldId id="316" r:id="rId34"/>
    <p:sldId id="317" r:id="rId35"/>
    <p:sldId id="318" r:id="rId36"/>
    <p:sldId id="319" r:id="rId37"/>
    <p:sldId id="320" r:id="rId38"/>
    <p:sldId id="322" r:id="rId39"/>
    <p:sldId id="323" r:id="rId40"/>
    <p:sldId id="321" r:id="rId41"/>
    <p:sldId id="324" r:id="rId42"/>
    <p:sldId id="325" r:id="rId43"/>
    <p:sldId id="326" r:id="rId44"/>
    <p:sldId id="406" r:id="rId45"/>
  </p:sldIdLst>
  <p:sldSz cx="9144000" cy="6858000" type="screen4x3"/>
  <p:notesSz cx="9601200" cy="7315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CC"/>
    <a:srgbClr val="006600"/>
    <a:srgbClr val="008000"/>
    <a:srgbClr val="000099"/>
    <a:srgbClr val="FF0000"/>
    <a:srgbClr val="8000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2" autoAdjust="0"/>
    <p:restoredTop sz="94296" autoAdjust="0"/>
  </p:normalViewPr>
  <p:slideViewPr>
    <p:cSldViewPr>
      <p:cViewPr varScale="1">
        <p:scale>
          <a:sx n="116" d="100"/>
          <a:sy n="116" d="100"/>
        </p:scale>
        <p:origin x="14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88" tIns="45745" rIns="91488" bIns="45745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88" tIns="45745" rIns="91488" bIns="45745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6900"/>
            <a:ext cx="415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88" tIns="45745" rIns="91488" bIns="45745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88" tIns="45745" rIns="91488" bIns="45745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A4552055-ADCD-40EB-AA73-CCE8F447B63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3392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7T09:12:16.44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1500 4357 16174,'8'26'1697,"-2"13"-1417,-5-20-812,-1 13 717,0-12-51,0 3-27,0 0-45,0 0-12,-2 2 1,1 0-23,-2 2-12,1-1-10,0 0-23,-1 8 238,0-10-395,0 13 0,2-18 30,0 3-741,1-4 140,0-6-488,1 2-383,0-7 1616,2-1 0,-2-2 0,1-2 0</inkml:trace>
  <inkml:trace contextRef="#ctx0" brushRef="#br0" timeOffset="701">1447 4445 9352,'3'4'2083,"-1"0"1193,-2-4 0,33-58-2664,-19 38-447,13-17 1,2 3-882,-9 24 813,13-4-15,-6 11-34,-7 1 186,7 4-232,-3 7 11,-7 2-5,5 7-1,-5 6-93,-5-4-11,2 9 48,-6 4 18,-3-8 599,-1 9-502,-8 1-3,-2-7 17,-5 9 64,-10-2-874,4-9 818,-7 6 16,1-7-113,5-8-374,-3 2 357,9-10 6,2-2 28,3-2-2,2-2 35,2-1 704,2-4-790,6-12 415,0 3-392,6-10-17,7 4 22,-1 3-5,6-4-12,7 2 17,-6 5 6,10-1-23,0 5-433,-7 4 467,8 1-5,-2 9 10,-8 1 0,-1 7 1,-1 2 6,-2 3-12,10 15 67,-17-6-404,-8-6 438,0 7 184,-16 0-94,0-7 16,-10 6 252,-12-1-212,4-6-7,-11 4 164,-4-4-264,9-7-45,-8 3 0,5-7-61,11-5-23,-4 0-39,9-8-67,8-2 353,-1-4-1059,11-7 118,4 2-409,4-5-2185,14 2 0,-5 5 2457,6-1 1,-13 8 0,-3 2 0</inkml:trace>
  <inkml:trace contextRef="#ctx0" brushRef="#br0" timeOffset="1087">2188 5009 12953,'43'18'612,"1"0"1,-4-1-1,-7-6 4,-19-14-27,1-2-46,-1-2-89,-1-1-51,0-1 314,3-7-381,-6 4-12,3-7 265,-4-3-309,-3 4 0,1-6 219,-4 1-320,-2 6-62,-1-5-27,-7 6-68,-1 5-16,-8-3 5,-9 8-17,2 2-5,-8 1-45,-5 8 17,10 2-23,-7 5-229,9 10-28,9-4-263,0 9-2695,12 4 3099,4-3 0,0-5 0,1-9 0</inkml:trace>
  <inkml:trace contextRef="#ctx0" brushRef="#br0" timeOffset="2800">4410 4269 12601,'-24'-11'383,"-1"0"1,-15-5-183,29 19 565,-5 4 322,3 0-255,-8 6-318,8-3-137,-3 3 302,4-2-262,-4 5-300,3-2-115,-8 12-531,9-9 40,-4 6 184,2 4-133,3-4-2,-1 6 469,3 4 76,3-8-5,0 10 84,4 2-1025,1-7 963,4 8-406,3-3 406,3-8-6,2 6 124,6-1-129,-3-9 0,5 7 101,5-4-101,-6-6 0,8 3 146,2-4-130,-5-7 7,8 3 134,5-5-134,-8-4 5,9-1 156,1-4-144,-9-2-7,10-2 1,-13-4-12,0 0 1,-1-3-1,0 0 174,8-9-151,-8 5 11,4-6 123,-4-1-145,-6 3-18,3-4 152,-2-2-134,-5 6 892,3-5-713,-2-2-179,-5 5 578,2-5-567,-4 0-101,-3 5-6,1-6 12,-4 0-34,-1 6-11,0-6 16,-2 0-16,0 5-6,0-6 23,-3-1-23,0 7 17,-3-7-11,-5 1-6,3 8 12,-6-6-1,-5 2-16,3 6-6,-8-5-6,-5 1 6,6 6-6,-10-5-22,-2 4-1114,7 5 1075,-8-3-62,12 7-216,1 3-8,-1 2-269,1 2-2655,-11 14 0,10-2 2457,-4 8 1,18-11 0,5-3 0</inkml:trace>
  <inkml:trace contextRef="#ctx0" brushRef="#br0" timeOffset="4915">1570 5909 14717,'6'45'200,"-1"-1"0,0-2 0,0-7 24,-1-6-1180,0-1 1180,1 2-40,0-3 96,1 11-196,-1-11 284,2 8-860,-1-2 4,-2-10 39,1 6-1835,-1-8 905,-1-7 1379,1 3 0,-2-12 0,0 0 0</inkml:trace>
  <inkml:trace contextRef="#ctx0" brushRef="#br0" timeOffset="5398">1500 5980 10009,'30'-35'565,"1"0"1,-2 2 0,-4 9-202,-6 17-67,1 2-56,0 3 773,5 6-851,-7 2 27,2 5 636,-9 11-562,-4-3-52,-2 11 102,-7 6-202,-2-7-17,-3 11 79,-7-3-953,2-9 852,-3 5 251,1-10-318,5-8 57,-1 0 4,6-10-6,3-2-16,2-2 999,7-6-1083,2-1-6,7-4 200,-1 1-166,2 1 11,1 1 11,1 0-11,11 0 5,-7 4 1,8-1 22,-3 5 6,-9 4 16,4 1 202,-9 7 17,-6-3 106,-1 4 73,-7-3 40,0 1-12,-3 1-39,-2 0 285,-7 6-453,0-5-62,-4 4 107,-2-1-174,4-3-17,-5 2 11,5-6-11,1-1-22,-1-1-17,1-1-28,0-1-5,2-1-23,-1-1-16,2-2-1,0 0-45,1-1 1,2-1-63,0 0-78,3-1-156,1-1-242,0 1-2705,2 0 2909,9 7 0,-6-5 0,7 5 0</inkml:trace>
  <inkml:trace contextRef="#ctx0" brushRef="#br0" timeOffset="5815">2188 6579 19731,'5'-34'211,"0"0"0,0 2 0,0 4-737,4 7 677,0-1-6,2 0 1,-1 0 28,0 0 5,0 2 0,0 1 11,-1 1 212,-1 3-228,0 2 74,-2 2-164,-2 2-67,0 4-68,0 2 365,-1 2-325,1 4 16,-1 4 1,4 13 5,-1-1-11,3 10 17,-2-5-839,0 3 833,1 0 0,1 14-5,-1-10-1,1 9 18,-4-13 16,3 9-6,-3-10-5,0 6 0,-1-13-5,-1-1 5,-1-2 5,1-3 12,-2-3 6,2-1 844,-2-3-823,1-1 108,1-2-96,-2-1-45,2-1-151,-2-3-163,1-1-1848,0-6-1154,-1 0 3239,1-6 0,-2 9 1,0-1-1</inkml:trace>
  <inkml:trace contextRef="#ctx0" brushRef="#br0" timeOffset="6951">4445 5768 12657,'-18'23'395,"-1"1"1,2-3 0,5-1 438,11 2-397,1-3 5,2 5 388,4 5-466,1-6 47,3 3 1,2 1-188,3 1-6,2-1 1,0-1-2244,3-4 2243,9 5 505,15-6-465,-14-10 134,6-3 0,1-2 282,-4-4-459,-2-3 1,0-2-42,-4-1 139,17-11-44,-13-2-134,-1-3-6,-4-2 162,-7-8-140,-6 6-16,2-9-12,-7 7-17,-1-1 403,-3-2-409,-3 0 1,-1-1-61,-4-7-24,-6-7 1,-4 1-678,-4 6 652,2 8 1,0 2-3,-6 1-17,-1 3 6,-3 3-34,0 4-79,-14-1 34,9 9 182,0 4 1,-1 5-1001,-11 13 541,16-6 0,2 2-1796,-9 17 376,12-3-841,3 1 2416,-1 5 1,10-14 0,1 0 0</inkml:trace>
  <inkml:trace contextRef="#ctx0" brushRef="#br0" timeOffset="7681">4728 6209 14533,'6'28'744,"0"-1"-503,-3-7 12,0 3 245,2 15-279,-2-5-507,1 11 386,-3-17 0,1-1-1086,1 15 1005,-2-14 0,1 1 33,0 0 0,0-2 12,2 12 145,-1-4 0,1-1 17,-2-2 45,3 11 364,-4-20-302,0-7 288,-1 1 30,0-7 921,0-5-1184,0-1 634,0-3-948,-1-5-72,0-1-16,-1-5-102,1-1-16,0 4-118,1-2-835,1 3-251,2 2-1491,0 0 2829,5 3 0,-4 1 0,0 0 0</inkml:trace>
  <inkml:trace contextRef="#ctx0" brushRef="#br0" timeOffset="8748">5027 6967 14773,'-39'-27'117,"0"0"1,3 1 0,6 9 5,14 18 146,-9 5-151,5 0 140,-15 6-124,11-3 34,-6 4 185,-4 1-185,9-2-22,-8 4 33,1 1-1135,9-2 990,-7 5 5,3 4-28,7-5 1,-3 6 24,5 2-25,6-7-6,-2 7-27,6 3 5,2-8-5,0 9-12,3 0 34,1-5 6,1 7 33,4 3 0,0-9 6,4 10 45,7-1-262,-3-8 211,8 10 45,4 0-50,-3-9 217,8 8-181,-7-16 0,1-2-14,7 5 14,0-4 0,3-1 98,14-2-82,-15-8 1,0-2-45,-8 0 0,3-5 613,11-9 0,10-7 1,5-4-1,-4-2 0,-9 2-1901,-1-10 0,-1-1 1275,-1 10 0,10-1 0,1-1 0,-7-1 0,-13 0 105,-15-14 1,-10 3-84,1-4 50,-4-12-29,-4 22 1,-1 1-22,-4-15-475,1 14 0,-1 1 446,-6-9-5,-4 2-623,-1 1 594,-4 2-44,5 9 0,-1 1-72,-13-9 21,11 10 1,-1 1-354,-2 2 1,1 3-628,-15-7-344,14 9 0,1 1-1846,-7 1 2457,6 4 1,12 3 0,7 1 0</inkml:trace>
  <inkml:trace contextRef="#ctx0" brushRef="#br1" timeOffset="15059">1711 8396 22584,'6'36'-162,"0"0"0,0-2 0,-2-4-27,-1-1-88,0 2-1231,-1-2 1319,1 0 72,0-1 29,2 11-234,-2-10 188,1 1 1,0 0-99,1 0 29,1 19-99,-2-26-56,0 1-208,1-2-297,0-2-576,1-1-790,0-2 2229,1 0 0,-3-8 0,0-1 0</inkml:trace>
  <inkml:trace contextRef="#ctx0" brushRef="#br0" timeOffset="15755">1676 8555 10674,'6'2'3276,"-1"-1"-1702,2-25 0,0-12-2645,5 2 1205,-2-4 1,0 2 55,5 7-67,-4 12 593,2 3-671,0 3-5,3 1-18,2 3 6,13 0-28,-6 4-11,7 1 5,-10 5 1,-2 1 10,-2 5 1,-1 2-1,3 10 1,-5-2-17,2 7 17,-8-6 5,-2 1 0,-2 2-11,-1-1 6,-2 14-17,-3-9-1,-6 20 1,-1-18 309,-6 8-310,1-12-38,-7 9 16,5-10 0,-5 7-162,7-12 157,1-2-6,2-1 17,0-3 363,0 2-346,2-5 16,0 1 62,4-6 786,2-2-786,0-2 266,2-1-294,1-5 28,2-3-44,2-3 44,8-11-50,-3 10 5,6-9 1,-4 10-7,0-1 7,1 1-12,3 0 28,9-4-16,-4 5-7,8-1 29,5 3-28,-8 4 11,9 0-11,2 3-17,-8 3-633,7 3 639,-10 3 0,0 3 5,-1 1 6,0 2 27,7 9-21,-10-5 10,3 7-35,-9 2 86,-8-6 269,-4 25-213,-8-22 0,-6 13 129,-8-9-129,1-6-208,-7 6 320,-7 0-123,5-7 0,-9 5 139,-6-3-731,9-7 563,-12 2 52,-3-9-107,12-4-11,-11-2-783,6-9 749,11 0-12,-5-7-89,11-6-5,9 3-68,1-4-291,13 4-83,5 4 762,5-1-3491,15 5 0,-5 2 2457,7 2 1,-17 2 0,-4 2 0</inkml:trace>
  <inkml:trace contextRef="#ctx0" brushRef="#br0" timeOffset="16533">2752 9225 17966,'-13'-39'328,"1"0"1,-1 3 0,7 7-121,13 19-63,2 1 51,8 4-145,-2 2-12,6 3 39,3 10-55,-4 0 10,3 8 23,-2 8-22,-7-5-6,2 9 17,-9 5-40,-3-7 1,-1 10 27,-10 2-21,-1-10-280,-7 9 296,-5-3-843,3-10 820,-5 5-33,0-5 6,5-9-6,-3 3-22,1-9 16,4-5 0,-5-1-16,1-6 44,4-2 267,-3-2-261,5-4 850,4 2-867,0-2-50,7 2 6,0 1-1,2 0-11,5 0 51,0 3 5,4-1-28,6 1 34,-3 2 11,6 0 11,5 4 12,-3 0 10,7 3 51,5 4-22,-5-1-6,10 2 129,3 1-1161,-8-4 1099,9 2 191,0-4-856,-10-3 760,8 0 264,-4-4-186,-9-2 29,6-2 153,-2-12-203,-13 3 234,9-13-279,-19 11-23,1-5 129,-7-4-196,0 4-17,-3-9-5,-1 7 579,-2-2-608,-2 0-22,-1 0-11,-4-7-39,4 10 714,-2-3-809,4 13 549,4 6-628,0 1-537,4 13-186,2 1-1065,4 9 1945,5 3 0,-5-9 0,-1 0 0</inkml:trace>
  <inkml:trace contextRef="#ctx0" brushRef="#br0" timeOffset="19667">4957 9790 11110,'-24'6'1323,"4"1"-926,18-4-44,-1 1-62,-1-1-56,0 1-39,-1 1-67,0 0-28,-2 1-28,0 0 5,-1 2 6,0 0 17,1 0 0,-1 1 33,0 1 12,0 1 190,-5 8-174,5-2-11,-4 6-21,5-3 10,1 1-6,0 2 258,2 25-297,1-16-608,3-1 1,2 0 568,3-2 0,6 8-633,8-2 661,-3-9 5,10 6 152,7-6-73,-5-8 34,11 2 263,8-9-197,-10-4-139,-12-4 0,1 0 126,0-2 0,-1-1-36,15-3-569,-15 1 0,-1-1 580,10-7 280,11-9-202,-11 0 2,-9 1 1,-1-2-14,2-8-39,4-11-42,-17 16 0,-1 0-26,6-15-112,-7 14 1,-1-1 35,-2 0 1,-3 0-504,2-13 403,-2 14 0,-3-2-2,-8-20-40,-3 10-23,-9-9-61,2 25 0,-2 2-73,-12-9 73,8 11 0,-1 3-169,-14 1-38,-2 5-219,-4 4 6,0 6-305,12 3 0,-1 1 131,8 0 0,0 1-373,-7 4 1,0 1 1078,-1 7 0,3-1 0,0-3 0,-8 11 0</inkml:trace>
  <inkml:trace contextRef="#ctx0" brushRef="#br0" timeOffset="20234">5116 10425 18431,'-4'34'201,"0"0"1,0 6 0,2-3-67,1-1-3412,-1 13 3160,-2-14 207,-1 2 649,-1 1-630,1-10 0,1 0 20,-3 15-204,3-16 1,0-1 192,-1 9 95,2 11-209,1-14 147,4 14-84,1-25 1693,2 4-1704,-1-14 331,2-2-354,-1-4 1164,-1-1-1287,3-2 61,-2-2-206,1 0-145,-1-2-343,-1-2-1249,1 0-1305,0-2 2749,0 0 0,-2 3 0,0 1 1</inkml:trace>
  <inkml:trace contextRef="#ctx0" brushRef="#br0" timeOffset="20717">4922 11483 15956,'-9'35'375,"0"-1"0,0-2 0,5-4 79,12-2-703,0-6 378,3 7 16,3 2-94,-3-7 119,6 7-47,5-3-55,-4-6 38,8 3-103,-4-10 170,1-3-379,3-1 447,0-3 279,14-2-251,-8-2 22,11-2 336,-1-8-274,-10 0 11,9-8-5,-15 0-23,0-3-11,-2-2-28,-1-4 229,5-15-313,-7 6-129,-9 12 0,0-1 19,-3-3 1,-1 0-769,2-14 679,-5 13 0,-1 1-14,-2-11-5,-5 0-23,-5 2-6,-6 0-28,-2 11 1,-2 1-34,-12-9-96,-9 6 1,-3 4 120,18 13 0,0 2 5,-15-3 1,-1 3-70,-6 7 11,-1 6-28,0 4-73,2 6-284,17 0 1,0 2-663,-10 10-186,16-7 1,2 1 1355,0 12 0,11-15 0,1-1 0</inkml:trace>
  <inkml:trace contextRef="#ctx0" brushRef="#br0" timeOffset="21844">5609 10019 16073,'28'-32'466,"-1"1"1,-2 1 0,-2 7-86,-3 11-51,1-1-83,4-2-1479,2 1 1366,4-3-992,2 2 958,2-3-10,3 1-6,1-2-37,-8 4 1,1 0-29,-7 4 1,0-1-6,8-5 0,1 0 8,-8 5 1,-1-1 2,1-1 1,0 0-453,1 0 1,-1-1 479,1 1 1,0-2 46,9-6 1,0 0-73,-9 6 0,0-1-11,5-2 0,0-1 11,-8 3 0,-2 2-462,8-6 468,2-3 510,-19 11-483,-4 3 937,-3 3-953,-2 2 1595,-3 2-1701,-1 2 654,-5 6-621,2-1 5,-4 5 6,3-4-11,1 0 12,1-1-46,1 1 12,1-1-40,0 0-72,2-2-488,0 3 100,1-2-306,1 1-701,-1-1-589,1 0-1131,0 0 2457,0-2 1,-2 0 0,-1 0 0</inkml:trace>
  <inkml:trace contextRef="#ctx0" brushRef="#br0" timeOffset="22429">7091 8960 12326,'-40'-3'295,"0"0"0,1 1 0,7 4-116,19 8-56,-5 5 73,0 5-100,3-4 111,-9 16-67,10-11 45,-4 6 44,7-7 298,-4 8-253,5-6 219,-2 15-285,8-15-462,2 7 394,5-8-45,2 0 99,5 0-116,3-1 12,3 0-517,3-2 527,3 1-670,3-2 688,3-2 22,2-2 22,3-2 23,1-1-622,2-3 683,2-1 23,1-2-612,2-2 595,-11-1 1,1-2-29,18-1-569,-17 0 0,-1 0 575,13-7 28,-2-1-301,-2-3 340,-2-3 11,-3-1-17,-1-3-5,-5-2 196,-3-1-16,5-16-293,-10 8 1,2-12 5,-12 11 0,-3-2-117,1-10-303,-2 9 1,-3 1 257,-6-3-6,-5 1 897,-5 2-936,-8 0-11,-4 2-326,-7 2 286,-3 1-22,-5 5-33,-2 3-23,-2 5-33,-2 5-46,1 5-83,0 5-101,3 7-151,1 7-584,4 7 164,2 7-415,3 6-947,3 5-924,5-2 2457,4-3 1,10-16 0,4-6 0</inkml:trace>
  <inkml:trace contextRef="#ctx0" brushRef="#br0" timeOffset="38355">7426 9419 12662,'-17'21'157,"3"-2"-107,13-6 6,-1 1 12,1 2 16,-1 2 11,2 1 17,-2 2 101,2 10-101,0-8 106,-1 14-100,1-18-12,0 6-11,-1-9 6,1-1 0,0-1-6,0-1-22,0-1 0,0-1-6,0-1 17,0-2 39,1-2 67,1-1 107,-1-1 146,0-3 576,0 0-587,0-1-152,1 0-96,0-1 29,1-1-146,-1 0-22,0-1-28,-1 2-6,-1 0-767,1-1 739,-1 6-11,1-4-1065,-1 4 1,0-4 0</inkml:trace>
  <inkml:trace contextRef="#ctx0" brushRef="#br0" timeOffset="39362">7515 9913 12640,'-8'-45'661,"0"9"-477,3 30 1,0 2-34,-1 0 174,-5-1-168,2 2 11,-4-1 151,-2 1-168,4 2-27,-4-1-24,5 2-32,0 0 21,-5 0-44,3 0-6,-3 1 12,2 0-7,1 2 19,-1 1 21,-1 0 5,1 1 29,0 0 5,-1 1 17,1 1 11,0-2 6,1 1 0,0 0-40,2 0-27,-1 1-23,3-2-33,0 0-6,2 1 0,1-1-17,0 2 0,1-1-5,1 0-1,0 1 12,0 0 11,1 1-11,0 0 11,0 1 6,-1 1-1,1 1-5,1 0 23,-1 9-51,1-3 11,0 5 0,1 2-11,0-5 11,0 6 0,0-6 6,0-2 22,0 1 17,1-1 17,1 0 34,0 0 27,2-1 359,6 11-331,-2-11-16,5 8 11,-3-14-1,2 0-9,1-2 15,1 0-11,4-1 12,0-2-1,3 0-22,2-1 95,15 0-151,-8-1-902,11 0 869,-12-2-18,0-1 1,1 0-6,-1 0 0,0 0 0,-1-1-11,-1 0 16,-1-3-547,8-4 576,-9 1 5,5-3 22,-10 0-200,-3 0 229,0-3 22,-2-1 179,4-10-156,-5 5 5,2-8 106,-1-3 49,-5 5-233,2-10-17,-5 9-17,-1 0-22,-2-1-23,-1 1 6,-2 0-12,-1 2 1,-3 1-1,-2 1-44,-11-7 6,1 8-35,-8-5-32,0 10-35,-2 2-28,-4 2-55,-3 2-68,-2 2-78,-2 2-134,-1 3-213,-2 2-388,1 2-838,-1 3-737,2 2-603,6 3 2457,4 0 1,14-4 0,5-2 0</inkml:trace>
  <inkml:trace contextRef="#ctx0" brushRef="#br1" timeOffset="44888">4604 9631 12815,'-29'23'230,"-1"0"0,3-2 0,6-3-75,14-7-3432,0-1 2952,2-1 1,2-4 0,2-2-1</inkml:trace>
  <inkml:trace contextRef="#ctx0" brushRef="#br1" timeOffset="45128">4128 10530 13951,'-14'37'17,"1"1"0,1-5 1,4-5-124,11-13-625,1-1 277,0 2 12,0 0 113,0 3 62,1 0-3010,-2 0 2661,0-3 0,-2-7 1,0-4-1</inkml:trace>
  <inkml:trace contextRef="#ctx0" brushRef="#br0" timeOffset="45371">4146 11853 9632,'27'41'-21,"0"-1"1,-2-3-1,-3-7-12,-8-14-523,-1-2 506,4 1-29,0 0-3198,1-2 3191,-3-1 1,-7-6 0,-3-2 0</inkml:trace>
  <inkml:trace contextRef="#ctx0" brushRef="#br0" timeOffset="45538">4675 12294 16359,'29'19'58,"0"-1"1,0 1 0,11 7 0,-4-6-98,-9-11-1776,4-1 1563,3 0-190,4 0-276,2-1-323,2 1-326,2-1-67,1 0 224,-1 0-2067,-5 0 2457,-7-1 1,-16-3 0,-6-2 0</inkml:trace>
  <inkml:trace contextRef="#ctx0" brushRef="#br0" timeOffset="45712">5592 12471 12673,'29'-22'57,"-1"1"1,1-1-1,11-7 1,-7 4-80,-12 12-57,1 0-302,7-5 50,-7 4-117,6-3-924,-6 0 717,-7 3-2622,3-3 2457,-10 8 1,-3 4 0,-3 2 0</inkml:trace>
  <inkml:trace contextRef="#ctx0" brushRef="#br0" timeOffset="46463">5715 9701 5739,'-29'-33'0,"-1"0"0,6 7 0,0-1 0</inkml:trace>
  <inkml:trace contextRef="#ctx0" brushRef="#br0" timeOffset="46629">4957 9454 10377,'0'0'0</inkml:trace>
  <inkml:trace contextRef="#ctx0" brushRef="#br1" timeOffset="47327">6950 8520 25083,'-42'-2'-74,"1"1"0,2-1 1,9 4 332,17 5 1402,-1 3-753,-7 11-743,3-2-646,-2 9 0,-1 2-56,-2 7-450,5-6 0,1 1 1009,-6 12 1,12-21 0,0 0-1</inkml:trace>
  <inkml:trace contextRef="#ctx0" brushRef="#br0" timeOffset="47720">6580 10954 9190,'31'28'-14,"0"-1"1,0 1-1,-2-2 1,-1-2-1,-5-5-14,-1-5-1148,1-1 1143,0 0-13,0 0 46,3 1 0,-13-7 0,1 0 0</inkml:trace>
  <inkml:trace contextRef="#ctx0" brushRef="#br0" timeOffset="47888">7497 11165 11239,'28'-18'-820,"0"-1"1,1 1 0,9-8 0,-6 6-1,-16 13 1,-7 3 0,-3 2 0</inkml:trace>
  <inkml:trace contextRef="#ctx0" brushRef="#br0" timeOffset="48262">8414 9701 12029,'5'-40'-458,"0"1"1,-1 1 0,1 9-193,2 16-2627,-1 2 3029,-1 2 0,-2 4 1,-1 3-1</inkml:trace>
  <inkml:trace contextRef="#ctx0" brushRef="#br0" timeOffset="48443">8255 9084 10528,'0'-42'-176,"0"0"1,0 3 0,2 9-55,5 16 28,1 3 202,-1-2 0,-2 7 0,-2 1 0</inkml:trace>
  <inkml:trace contextRef="#ctx0" brushRef="#br0" timeOffset="48589">7708 8484 10287,'-33'-10'168,"0"0"0,0-1 0,-13-3 0,4 3-2464,-4 2 2312,2 3-178,-1 3-140,-1 2-263,12 5 0,0 1 1,3-3-1,-12 6 0</inkml:trace>
  <inkml:trace contextRef="#ctx0" brushRef="#br0" timeOffset="49641">6474 9331 9761,'-19'32'-51,"0"1"1,0-1-1,1-1 1,1 0 0,5-4-3227,6 15 2457,1-5 1,3-16 0,1-8 0</inkml:trace>
  <inkml:trace contextRef="#ctx0" brushRef="#br0" timeOffset="76759">1994 14711 13956,'-1'47'336,"0"0"0,0-3 0,1-6 67,4-10 1,0 2 195,1 17-1444,-2-8 954,-2-5 1,0 0-1196,0 8 1097,-1-15 1,-1 1-32,-1 2 0,0-1-125,-2 14-23,1-15 0,1 0-1390,-2 22 276,2-15-320,1 7 1602,5-7 0,-3-20 0,2 5 0</inkml:trace>
  <inkml:trace contextRef="#ctx0" brushRef="#br0" timeOffset="77313">1870 15011 17624,'5'-44'549,"0"1"0,-1 3 1,2 7-181,6 11-899,2 2 731,1 2-61,2 3-73,1 4 237,8 3-298,-5 6 0,5 6 10,1 13-10,-6 1 132,5 10-138,-4 10 6,-7-7-313,1 14 330,-7 2-995,-4-10 1000,-1 9 39,-7-4-39,-2-11-87,-5 8 92,-8-4-27,3-10-1,-6 4-33,5-8 23,5-8 255,-1 1-250,6-8 1417,3-3-1423,0-1 90,2-7-112,1 0 6,0-5-29,6-3 40,0 2 11,8-3 6,9-1 11,-3 3 11,8-2 5,5 3-16,-6 4-258,9 1 297,5 7-1587,-9 3 1570,10 4 0,-14 3-127,-2 3 127,-3 2 22,-3 2 85,2 11-51,-9-5 17,-2 10 191,-9-1-119,-5-5 24,-4 7 229,-15 2-763,3-9 522,-11 9-53,11-19 0,0 0-53,-10 8-57,10-9 1,0-1 27,-15 10-49,10-7-7,-3 1 1455,11-9-1472,4-5 87,1-2-534,6-13-140,3-1-483,1-9-2195,10-6 0,-2 8 2457,6-3 1,-7 13 0,-3 4 0</inkml:trace>
  <inkml:trace contextRef="#ctx0" brushRef="#br0" timeOffset="77942">2628 15575 20212,'12'-35'222,"-1"1"0,-1 2 1,1 8-123,0 17-32,1 4 32,4 0-49,-3 2 10,8 6-27,-9 1-17,4 6 22,-1 9-33,-5-3-6,1 8 22,-5 5-22,-3-6 17,-1 8 0,-6 0-1,-1-7-4,-4 7-1,-6-1-11,5-10 11,-4 4-5,1-7-1,5-8 6,-2 2 68,2-7-23,4-3-11,-1 0-6,4-3-11,0-2-17,1-1 0,0-2-22,3-5 11,0 2-6,4-5 12,6-2-12,0 3 12,7-4-6,8 2 0,-5 4-6,11 0 1,-9 5-392,2 3 397,0 1-11,0 1 5,11 6-16,-10 0 11,5 7-11,-7 8 16,-10-3 23,2 7 0,-9-6-1,-3 0 29,-2 1 402,-2 0-217,-3 10-62,-1-9 12,-4 8 228,-8-3-223,0-5-421,-5 6 370,2-8-28,-1 1 1,-2-2-6,-1 1 27,-7 6-88,5-6-1381,-10 7 1369,16-13-11,-6 3-12,12-12-27,0 0-68,6-5 264,3-2-1243,0-5-382,1 0-1826,3-3 3246,2 0 0,-1 6 0,1-1 1</inkml:trace>
  <inkml:trace contextRef="#ctx0" brushRef="#br0" timeOffset="81878">3828 14834 18268,'-1'-22'-386,"3"9"-90,1 22-627,2 4 1103,1 10 0,-3-13 0,2 7 0</inkml:trace>
  <inkml:trace contextRef="#ctx0" brushRef="#br0" timeOffset="82005">3828 15293 12752,'0'0'0</inkml:trace>
  <inkml:trace contextRef="#ctx0" brushRef="#br0" timeOffset="101976">9384 13035 10237,'-5'-33'1075,"1"3"-705,3 26 55,0-3 561,-1 2-476,0 0-28,-2 0-29,1 1-33,-2 0-67,0 0-84,-1 0-78,-1 0-90,1 1-34,-1 1-6,-3-1-55,3 1 0,-8 0 10,7 2-16,-5 0 12,5 0 21,-2 1 23,0 2 56,-2 1 51,-2 1 66,0 0 51,-1 1 45,1 0 280,-8 2-370,5-1-45,-5 2 130,2 0-186,6-2-28,-3 0-15,8-1-18,-1-1-6,2 1 78,-6 6-94,5-3 5,-4 4 78,4-1-78,2-3 23,-2 3-7,3-3 12,1 0 0,0 0-5,0 1-1,0 0-5,1 1-6,0 0 124,-2 11-119,2-6 1,-3 8-6,3-10 1,0 1-13,1 0-4,0 1 5,0 0 0,1 1-6,0-1 6,1 1-5,0 0 10,1 0-10,0 1 5,2-1 0,1 1-6,1 0-5,3-1 11,0 1 33,5 6-44,0-5 6,3 3 61,5-3-51,-5-5 18,6 2-1,-5-5 17,1-2 0,1-1-10,1 1 61,11 0-79,-6-2-17,7 2 23,3-1-50,-8-1-7,10 1 18,-2 1-28,-6-4 10,5 3 7,1-2-1,-9-2 6,8 1 28,1-4-22,-9 0-303,9-1 308,-10-2-18,7-4 18,-6 0 51,13-9-46,-17 5 1,7-7 34,-2-3-40,-6 3-491,5-6 475,-8 5 21,7-9-38,-7 5 126,11-16-115,-13 15-6,2-6 0,-7 8 0,-1 1 0,-1 0 12,0-1-12,-1 1 11,1-11-10,-2 7-7,0-8 6,-2 10-5,-1 0 44,-2 0-44,1-9-6,-2 7 0,0-7 0,-6-8 0,1 14 493,-6-12-493,3 20-11,-3 2 11,0 2-6,-2 1 12,-1 1-6,-3 1-6,-1-1 6,-3-1 0,-11-5 0,7 3 0,-8-3-5,10 5-418,1-1 412,0 1-39,-11-5-12,8 6-28,-10-2-299,8 11 0,0 3-273,-8 4-595,5 0 1,1 2-1108,-4 10-705,-2 2 2375,-4 5 0,18-11 1,1 0-1</inkml:trace>
  <inkml:trace contextRef="#ctx0" brushRef="#br0" timeOffset="103346">9755 13670 14757,'-16'22'891,"3"0"-589,8-4-22,0 1-520,0 2 481,1 2-23,1 2 141,-1 16-208,2-9 0,0-5 0,1 1 23,1 4 27,0 11 18,0-16-18,2 2 23,0-3-32,1 0 144,2 11-196,0-8 157,0 7-79,1-3-139,-2-8 65,1 5-38,-1-2-55,-2-9 5,0 5-6,-1-9 247,-1-2-235,0-1-12,0-2 45,-2 3-72,0-4-7,-1 0 7,0-2-23,1-3 11,0 0-61,1 1 16,1-3-89,0 2 22,0-3-1753,0 0-129,2 0 1983,3-1 0,-2 0 0,2 0 0</inkml:trace>
  <inkml:trace contextRef="#ctx0" brushRef="#br0" timeOffset="104295">9896 14482 13805,'-23'-19'138,"0"1"0,0 1 0,4 5-48,10 12-1,-3 0 46,-1 3-63,1 2 7,-3 2 134,0 4-68,2-1 186,-8 8-135,9-6-28,-4 4-17,5-4 57,-4 6-152,3-3-12,-1 4 1,1 2-45,4-4-22,-3 13 22,5-11 11,0 6-11,2-6 17,1 11-12,0-7 1,1 10 16,1-2-10,1-6 16,0 6 16,3-1-16,1-7 36,4 1 1,1 1 8,3 0 11,10 14 101,1-13-79,-3-9 1,7 4-459,-6-9 492,1 0 23,2-2-7,1-2 124,14 1-145,-8-4 38,5-2 1,0-1-62,3-2-51,-7 0 1,-2-1 56,3-2 6,-1-3-664,-1-1 680,-1-2 174,11-5-157,-10 2 16,6-4 214,-6-2-163,-10 4 22,4-7-240,-12 4 291,0 0-6,-2-2-11,-1-2 185,3-10-280,-4 7 5,0-4 1,0 0-118,0-2-34,3-18 67,-4 11-44,-4-2-750,-1-10 677,-5 12 0,-3 4 75,-9 5-80,0 8 4,-8-5 7,1 10-6,-2 1-1,-6 1 1,-2 0 8,5 5 1,-1 0-4,-14-4 0,13 5 1,-1 1-7,0 1 1,1 1-5,-15-1-1,15 2 0,-1 2-50,3 0 0,0 1-79,-12 2-793,4 2 1,1 3-1918,3 2 2856,-13 10 0,33-11 0,1-1 0</inkml:trace>
  <inkml:trace contextRef="#ctx0" brushRef="#br0" timeOffset="105365">9137 13511 14751,'-26'10'392,"-1"0"0,-17 8-235,37-14-28,-1 3 11,-1 1-22,-1 1-12,-2 2 12,-1 2 5,-1 2-344,-2 1 389,-1 3 23,-2 2-790,-2 1 812,-2 3 8,4-5 1,-1 1-21,-11 14-11,7-10 1,-2 4-1,2-3-109,4-4 1,0 0 47,-9 10 0,-3 3 0,3-2-6,3-4 0,1-2-681,2 0 1,-2 0-1,2-1 631,2-3 0,2-1-6,0-1 0,3-2-542,-5 5 626,2-3 17,1-2 17,3-3 358,-4 2-359,7-7-4,-3 2 707,7-7-752,4-2 1967,0-2-1670,4-1 287,0-5-989,1 1-3007,6-6 0,-3 5 2457,4-2 1,-6 5 0,0 0 0</inkml:trace>
  <inkml:trace contextRef="#ctx0" brushRef="#br0" timeOffset="106596">8573 14499 11945,'5'-25'958,"-2"4"-572,-8 18 398,-3-3-375,1 2-28,-2-3-28,2 2-56,-1 0-34,-1-1 180,-5-2-214,3 1-10,-6-2 212,0 0-218,2 2-12,-4-2 147,-2 2-225,4 2-34,-7-1 29,-2 3-84,6 2-1,-7 0 23,0 1-39,7 0 17,-7 2 38,0 3-27,7 0-11,-6 3 67,1 1-23,7-2-22,-7 4 0,8-4 6,0 1-39,0 1 10,0-1-21,2 2-7,0 0-16,1 1 11,1 1-6,-4 6 18,3-3-12,-2 5 5,0 3 6,4-5-16,-2 7-1,0 3 1,4-5 21,-2 8 24,2 4-24,3-8-631,0 9 626,3-11 6,1-1 11,2 1 6,0-3 67,5 11-29,0-8 24,5 8 16,1-10 22,1 0 6,1-2-17,3-2 124,8 6-147,-3-7-4,8 4-12,-6-9-12,2 0 1,1-3-11,2-1-1,0-2 12,2-2-6,0-1 23,1-2 78,15-1-84,-11-1-949,12-2 938,-15-1-1,2-3 1,-3 0 0,0 0 0,-1-2-516,-1 1 505,-1-2-1,-1 0 1,0 0 11,-3 0 11,-1-1 23,-2-1 5,-3 0 22,-1-1 12,-3-1 5,0-2 553,-2-1-379,2-12-1541,-3 5 1362,0-8-18,-4 9-51,-2-2 7,-1-1 28,-1-16-78,-1 9 5,-2-13-17,-2 13 1,-3 0-12,-3-2-22,-3 2-15,1 9 1,-1-1-25,-8-9-448,6 11 1,-2 1 346,-8-4-124,4 10 1,-2 1-213,-12-4 128,11 8 0,0 3-783,-12 2-751,0 3-1115,0 6-269,3-1 2457,6 4 1,12-4 0,6 0 0</inkml:trace>
  <inkml:trace contextRef="#ctx0" brushRef="#br0" timeOffset="107329">8308 15134 9895,'-2'43'580,"-1"0"1,1-3 0,0-6 198,1-12-633,-2 1 638,2 0-22,-1 1 140,1 3 241,0 16-701,0-7-471,1-12 1,0 2 319,0 2 0,0 0-1677,1 17 1501,0-16 0,0 1 109,1-1 1,0-1-60,1 13 65,2 8-1,-2-21 6,1-4 6,-1-3 11,0-3 336,-1 1-241,0-7 499,-1-1 157,-1-7 1173,0-2-1554,0-1-66,0-5-472,0-1-33,-1-5-29,-3-6-22,1 4-28,-1-4-73,0 3-27,2 3-119,0-1-184,2 6-308,0 2-712,0 2-1826,2 1 3272,1 3 1,0-1 0,0 1 0</inkml:trace>
  <inkml:trace contextRef="#ctx0" brushRef="#br0" timeOffset="108412">8590 16193 14897,'-19'-26'526,"-1"1"1,1 1-1,2 6 18,1 12-24,-1 0-16,-2 0-33,0 0 274,-12-3-487,7 3-84,-8-2 44,0 2-151,8 3-11,-6-1 28,2 4-50,7 0-6,-6 2 39,0 4-28,8-1 6,-6 4 11,9-2 0,1 1-6,1 0-5,0 1 28,-5 6-56,4-2 16,-4 5 29,1 3-29,5-2-10,-4 5 22,1 5-12,4-7-16,-2 8 28,2 4-23,3-6-209,-2 8 209,2 5-1310,2-9 1277,0 11-6,3 2 12,2-11-154,1 10 154,4-2-6,0-11-699,4 10 705,0-14-23,7 11 22,-2-8 11,-1-7 1,1 1 0,5 2-12,5 6-10,-3-12 181,2-1-126,12 4-17,-6-6 537,9 2-531,-9-8 0,0-2 34,16 1-62,-9-3 22,12 0-10,4-2-7,-12-2 12,10 1 50,-2-1 6,-11-2-39,9 0 72,-3-1-56,-11-2 12,7-1 22,-13-1 0,-1-1-138,0-2 172,-1-1 889,6-7-845,-7 2-11,2-6 23,-8 3 16,-3 0 6,-1 0-45,-2 0-27,0-1 672,-2 0-740,0 0 28,0-2 51,3-8-90,-2 5 356,2-7-328,0 1-34,-4 5-22,3-8 39,-5-1-28,-1 5-6,-1-8 23,-1-5-1703,-3 5 1675,-2-13-11,-2 11-6,-2-3 17,0 0-12,1 0 3,0 11 1,0-1-1218,-4-13 1209,4 15 0,-1-1 0,-1 4 0,-1 1-22,-5-12-129,-7-5-6,-5 9-16,4 11-163,-8-2-1625,-4 7-1204,8 7 3165,-12-1 0,25 8 0,-1 0 0</inkml:trace>
  <inkml:trace contextRef="#ctx0" brushRef="#br0" timeOffset="109858">9102 13000 11362,'-31'12'1614,"-2"-1"-1256,20-9-55,-4 3-68,2-2-45,-2 2-39,-1 1 57,-14 5-130,5-2-1346,-11 6 1341,9-5 6,-2 3-388,-2-2 416,-1 2 27,9-4 0,-1 0 34,-14 5-73,13-5 1,0 1 100,-3 0 1,1 1 4,-19 5-871,17-6 0,0 1 877,-15 4 14,12-4 1,-1 0-113,9-3 0,-2 1 120,-19 6 1,0 0-110,18-6 1,0 0-9,-8 2 0,-2 1 87,-2-1 0,2 1-110,8-4 1,0 1-14,-8 2 0,-4 1 37,7-1 1,-2 0 0,3-1-80,-1 0 0,-1 0-10,-7 3 0,-6 1 0,6-1-13,10-3 1,1-1-7,-11 4 1,-1 0 2,-1 1 1,1-1-4,10-3 1,0 1-3,-8 2 0,-3 2 11,9-3 1,-2 1 0,4 0 7,0-1 1,-2 1 38,1 0 1,-7 3 0,1-1 0,6-2-4,1 0 1,1 0 19,-7 3 1,-4 1-1,5-1-30,10-5 0,1 1 24,-7 3 1,-4 1 0,4-1-40,8-2 1,1-2 8,-13 7 0,-2 0-223,7-3 0,3-2 316,-9 4 2,5-3 0,2-1-19,7-3-18,-5 1 488,6-1-549,7-4 574,-4 2-568,-1 0-45,11-4 1602,-6 3-1602,13-3 1006,1-1-1006,0 1 382,0 0-382,0 0 0,0 0 0,1 1 6,-1-1-1,0 1 6,1-2 68,0 1 44,3-3 802,0 0-1429,0-1-2773,3 6 2802,1-2 0,1 2 1,0-3-1</inkml:trace>
  <inkml:trace contextRef="#ctx0" brushRef="#br0" timeOffset="111047">5927 14340 14902,'5'-24'709,"1"-1"0,2-17-334,-9 36-73,-1-1-50,-2 1 381,-8-5-443,4 5 354,-18-10-371,13 9-21,-10-4 162,1 2-180,4 2-5,-7-3 50,-3 4-112,6 0 68,-25 0-96,22 4-11,-14 0 34,6 5-46,8 0 7,-8 5 38,1 4-38,7 0 5,-1 3 0,1 0-23,-1 3 1,5-3 0,1 0-18,-5 10-686,5-6 698,-3 7 6,2 0 0,8-4-12,-4 5 17,7 3-5,4-5-1,0 9 18,4 4-18,1-6 12,2 10 17,3 5-6,0-9-6,3 11 23,0-1-1173,0-12 1161,2 10 68,3-4-39,-2-9-747,4 8 747,-3-14 158,1-2-164,2-2-6,0-2 34,12 6-56,-6-8 0,9 5 0,-7-9 34,13 3-23,-8-5 3,-2-4 0,1-2-3,5 0 803,11-1-770,3-4-222,-10-4 189,12 0 62,0-7-28,-12 0 0,9-3 151,-6-4-262,-11 1 195,7-5 195,-7-4-161,-9 4-18,4-6-16,-9 7-34,-1-2-418,-3-2 362,1-1-11,-2 0-11,-1-1 250,-1-1-265,-4-2 1,0-1-19,1-9 232,-3 7 0,-1 0-222,-1 4 0,-2 1-457,-2-15 441,1 15 0,0-1-1,-2-9-5,-1 1 11,-2 1-16,-2 2-1,-10-9-11,3 12-16,-10-4-308,-11 9 241,7 9 30,9 6 0,0 1-126,-13 2-84,-3 3-96,-2 1-156,0 2-544,12 1 1,0 2-1216,-15 1 652,17 0 1,0 2 1487,-12 5 1,19-5 0,2 0-1</inkml:trace>
  <inkml:trace contextRef="#ctx0" brushRef="#br0" timeOffset="112447">5839 15328 13049,'1'37'263,"-1"0"0,1-2 0,0-4-56,4 2-1294,-2 2 1199,1 4-1342,-2 2 1281,-1 4-7,0 1-10,-1-11 0,-1 0-18,1-9 1,-1 1 64,-1 18 1,0 0-12,0-19 0,0-1 33,-1 8 1,0 0 210,-1-2 0,1-2 55,-2 16-179,2-17 1,0 0 68,2-2 0,0-1 10,-1 13-45,2 9 168,3-5-213,0-12 17,3 7 455,4-2-416,-5-15 331,6 7-169,-8-20 586,1-2-507,-4-4 1587,1-1-2029,-1-9 796,1 3-931,-1-10-1271,-1-6-353,1 8-1350,-2-8 3075,1 13 0,0 4 0,0 1 0</inkml:trace>
  <inkml:trace contextRef="#ctx0" brushRef="#br0" timeOffset="113042">5786 16810 13760,'-30'4'-20,"-1"0"1,-17 7 30,48 7 22,0 3-491,1 0 525,1 2 28,1 0 182,3 2-103,1-2 66,2 0 113,1-1 313,11 7-279,-3-9 39,8 4 504,7-7-1121,-7-7 661,11 1 1,-10-7 0,1-2-12,1-1 414,15-5-469,-10-2 16,10-4-23,-13-1-50,0-3-15,0-2-1297,-2-3 1229,-1 0-1,-2-3 6,-2-1-73,-3-1-17,-3-3-456,-4 0 383,-2-3 17,-4 0-28,-2-3-22,-4 0-39,-1-1 11,-4-2-17,-3-1-9,-3 10 1,-2-2-20,-8-15-655,5 14 0,-1 1 655,-11-12 0,-1 2-12,-1 5-4,1 4-451,-12 1 399,9 12 500,-10 3-589,10 13-72,-3 6-74,-1 5-156,-2 9-611,9 0 0,0 2-347,5-4 0,1 2-222,-5 4 1,1 1 818,-3 6 1,13-14 0,7-7 0</inkml:trace>
  <inkml:trace contextRef="#ctx0" brushRef="#br0" timeOffset="116065">5274 14817 11922,'-29'1'897,"4"3"-651,18 7-50,-2 4 73,-8 15-185,2-2-1719,-2 2 1,-1 2 1656,5-9 1,0 1-6,-6 9 0,-2 1-806,4-5 0,-1-1 811,-1 2 1,-2 1-571,-1 1 0,-1 2 1,1-2 591,-5 6 1,0 0-10,3-5 1,-1 1 0,1-2-358,-3 2 1,1-2 410,-1 0 1,-1-1 25,2-2 0,-2 1 107,4-4 0,-2 0 0,1 0-15,-3 2 1,-1 0 5,-7 7 0,1-1-9,10-12 0,2-2 231,0 0 1,0-1-271,1-1 1,0 0-10,1 0 1,0-1-17,1-1 0,0 0 129,-15 15 948,1-3-965,5-1-11,9-9 0,1 0-202,-2 2 1240,-5 8-1229,22-23 0,2 0 2658,6-4-2748,3-1 535,5-2-1588,3-1 1093,18-4 0,-19 4 0,9-1 0</inkml:trace>
  <inkml:trace contextRef="#ctx0" brushRef="#br1" timeOffset="116825">4163 16351 16066,'-41'-24'597,"0"0"0,3 2 0,7 4-154,15 10 292,0 0-209,1 0-135,1 1-88,0 1 28,-7 2 142,5 1 105,-5 4 397,-1 8 152,5 2 47,-5 8-142,-1 14-262,5-4-938,-6 15 434,13-16 1,0 0-1132,-5 19 932,6-14 1,0 1-150,2 3 1,2 0-73,1-8 1,2 0 31,-2 9 0,2 0 56,2-1 0,1-1-168,2-9 0,0-1-27,1 6 1,3 1-9,3-5 1,3-2-765,9 10 414,0-8 1,5-3 640,0-8 1,1-4-24,0 2 0,1-3 172,14-3 1,-1-4-514,-14-4 0,-1-2 754,9 0 0,2-2 344,0-5 0,0-2 100,-8 2 0,-1-1-53,8-3 0,2-3 93,4-10 0,-2-1-419,-15 10 0,-1-3-33,3-4 0,1-3 1,-5 1 611,1-14-787,-10 14 1,-3-3-297,-6 1 0,-2 0-594,-3-15 185,-1 16 1,-5-1-370,-12-5 0,-5 2 198,8 10 0,-3 0 178,-6-4 0,-4-2 1,1 4-158,2 6 1,1 1 270,-9-4 0,-2 1 295,0 2 0,0 1 261,8 5 1,1 0 54,-6-2 1,-1 3-579,0 5 1,3 4-373,-6 4 1095,9 2 0,3 1 0,14 2 1,1 0-1</inkml:trace>
  <inkml:trace contextRef="#ctx0" brushRef="#br0" timeOffset="117526">4040 17092 11586,'6'47'203,"1"1"1,-1-3 0,-1-5 9,-4 3-1655,0 3 1694,-1 3-1467,0 1 1388,0-25 1,0 0 218,-1 25 633,-1-3-246,-1-13 0,0 0-292,-1 8-1019,0-12 0,-1-1 890,1-1-127,-1 2 88,-1-1 959,-1 10-1015,2-11-44,-1 7 437,1-7-376,3-12 11,0 4-50,2-14 1540,0-2-1602,0-1 1140,0 1-1252,1-1 904,1 2-954,-1-2-84,1 0-6,-1 1-16,0-1-1972,2 4-1216,-2-4 3228,1 3 0,-1-4 0,0 0 0</inkml:trace>
  <inkml:trace contextRef="#ctx0" brushRef="#br0" timeOffset="118209">4093 18292 12309,'-37'-20'735,"0"0"1,4 2 0,4 4-53,7 10-128,0 0-79,-2 2-1352,0 0 1105,-2 1-133,1 1-80,-13 4-111,10 1 22,-8 7-55,13 0 16,-1 3 398,5 0-387,-3 7-101,5 1-72,2 2-267,3 1 215,6-4 7,0 5 0,2-2-415,2 16 381,2-11 34,2 11-118,4-11 90,2 0-825,3 2 768,3-1 449,-1-9 0,1 0 50,10 11-262,-8-12 1,0-2-25,11 7 74,2-3 78,2-3-112,3-1 347,-9-8 0,1 0 146,15 3-190,-15-6 1,2 0 328,0-4 1,0 0-130,15-1 15,-15 0 0,1-3 445,-1-2 0,-1-2 935,15-2-605,-2-6 1,0-4-516,-2-2-414,-9 3 0,-2-2 694,4-17-1649,-9 2 683,-10 8 0,-2-1-115,-2-23 51,-6 20 0,-1-1 148,-4-3 0,-3 0 20,0-1 0,-4-1 5,-4 4 1,-3-2-1,-1 3-61,-2-5 0,-2 2-408,3 5 0,-3-1 1,1 4 303,-2 1 0,0 3-165,0 1 0,-1 2-403,1 2 0,-1 2-956,1 3 1,0 1 1083,-3 3 1,2 1 0,-3 1 0,3 2 0</inkml:trace>
  <inkml:trace contextRef="#ctx0" brushRef="#br0" timeOffset="120648">4234 14940 9570,'-36'33'-73,"0"-1"0,2-2 1,10-5 33,20-13 0,0 0-68,-2 7-3170,2-6 3239,-1 3 0,3-11 1,1-2-1</inkml:trace>
  <inkml:trace contextRef="#ctx0" brushRef="#br0" timeOffset="120825">3581 15981 9498,'-23'37'-56,"0"1"0,2-3 0,5-6-28,15-7-354,1 1 438,1 4 0,-1-12 0,1 0 0</inkml:trace>
  <inkml:trace contextRef="#ctx0" brushRef="#br0" timeOffset="121087">3316 17339 8058,'7'42'-92,"0"0"1,-1-3-1,0-6 25,1-14 17,0 1-12,-1 1-487,-1-1 493,-1 2-5,-2 1-7,0 1-44,-1 11 34,-1-8-73,2 15 56,-1-20-1093,0 2 1188,0-13 0,0-6 0,-1-2 0</inkml:trace>
  <inkml:trace contextRef="#ctx0" brushRef="#br0" timeOffset="121232">3475 18133 10226,'17'30'-369,"0"1"1,0 0-1,7 12 1,-4-8-685,-8-20-195,1 1 1248,2 1 0,-7-8 0,1 1 0</inkml:trace>
  <inkml:trace contextRef="#ctx0" brushRef="#br0" timeOffset="121610">5098 18380 10377,'38'0'31,"0"-1"1,-4 1 0,-4 0-127,-13-2-168,1 1-465,0-3-740,1 1 1468,2-4 0,-10 4 0,0-1 0</inkml:trace>
  <inkml:trace contextRef="#ctx0" brushRef="#br0" timeOffset="121810">5804 18098 5739,'43'-18'56,"0"0"0,-3 1 0,-7 2-11,-12 2-783,-1-1 749,1 1-251,-3 1 240,-3 2 0,-8 5 0,-3 2 0</inkml:trace>
  <inkml:trace contextRef="#ctx0" brushRef="#br0" timeOffset="121953">6386 17657 10965,'27'-36'-439,"-1"0"0,-2 3 1,-2 7-1327,-2 11 945,-2 2 1,-3 2 0,-6 4 0</inkml:trace>
  <inkml:trace contextRef="#ctx0" brushRef="#br0" timeOffset="122116">6844 16775 13116,'8'-37'-660,"1"0"1,-2 2 0,2 8-449,3 16 144,1-1-2313,-1 2 3264,-3 1 1,-4 5 0,-3 1-1</inkml:trace>
  <inkml:trace contextRef="#ctx0" brushRef="#br0" timeOffset="122298">6985 15734 10153,'1'-34'-191,"-1"-1"1,0 1 0,0-13-1,1 6-173,1 14-2913,0 1 3011,-1 5 1,-1 9 0,0 6 0</inkml:trace>
  <inkml:trace contextRef="#ctx0" brushRef="#br0" timeOffset="122458">6915 14746 9106,'-10'-40'-44,"0"1"1,1 2 0,2 7-69,5 11-3013,0 3 2744,0 2 1,1 7 0,0 2 0</inkml:trace>
  <inkml:trace contextRef="#ctx0" brushRef="#br0" timeOffset="122625">6509 14111 9391,'-37'-19'-656,"1"-1"1,2 2-1,11 6 1,19 10 0</inkml:trace>
  <inkml:trace contextRef="#ctx0" brushRef="#br0" timeOffset="122783">5503 14040 9593,'-37'5'-469,"0"0"1,-1 0 0,-13 2 0,11-2 0,26-2 0,6-1 0</inkml:trace>
  <inkml:trace contextRef="#ctx0" brushRef="#br0" timeOffset="122926">4533 14693 11911,'-35'20'118,"0"0"1,0 1 0,3-3 0,1 0 0,4-2-494,-9 11-2550,5-3-352,7-3 2457,6-5 1,9-7 0,5-4 0</inkml:trace>
  <inkml:trace contextRef="#ctx0" brushRef="#br0" timeOffset="123565">8520 12929 11295,'-23'-11'28,"1"0"0,-16-6-185,28 23-111,0 3-382,-4 7 381,2 0-3008,-1 4 3029,4-7 0,5-6 1,2-3-1</inkml:trace>
  <inkml:trace contextRef="#ctx0" brushRef="#br0" timeOffset="124009">7250 15663 8696,'1'47'-10,"-1"1"1,2-5 0,0-5-25,2-7-1527,3 0 413,1-1-543,-1-3 1691,0-5 0,-3-10 0,-2-6 0</inkml:trace>
  <inkml:trace contextRef="#ctx0" brushRef="#br0" timeOffset="124234">7444 17268 9436,'6'33'103,"1"0"1,-1 0 0,3 13-1,0-7-215,4-10-916,3 0 776,3-1-73,2 1-81,-5-8 0,2-1 53,9 12 207,-9-11 1,0-1-65,1 0 0,0-1-848,7 8 851,7 5-773,-7-8 980,-9-8 0,2 1 0,-12-11 0,-3-3 0</inkml:trace>
  <inkml:trace contextRef="#ctx0" brushRef="#br0" timeOffset="124425">8414 18256 14605,'30'16'403,"-1"0"1,1 0-1,10 6 1,-4-6-247,-10-16-1635,2 0 1366,3-2-84,1-2-196,3-2-113,0 0-234,2-1-521,1-2-379,-9 3 1,0 0-1639,15-6 1638,-16 6 1,-1-1 1392,4-2 1,-15 4-1,-7 3 1</inkml:trace>
  <inkml:trace contextRef="#ctx0" brushRef="#br0" timeOffset="124591">9667 17921 14437,'24'-38'360,"0"1"1,-2 2-1,-3 7-270,-4 13-549,7-4-1065,5-1-1422,14-7 745,-6 3 2201,-6 4 0,-2 1 0,-7 5 0,11-9 0</inkml:trace>
  <inkml:trace contextRef="#ctx0" brushRef="#br0" timeOffset="124774">10460 16404 11570,'12'-34'-416,"0"-1"0,0 1 0,4-13 0,-1 7-88,1 11-855,0 4 911,0 0-241,-1 0 689,-1-3 0,-6 14 0,-1 0 0</inkml:trace>
  <inkml:trace contextRef="#ctx0" brushRef="#br0" timeOffset="124975">10972 14923 14639,'8'-44'99,"0"1"0,1-3 0,0 6-1567,0 7 986,4-8-1669,1-4 746,-3 8 371,-4 12 1,0 0 1033,2-17 0,-5 20 0,0 0 0</inkml:trace>
  <inkml:trace contextRef="#ctx0" brushRef="#br0" timeOffset="125325">10866 13335 10394,'5'-50'-8,"1"1"1,-1 3-1,-1 7-126,-3 5-1995,0 1 1911,-1 0 22,-2 0 78,-1 0 68,-3 2 5,-5-9 45,-1 11 392,-4-5-370,-9 6-11,5 9 12,-10-5-87,6 10 92,-1 1 11,-12-3-16,7 5-634,-8-3 661,12 4 12,-1 0 50,0 0 101,0 0 749,-1-1-564,0-1 375,-12-7-538,9 4-112,-9-5-134,2-2-563,10 6 344,-7-5-89,14 6-23,0 0 62,1 0 107,0 0 89,0 0 84,-2 1 33,0 1 12,-2 1 45,-14-3-68,8 5-11,-12-1-72,0 4-40,8 2-56,-10 0-3120,17 3 2679,4 0 0,12 2 1,4 0-1</inkml:trace>
  <inkml:trace contextRef="#ctx0" brushRef="#br0" timeOffset="125458">9067 12488 12477,'-33'9'635,"1"0"1,-1 0 0,-12 4 0,7 0-166,12 2-1990,0 2 1537,-1 5-376,1 3-867,1 6-2051,3 0 2457,6-1 1,8-15 0,3-6 0</inkml:trace>
  <inkml:trace contextRef="#ctx0" brushRef="#br0" timeOffset="128841">9490 13741 14230,'19'-22'420,"-2"4"-325,-6 13 6,2 1-11,0 0-1,1 1 12,1 0 95,9-2-89,-3 1-7,7-2 97,7-1-91,-7-1-191,12-2 461,5-4-1494,-10 2 1227,-11 4 1,0-1 35,2 0 1,-2 0-84,15-5-46,-14 5 1,0 0 6,8-3-236,-1 1 213,-2 0 6,-1 0-12,9-2 12,-13 4-12,10-1-5,-22 6 0,-1 1 11,-10 3 219,-1 0-208,-7 3 1331,-3 2-1342,-2 1 251,-1 2-268,2-1 1,1 0-1,-1 0-17,0 1 17,3-2-11,-4 1-33,-3 0 27,1-2 12,-5 2-17,-6 0 27,3 0 1,-8 2 0,-6 2 5,6-2 6,-10 4 12,-3 3-1086,9-3 1086,-10 3 10,-2 2-11,11-6 6,-10 5 22,4-1-22,11-5 0,-6 3-598,7-1 581,8-4-6,-5 2 6,7 0-5,5-3-1,-2 2-11,4-2 1022,4-2-1017,0 2 657,2-1-640,2-1-5,-1 2 23,1-1-12,0-1 0,0 0 0,2-3 28,-1-1 437,2 0 432,2-1-493,2-1-124,5-2 62,9-5-241,0 1-28,7-3 39,9-1-642,-6 1 0,11-5 1,6-1-1,2-2 1,-2 2-1,-7 3 521,1-1 0,-4 3 0,5-2-376,-2-1 1,6-2-1,3-1 1,-2 0 0,-5 3-1,-10 3 419,10 1 39,-30 5 56,-7 4 1126,-2-1-1143,1 0 2167,1 0-2267,0-1 3253,4-1-3121,-1 1-144,2-1 40,0 1 10,-4 1 41,2 0 32,-5 1 628,0-1-684,0-1-5,0 1-11,-1-1-6,0 0-12,0 0-16,0-1-16,0 2-12,0-1-1653,1 1-671,-1 7 2324,2 2 0,-2 1 0,1-2 0</inkml:trace>
  <inkml:trace contextRef="#ctx0" brushRef="#br0" timeOffset="130734">10178 15363 8427,'0'0'0</inkml:trace>
  <inkml:trace contextRef="#ctx0" brushRef="#br0" timeOffset="132644">9949 15381 8886,'-12'1'17,"1"0"-6,6-1 85,-3 0 16,2 0 73,-1 0 862,-2 1-543,2 0 51,-4 1 756,1 1-639,4-1 1092,-5 1-1220,7-2 1164,0 0-1333,23-5-274,-5 1 95,12-3 0,3-1-6,3 0 166,8-4 0,1 0-93,-1-1 151,8-2 1,-1-2-1057,-5 1 723,-9 4 0,-1-1 9,-2 1-40,-3 1-28,-4 2-27,4-1-29,-13 5-128,2-1 139,-15 4 23,-8 7-11,0-1-123,-18 14 27,11-9-497,-25 19 307,19-15 833,-13 11-1282,3-6 410,7-4 75,-1-1 1,-1 0 227,1 0 55,-4-1 1,1 0 16,5-3 28,-11 4 135,11-4-57,8-4 354,-8 4-259,15-6 612,0 0-622,12-4-68,3-3 79,15-4-168,-4 1 42,6-1 0,1 0-31,3 0-282,15-4 305,-7 4-902,-8 0 840,9 0 50,-3-1-44,-10 2 22,19-6-62,-25 5 39,13-3-39,-23 6 1,1 0-24,-8 4-167,-1 0-661,-3 5 397,-1-3-2407,-1 4 2850,0-2 0,3-2 0,-2 1 0</inkml:trace>
  <inkml:trace contextRef="#ctx0" brushRef="#br0" timeOffset="137380">8432 17392 11984,'7'-25'314,"-2"6"-331,-8 18 6,0 1 5,0 0 17,-1 1 12,0 0 16,-1 2 34,0-1 56,0 1 61,-1-1 96,1 1 95,-1-1 61,0 1 12,1-1-68,0 0-145,1-1-95,1 0 364,2 0-236,4 0-27,2 0-51,5 0-40,3-1-55,4 0-22,2-1-12,4-1 6,3-2 5,0-1-791,2 0 802,-2-2-5,2 1-469,-2-1 503,1-1 11,-1 0-6,1-1 0,-1 0-11,0-1-39,-2 1-6,-1 2-103,-3-1 42,-2 2 10,-4 1-32,-2 2-7,-4 0 701,-3 2-762,-2 0 556,-12 6-534,2 1-27,-10 6-85,3-1-83,-1 2-68,-1 0-101,-1 1-33,0 0 16,-1-1 17,1 1 131,0 0-204,-3 2 1,0 0 414,-4 1-307,3-1 1,1-1 407,1-6 22,0-1-417,-1-1 468,-1 0 33,2 0 12,-2-1 21,1 0 1,1-1-34,1 1-39,2-1-28,3 0-33,3 0-29,2-1 17,2 0 714,2 0-636,2-2 575,1 1-412,2 0 40,3-2-23,1 1-28,4-2 173,10-3-184,-1-1-12,8-4-265,-3-2 339,1 0 10,1-2 40,2 0-553,0-1 525,1 0-39,0-1-63,0 0-60,13-5-186,-11 6-72,9-2-124,-15 9-252,-2 3-515,-3 1-946,-1 2-959,-3 1-375,-4 1 2457,-2 1 1,-4-1 0,-3-1 0</inkml:trace>
  <inkml:trace contextRef="#ctx0" brushRef="#br0" timeOffset="140717">6350 17357 14157,'-46'11'852,"6"0"-634,19 5-184,2-1-1694,-7 10 1559,4-2-179,-6 8 0,-1 5 67,1-5 0,1 2-776,4-7 1,0 2 0,1-2 862,-4 5 0,1-2-3,7-8 1,0-1 47,0 0 1,-2 3-273,-13 13 0,-2 2-427,7-8 1,0 0 667,4-3 0,-2 1 0,2-2 6,-3 2 0,1-1-40,3-2 0,0-1 16,3-3 1,0 0-235,-7 7 0,1 0 128,6-7 1,1 0 342,-7 7 0,0 0-348,7-7 0,2-2-67,-2 2 0,1-1 89,0 0 1,0 0 2,-1 0 1,1 1 154,1-2 0,-1 1-216,-6 8 0,0 0 207,6-7 0,1 0 327,-6 6 1,2-1 381,-5 7 173,3-4 263,3-2-111,6-9 1068,3-2-828,3-4-237,5-7-428,1 0 1405,6-4-1428,5 0 513,4-1-615,5-7-22,3-3-45,1-5-307,6-4-887,-3 1 869,4-2-11,-2-1 321,2 0-52,0-1-12,0 0 7,1-1-130,5-3 29,3-4-96,-16 12 1,2-1-989,2-2 0,1 0 1058,0-1 1,0-1-26,2 0 0,-1-1 28,0 2 1,-1-1-7,0 1 1,-2 0-4,1 1 1,-1 0 25,0 1 1,-1-1-38,-1 1 1,1-1-17,0 0 0,-1 0 8,1 0 0,0-1-736,0 0 1,0 0 707,1-1 1,0 1-71,2-3 0,1 0-883,2-2 1,1 0 849,2-3 0,1 1-9,1-2 0,-1 1 53,-2 2 1,-1 1-1,-2 2 1,-2 2-352,-4 2 1,-2 2 353,-1 2 1,-2 1 688,14-14-611,-4 4-10,-5 3 5,-5 4 978,-4 3-984,-4 2 1981,-4 6-2127,-2 2 2310,-3 5-2634,-1 0 1124,0 4-748,0-2-24,1 2-10,-1-2 5,0 1 0,-1 1-5,-1 1 0,-2 2 10,-2 2-16,-3 6 12,0-1 4,-4 3-44,2-1 28,-4 1-356,-2 2 322,-3 4-529,-5 1 540,0 2 96,-2 0-998,1 0 959,2-1 5,-3 2-162,-2 2-12,-5 4-11,5-4 1,-1 1-832,5-6 0,0 1 912,-10 11 1,0-1-26,9-8 1,1-2 43,0 1 1,0 0-25,3-2 0,0-2-39,1 0 0,1-1-520,1-1 0,0 0 413,0 0 1,-1 1-82,0 0 0,0 0-17,-2 2 1,0-1-54,0 1 0,-1 1-51,-1-1 1,0 1-14,-1 1 0,0-1-54,0 0 1,-2 1-181,1-1 1,-1 2-1,1-2 365,-4 4 1,-1 1 140,4-5 0,0 2 1,0-1-167,-2 1 0,2-1-437,-1 1 1,-1 0 430,2-1 1,0 0 64,0-2 0,1 1 112,0-2 0,1 1 42,2-3 0,-1-2-56,-19 5 124,3-7 1181,4-15 793,7 0-473,1 0 1083,8 0-2299,-1 0-6,4 0 79,4 0 1719,-1 0-1932,7 0 1332,-3 0-1377,4 0 1286,3 0-1320,1 0-1087,2 0 1,0 0 0</inkml:trace>
  <inkml:trace contextRef="#ctx0" brushRef="#br0" timeOffset="145104">10513 5009 16801,'1'37'347,"1"0"-279,5-4-824,-3-7 0,-1 2 795,1 17-518,-2-15 0,0 1 501,-1 15-5,0 1-17,-1 0-5,0-1-51,-1-17 0,1 0-107,0 13-156,1 7-1020,5-8 107,0-13-431,3 5 1776,1-9 0,-5-13 0,1 2 0</inkml:trace>
  <inkml:trace contextRef="#ctx0" brushRef="#br0" timeOffset="145552">10443 5133 14079,'9'8'3276,"-2"-1"-2352,5-31 1,2-10-2508,5 5 1698,-1-5 0,1 1 53,2 15-56,-3 11 411,0 3-484,1 3 410,2 6-421,10 13-12,-7 1-846,6 13 824,-10-3 1,-5 3 5,0 2 0,-5 4 5,-3-1 12,-4-10 0,-1 1 5,-1 11 9,-4-7 0,-1-1 3,-3 1 5,-7 7 6,3-17 1069,-1-4-1063,1-4 5,2-4 199,1-5-143,3-2-90,3-3-28,3-5 950,4-2-949,5-5-7,5-1-4,4-1-287,4 1 281,4 1-976,4 3 970,5 2-5,4 5-12,3 2-6,2 5-16,0 3-6,-1 6 12,-4 1 10,-3 3-10,2 12 44,-15-6 11,-1 10 12,-18-9-352,-11 13 385,-5-8 22,-10 9 18,-2-12-1087,-4-1 1098,-4-1-12,-2-2 6,-4-1-6,1-3 12,-2-2-12,0-3-22,2-3-5,3-4-46,4-3-10,3-3 182,4-5-311,6-3-141,4-4-277,6-11-977,8 3-885,7-7-225,8 8 2639,9-2 0,-11 10 0,0 0 0</inkml:trace>
  <inkml:trace contextRef="#ctx0" brushRef="#br0" timeOffset="145919">11413 5503 19955,'-6'43'61,"0"-1"1,1-2 0,1-6 16,3-5-933,1-1 961,0-2-5,0 0-12,1-2-16,1-2-12,4 5-10,-1-7-6,3 3 5,-2-11-5,0-1 11,1-3 247,1-2-102,2-2-83,0-2 27,1-1 632,6-1-637,-4-1-39,8-1-17,-4-1-33,2-3-12,1 1-22,1 0-12,2 0-5,-1 0-5,2 1-183,-1 0 166,1 1-6,-1 0-118,-1 2 62,-2 0-56,-2 0-79,-2 1-139,-2 1-197,-3 0-1820,-1 4 431,-5 0-717,-1 3 2661,-4-1 0,0-4 0,0 0 0</inkml:trace>
  <inkml:trace contextRef="#ctx0" brushRef="#br0" timeOffset="146158">11765 5680 20190,'-6'33'198,"-1"1"1,0 0 0,-2 13 0,2-6-37,7-4-2109,-1 1 2054,1 0-26,0-10 0,0 0-30,1 14-35,-1-16 1,1 1 17,2 21-34,0-15 536,2 8-603,0-9-22,-1-10-85,2 3-123,-2-12 175,-1-1-623,2-2-538,-1-1-1994,3 1 3159,-2-5 0,-1 0 0,-2-3 0</inkml:trace>
  <inkml:trace contextRef="#ctx0" brushRef="#br0" timeOffset="146414">12118 5468 13978,'0'0'0</inkml:trace>
  <inkml:trace contextRef="#ctx0" brushRef="#br0" timeOffset="146543">12153 5803 10170,'0'0'0</inkml:trace>
  <inkml:trace contextRef="#ctx0" brushRef="#br0" timeOffset="155919">23442 3704 10578,'-7'-23'1630,"-1"4"-1355,5 16-34,-2 0 184,-1 0-178,-1 1 5,0 0-11,0 0-29,0 2-38,0-1-40,0 1 46,-3 0-124,3 1-17,-2 1 6,0 2-23,2 1-5,-2 2 11,3-1 5,0 1-5,0 2 6,0 0 72,-2 10 135,-1 6 85,-1 11-806,4-3 575,1 2 45,4 4-72,0-8 10,3 10 112,7-1-66,0-10-7,7 7 107,6-1-101,-4-10 29,8 7 273,3-4-139,-4-7 50,9 4 392,4-4-369,-6-8-23,10 3 257,5-7-318,-11-4-37,-4-3 0,0-1-37,7 0-120,-13-2 1,-1-1 58,11-1-31,-11-1 0,0-2-19,11-3 5,11-5 95,-8-3-89,-12 1 1,3-5 83,-9-4-107,-9 4-16,2-8 21,-7-4-66,-4 6 0,-1-9-11,-7-2-12,1 8 6,-7-9-28,-6-2-1075,2 9 1092,-7-8-6,-6 3-5,4 8-6,-10-7 30,14 17 1,1 1 3,-13-9 5,11 9 0,-1-1-11,-1 1 0,1-1-5,-11-9-1,11 10 0,1 0-16,-17-15 5,11 9-16,-5-3-45,8 11-45,7 6-63,-4 2-323,3 15 122,2 2-139,-5 12-1267,-6 15 108,6-5 535,7-10 0,1 1 1150,-6 14 0,9-17 0,1-1 0</inkml:trace>
  <inkml:trace contextRef="#ctx0" brushRef="#br0" timeOffset="156690">23760 4322 16359,'-8'38'1120,"1"0"-779,6-9-1632,0 3 1627,2 2-12,-3 1 8,2 3-24,-3 0-23,1 2-38,-2 0-18,0-1-39,1-12 1,0 1-23,-2 13-82,1-14 1,0-1 75,0 0 1,0-2-6,-2 13-23,-2 9 82,4-18 0,1-1-70,0 8-20,1-4 0,1-1-3,1-4-11,0 6 207,1-12-230,1-2 1,1-1 321,1-2-265,1 4-84,-2-6 5,2 3 887,-2-4-893,-1-3 242,0 2-197,-1-5-39,-1-2 0,1-1 370,0-2-549,2-5-22,-2 2-90,2-3-711,1 0 43,-1 2-636,1-1-1060,0 2-638,-1 0-51,0 0 2457,-2 0 1,1 1 0,-2 1 0</inkml:trace>
  <inkml:trace contextRef="#ctx0" brushRef="#br0" timeOffset="157175">23672 5433 11788,'-13'42'676,"0"1"0,2-7 0,2-4-273,2-1-50,3-9-23,1 1-44,1 0-29,2 0 528,3 15-477,1-15-358,5 12 503,0-20 36,3-1 71,2-1 880,22 5-1104,-10-8 64,6-1 1,2-3-172,-3-3 68,7-1 0,0-2-118,-4-2 59,4-2 1,0-2-105,-5-2 59,0-3 0,0-3-86,-8 0 52,2-5 1,-2-1-65,-6 1 8,1-6 1,-1 0-53,-5 1-9,-1-8 0,-2-2-42,-4 2-171,-2 6 0,-1-1 154,-5-19 3,-3 22 0,-1-1-8,-2-6 0,-2 1-18,-10-16-78,-1 17 1,-2 4-40,-4 3 107,5 6 1,-2 2-791,-19 7 173,7 7-234,-14 5-738,22 4 1,1 2-1639,-15 8 1638,16-6 1,1 0 818,-2 4 1,12-7 0,7-5 0</inkml:trace>
  <inkml:trace contextRef="#ctx0" brushRef="#br0" timeOffset="158070">23337 3881 13637,'-22'22'481,"0"1"1,1-2-1,2-1 74,-2 2-1540,-2 2 1612,0 2-78,4-6 0,0 0-124,-11 13-83,3-3 0,-2 0-208,11-11 1,0 0-20,-6 6 0,-2 1 86,-1 1 1,0 0-107,5-6 0,1 0 0,-7 6 1,-1 1 80,1-1 0,2-2-98,6-6 1,0 1-6,-5 4 0,1 1 44,3-1 1,1 0-17,-9 12-62,12-13 0,0 1 34,2-3 0,1-1-23,-6 10 1,-3 6 33,4-8-40,7-8 514,-2 3-463,6-8 276,3-7 324,1 0-415,2-6 213,1 0 404,0-2-869,-1 0-17,-1 0 6,1 0 11,-5 1-39,4 0 0,-3 2 5,2-2-5,3-1-1664,-1 1 202,7-3-1384,0 1 2857,6-2 0,-6 2 0,0 0 0</inkml:trace>
  <inkml:trace contextRef="#ctx0" brushRef="#br0" timeOffset="159039">22508 5239 16583,'-21'-41'711,"0"0"0,8 11 0,0 5-1547,-18 2 904,17 19 272,-2 3-295,0 0 201,-12 3-207,7 1-787,-8 2 799,8 2-1,0 1 12,0 2-18,0 1 153,2 1-169,0 1-11,0 3 11,0 1 22,-8 14-22,6-6-5,-5 10-1,4 6-27,8-8 5,-2 14-6,11-22 0,1 0-2075,-1 14 2086,1-12 1,2-2 17,0 12-733,1 0 744,1-1 11,2 1 22,5 12-22,1-13 39,6 8 212,10-9-100,-4-10 23,11 4 218,7-5-219,-6-8-28,12 4-28,-19-12 1,0-1-12,14 2-61,-13-4 0,1 0 117,-1-3 1,0-2 32,15 1-122,-15-2 0,0-1 100,0-4 0,-1-1-38,14-7-96,-15 4 0,0-2 44,-2-2 1,-2-1-28,10-11-6,6-8-11,-15 8-11,-2 0 28,-3-2-68,-3-2 18,-1-17-40,-5 8-6,-4 14 1,0-1 2,-3-2 1,-1 0-9,-2-17 3,0 16 0,0-1-1,-5-3 1,-1 1 0,1 8 0,0-1-1,-3-6 1,-1-1-11,-3 3 0,-1 2-15,-10-13 6,10 16 1,-3 1-40,-1 5 0,0 2-6,-13-4-33,-11 2-26,19 15 1,-1 3-59,-14 5 78,13 0 0,-1 2-210,-3 9 1,1 1 4,7-2 1,1 1-247,-8 6 0,1 1-926,9-3 1,3-1-162,-1 2 1,2 1-1639,-12 18 2457,7-5 1,10-17 0,6-7 0</inkml:trace>
  <inkml:trace contextRef="#ctx0" brushRef="#br0" timeOffset="160853">22261 6156 12914,'2'34'405,"1"1"0,-1-3 0,0-5-18,-1-7-462,-1 0 461,0 2 29,0 2 22,-2 1 0,1 2-12,-3 2-61,0 2-934,1 2 873,-2 1-656,0 3 611,0 2-40,-1 2-1123,-1 2 1078,1 1-33,0 1 0,1-2-14,2-14 0,1-1-3,0 12 23,0 8-430,5-11 419,-1-12 576,3 5-448,1-9-134,-2-6 784,1 2-728,-1-7 1141,-2-5-1181,0 1 1305,0-4-1024,-2-1-286,3-5-129,-2 1-5,3-5-29,-3 1 1,2 0-23,-2 0-28,1 1-151,-1-2 56,-1 3-51,1-1-554,-1 3-2504,1 2 0,-2 5 2457,1-2 1,0 3 0,0-3 0</inkml:trace>
  <inkml:trace contextRef="#ctx0" brushRef="#br0" timeOffset="161439">22278 7461 13900,'-27'-24'28,"0"1"0,3 0 0,3 9 33,9 18 7,-1 2 83,-6 6-45,5-3 157,-12 11-95,10-7-16,-4 6 161,0 4-184,6-5-343,-4 8 310,10-7-12,0 2 5,2 1 29,4 0 369,4 22-297,3-15 34,3-2 0,2-1 28,5-1-680,8 7 691,-3-11 23,1-2-6,1 0 45,1-2 314,13 6-331,-7-8-51,10 3 174,6-5-240,-9-6-23,13 0 14,-23-5 0,-1-2 8,14-2-89,-14 1 0,1-2 111,-1-4 1,-2-1-5,13-6-12,7-7-16,-16 2-2940,7-15 2877,-10 6-27,6-12-361,-13 12 327,-2-3-17,-2-2-406,-3-1 395,-3-3-17,-4-2-11,-2 0 0,-6-2-16,-3 2-334,-7 1 300,-4 2-37,3 14 0,-3 2-47,-12-8 41,10 12 1,-3 3-284,-14 5 1,-1 3 209,14 2 1,-2 0-253,-6 2 0,-5 2 0,5 0-263,6 0 1,2 2-701,-7 1 1,-1 0 1380,-15 5 0,23-4 0,2-1 0</inkml:trace>
  <inkml:trace contextRef="#ctx0" brushRef="#br0" timeOffset="163593">23284 3581 11743,'-39'5'211,"1"0"0,9-3 1,2 2-201,2 4 0,2 1-1561,-6 2 1566,-4 1-764,-1 1 764,-4 1 4,9-4 0,0 1-9,5-2 0,1-1-400,-9 4 0,0 0 400,8-2 0,0-1-8,-1 1 0,-1 0-1,0 0 1,-1 2-3,0-1 0,-2 1 5,-14 8 1,-2 0-6,10-4 0,0 1-2,5-3 0,-2 1 1,-2 1-4,0-1 1,-3 2 0,0-2 0,2 0-777,3-1 1,3-1 0,-4 1 781,-2 2 1,-5 0-1,1 0 1,4-1-320,-7 2 0,3 0 329,-1 0 0,0 0-17,0 1 1,0 1 12,3-2 1,-3 3-1,3-2-521,-7 4 1,0 1 520,7-4 0,-1 1 1,-1 0-3,1 0 1,0 0 0,2-1-309,-7 4 1,0-1 326,8-3 1,-1-1-1,-1 2 299,-6 1 1,0 1-1,3-2-107,1 0 0,0-1-25,7-3 1,-5 2 0,2-1 0,5-2-44,1-2 1,3-1 203,-8 3 1,1 0-216,5-4 1,2 0-43,-12 4 1066,-8 4-1122,20-7-22,2 0 2027,3-1-2044,0 1 0,-4 4 5,6-4 2409,-3 4-2414,2-3 22,6-4 530,-3 2-468,6-5 1023,1 0-911,0-1 101,-1 0-107,2 0-22,0-1-39,1 0-6,1-1 207,-3 2-100,3-1 16,-2 0 454,3-2-256,2-1 48,1 0 399,2 0-874,1-3-309,2-2-100,1-1-308,4-3-521,3 2-2056,7-1 2457,-4 2 1,-1 1 0,-7 3 0</inkml:trace>
  <inkml:trace contextRef="#ctx0" brushRef="#br0" timeOffset="164524">20356 5256 12567,'-28'-31'205,"1"0"1,-2 1-1,3 7 2,10 15 325,-25-5-459,19 9-34,-25-3-28,22 8 1,-8 1 60,-12 10-27,18-3-9,0 1 1,-1 2-31,-6 9-1237,-1 1 1225,4 2-5,9-4 11,2 3-6,-9 16 12,7-5-6,9-12 0,-1 3 19,-1 9 1,1 1-3,-2 9-3,4-9 0,1 0 30,8-9 1,2-2 51,-1 14 83,6-7 0,2 0 34,5 4-23,8 8 171,1-16 1,1-2 25,7 6-158,-4-7 1,1-2 240,6-2-11,3-2-44,1-4 137,-1-6 0,0-1-205,11-1-64,-12-5 1,5 0 0,-4-2-43,13-7-14,-14-1 1,5-3 0,-5 0-10,11-11-114,-10 5 0,-2-3 86,-10 1 1,-3 1-34,10-13 22,-4-6 0,-2-1-100,-1-4-49,-7 9 1,-1-1 17,-6 5 0,-2 1-9,1-16-25,-4 16 0,-1-2-9,-5 1 1,-1 0-28,-4-14 8,1 16 0,-2 0-45,-4 4 0,-1 1-19,-8-9 33,6 13 0,-1 1-62,-4 3 1,0 3-45,-14-6 38,11 7 1,0 2-190,-10 0-135,-2 5-179,2 2-1023,3 12 1,-1 4 1298,-10 9 1,17-9 0,3 0 0,5 3 0</inkml:trace>
  <inkml:trace contextRef="#ctx0" brushRef="#br0" timeOffset="165257">20109 6279 9951,'-6'44'597,"0"-1"1,0-2-1,2-5 165,2-2-913,0 2 722,1-5 0,-1 0-1341,1-5 0,-1 0 946,0 9 1,0 3 100,-2 4 1,1 1-164,1-10 1,0 1-11,-2 11 0,1-1-23,1-12 0,0-1-20,0 0 1,0 0-3,1-1 0,1-1 2,-1 0 1,1 0 16,-1-3 1,2 0 156,0 21-205,2-7 339,2-6-325,0-5 364,1-5 289,0-5-327,-1-3 1951,1-3-1845,-2-5 1919,0-2-2216,-3-6 412,0-2-567,-1-5-19,0-1-34,0-3-32,0 2-62,0 0-152,0 0-218,0 2-1932,2 2-140,0 2-420,1 1-292,-2 3 2457,1 0 1,-1 1 0,-1-1 0</inkml:trace>
  <inkml:trace contextRef="#ctx0" brushRef="#br0" timeOffset="165641">20003 7638 11256,'-12'47'773,"1"0"0,1 4 0,5-6-269,10-11-1831,3 11 1808,0-14-10,2-2-17,1-1 22,2-1 22,2-3 40,1-1-40,2-3-11,0-1-16,3-4-11,1-2-57,2-4-45,1-2 230,16-3-325,-8-2-5,11-5 257,2-9-263,-11-1-473,-12 2 1,0 0 438,6-10-33,1-3-17,-2-3-419,1-2 357,-10 6 1,0-2-45,8-12-244,-10 12 0,-1-1 210,2-11-23,-4 0-544,-5-1 539,-4-1-8,-5 10 0,-1-1-4,-7-17 1,2 16 0,-2 0-17,-7 1 0,-1 1 5,3 7 1,-1 1-15,-5-5 1,-3 0-98,-1 4 0,-1 4-102,-13-9 74,13 11 0,-1 3-282,-11 1-388,11 7 1,-1 1-1012,-15 1 1843,4 4 0,1 2 0,11-2 0,-11 5 0</inkml:trace>
  <inkml:trace contextRef="#ctx0" brushRef="#br0" timeOffset="166312">19703 5556 11060,'-22'33'68,"0"0"0,0 0 1,-4 6-1,-2 0 1,4-5-1708,3-7 1,0-1 1108,-9 12 1,-1 0 602,7-7 0,0 0-6,-2 2 0,-1 0-741,-1 3 1,0 0 734,-1 1 1,-2 1 46,2-3 1,-3 2 0,2-2-245,7-8 0,1-1 0,-1 0 276,-7 7 0,0 1 0,1-3 126,0 0 0,2-3-445,0-1 1,1-1 455,3-2 0,0-1 150,2-3 1,2 0-35,-15 14-80,8-5-111,6-6-90,6-5 1467,4-6-1193,6-5 2189,2-3-2099,4-4 2106,3-3-2437,4-4-94,5-5-63,2-2-100,3-2-252,1-2 601,0 1-1912,1-1-604,-2 2-998,-2 2 2457,-4 3 1,-5 6 0,-5 2 0</inkml:trace>
  <inkml:trace contextRef="#ctx0" brushRef="#br0" timeOffset="167491">18750 7214 16583,'6'-43'449,"-1"0"1,0 9 0,-4 3-343,-13 0-130,1 20 1,-8-5-12,-6 8 18,4 2-7,-11 1-27,-7 4 39,8 4 16,-5 5 1,-1 2-559,-4 5 577,11-1 0,-5 5 1,2 1-1031,7 3 0,2 3 0,0-1 1011,-2-1 1,0 0 0,2 1-3,1 4 1,2 2 0,3-2-338,3-1 1,3 2 322,-3 13 0,3 2 5,3-12 0,3 2 10,4 5 0,3 6 0,1-7 7,4-9 0,2-2 14,5 15 0,5-4 48,8-16 0,2-5-20,-5-4 0,0-1 9,10 2 0,3-1 69,5-6 1,-1-2-56,-8-1 0,1-3 90,10-1 0,5-2 0,-3-2 33,2-5 0,-1-3-710,-9 4 0,1-1 1,-2-2 622,3-5 0,-5-3 0,-9 3 0,-3-1-3,0-1 0,-1-1-6,-1-1 1,-1-1 10,-1 0 1,-2-3 42,5-9 0,-3-3-65,-5-2 1,-2-1 96,1 0 1,-3-1-179,-6 3 1,-5 1-12,-6-1 0,-4 2-208,2 8 1,-3 0 184,-4-7 1,-2 1 596,3 11 0,-1 2-619,0 0 0,-2 2-72,-19-15-51,-2 6-126,12 14 0,-1 2-238,-14 0 89,16 6 1,-1 4-1197,2 8 1,2 3-1639,-10 7 2457,-6 9 1,27-15 0,6-6 0</inkml:trace>
  <inkml:trace contextRef="#ctx0" brushRef="#br0" timeOffset="168070">18627 8167 18302,'-45'2'358,"9"8"-127,30 28-1459,2 7 1348,2-20 1,1 0-1072,-1 2 0,1 0 1038,1 2 0,-1-1-14,1 1 0,-1 0-294,1 1 0,0 0 291,0-1 0,0 1-6,1 0 1,0-1 7,0 1 1,0-1 5,1-1 1,1 0-158,0-1 1,1 1 257,1 7 0,1-1-92,-2-9 0,1 0-371,0 6 0,1-2 391,2 8-12,-2-2 911,1-4-950,-1-2-17,0-4 1049,-1-2-1071,-2-2 0,-1-2 396,0-2-380,-1-1 1752,-1-2-1729,-1 0 717,-2-2-593,-6 2 260,1-3-300,-3 1 12,2-5 4,1-2 1,1-1-22,2-1-46,1-2-44,2 0-891,1-1-750,11 0-90,-3 0-986,9-1-296,-7 2 2968,1 2 0,-6-2 0,0 2 0</inkml:trace>
  <inkml:trace contextRef="#ctx0" brushRef="#br0" timeOffset="168460">18380 9543 11766,'-26'27'589,"0"0"0,1 0 0,-1 4 1,2 1-1,7-4 88,6 13-978,6-13 0,0 1 881,3 2 0,1 0-1459,2 16 1069,0-17 1,3 0 119,3-1 1,2-1-24,8 13-156,-6-16 1,3-1 137,4-3 0,2-3 5,13 7-134,-11-10 0,2-2 134,14-1-22,1-4 17,4-4-6,3-3 11,-11-4 1,1-3-138,-9 2 1,1-2-4,8-3 1,0-3 125,1-5 1,-2-2-149,-9 3 0,0-2-14,8-5 0,0-3 42,-3-5 0,-3-1-96,-6 7 1,-2-1-9,6-9 1,-2-2 2,-6-4 1,-4 0-32,-4 9 0,-2-1-8,1-9 0,-3-3-25,-12-1 0,-4 2 2,2 9 1,-3 1-9,-6-10 1,-5 0-60,-9 6 0,-3 5 9,8 10 0,-3 2-515,-8-3 1,-2 6 424,9 11 0,1 6-101,-1 3 1,1 4-108,-3 3 1,2 3-182,-1 3 0,-1 6-533,3 2 1,-3 4 0,3-1-547,-2 3 1,1 0 1091,4-3 1,0 1 0,5-4 0,-2 4 0,10-12 0</inkml:trace>
  <inkml:trace contextRef="#ctx0" brushRef="#br0" timeOffset="171975">23478 3493 8903,'-14'-2'62,"3"1"-34,8 2 12,1 0 49,0-1 3187,1 1-1337,3-5-1598,0 2 342,4-4-357,-2 3-13,0-1 1,-2 1-7,0 1-18,0 0 376,-2-1-525,1 1-45,-1 0 23,-1 1-85,0 1-5,-1-1 1,-2 0 1,0 0 6,-1 0 98,-4 1-61,1 0 5,-3 0-11,1 0 45,-5 2-72,3 0-7,-4 2-5,4 0-5,-1 0-1,-1 1 6,-1 0 11,0-1 6,-1 1 12,-1-1-1,1 1 73,-10 1-23,6-1-309,-9 0 281,9-1-16,-2 0-34,0 0 0,-12 3-23,8-1-553,-8 1 542,10-1 1,-9 0-1,8 1 12,-7 1-187,-1 3 181,6-3 2,-3 3 1,-1-1 3,-3 2-286,6-3 0,-1 0 277,4-1 0,0-1-949,-17 5 952,14-4 0,0 0 0,-4 0 0,1 1-102,6-3 1,0 1 98,-20 5 0,1 0 3,16-5 0,1 0-610,-10 2 0,1 0 610,10-3 0,0 1 0,-13 2 0,0 0 0,8-1 0,1-1 0,-10 2 0,0 1 8,-1 0 1,2 0-1,8-3 1,0 1 2,-9 2 0,1 0-3,10-3 1,2-1-9,-1 1 0,-1 0 5,1 0 1,-1-1-3,1 0 0,-2 1 8,-12 0 0,-2 1-8,11-2 0,-1 0 0,-10 1 0,-2 1-3,-1 1 0,1-1-6,9-1 0,1-1 3,-13 3 1,2-1-1,11-2 0,3 0-3,-2 0 1,0 0 5,1-1 0,-3 1-2,-7 2 0,-6 2 0,3-2-860,2 0 1,-1 1 861,0-1 0,-5 2 0,3-1 0,9-1 0,1 0 0,1-1-524,-7 2 1,-1 0 519,6-1 0,-2 0 1,3 0 8,-5 1 1,2 0-483,-2 0 0,0 1 479,0-1 1,0 0 12,0 1 0,-1-1-26,3 0 0,-2 0 0,2 0-22,-8 1 0,1 1 29,8-2 0,-2 0 0,-1 1 6,1-1 0,0 1 0,2-1 62,-7 2 1,-1 0-65,7-2 0,-2 1 0,3-1 246,-4 0 0,3 0-241,-2 0 1,0 1-194,1-2 0,0 1 188,1 0 0,-1 0-2,3-1 0,-1 0 1,1 0-2,-6 2 0,0-1 5,7-1 0,-2 0 0,0 1-8,0-1 0,0 0 1,2 0-1,-8 1 1,1 0 36,6-1 1,-2 0-1,3-1-37,-3 1 1,1 0 8,0 0 0,-1 0 2,0 0 1,1-1-6,-1 1 0,-1-1-41,2 0 0,-3 1 1,2-1 51,-6 2 0,-1 0-8,7-1 1,-1 0 0,0 0-138,0 0 1,0 1 0,1 0 133,-6 0 0,0 2 5,6-3 1,-1 2 0,2-1 242,-3 0 1,2 0-232,-1 1 0,0-1 77,0 0 0,1 0-72,2 0 0,-2 1 28,6-2 1,-2 1 0,1-1 7,-5 2 1,1 0-11,7-3 1,-1 1 0,0 0 124,-13 2 1,2-1-85,10-2 1,1-1 495,-9 2 0,-1-1-451,3-1 1,2-1-88,9-1 1,0 0-6,-7 1 0,0-1 31,3 0 0,1 0-23,-16 1-31,19-1 1,-1-1 0,2 1 0,2-1-15,-15 2-2,15-2 0,0 1-1,1 0 1,0 1 9,-13 2-10,14-3 1,-1 1 2,-1 1 1,0-1 11,-14 4-12,14-3 1,-1 1 16,0 0 1,1 1 11,-15 5-6,16-5 0,-1 0 39,1 1 0,1-1 6,-14 5-40,15-5 1,-1 1 78,-21 6-72,11-2-6,-9 3 5,1 1-28,11-4 0,-9 4 12,2-1-18,9-4 1954,-8 3-1954,5-3-5,11-4 808,-4 1-796,8-2-7,6-2 2455,-2 0-2454,5-1 1042,4-1-1037,-1 0 52,4-2-35,0 0 358,1-1-1188,9 3-558,-1 0 1360,14 8 0,-14-8 0,6 4 0</inkml:trace>
  <inkml:trace contextRef="#ctx0" brushRef="#br0" timeOffset="173959">14764 5592 14885,'7'-28'686,"1"0"1,3-17-21,-16 35-447,1 3-51,-3-3 50,-3 0-123,2 3-16,-6-3 72,-7 0-84,4 3-16,-9-2 21,-3 1-49,5 2-439,-7-3 461,8 5-3238,0 0 3255,-1 1 10,0 1-336,-13 0 320,9 1-5,-10 3 5,3 4-45,9 1 270,-8 6-303,4 4 16,8-1 3169,-5 6-3179,4 3 16,6-2 652,-3 7-652,8-6 0,0 3-909,1 1 904,2 3-12,-2 15 6,3-9 11,4-12 0,0 0 0,1 1 0,1 0 11,-1 16-3,2-15 1,0 0 13,3 2 1,1-2 10,4 16 6,0-8 1,7 2 72,7-8 0,5-1 0,-1-1-1198,-3 1 0,1-1 1129,3-3 0,3 0 0,-1-6 119,0-6 1,-2-4-901,16 4 847,-13-6 0,0 0 140,3-4 1,-1-1 7,18-1-125,-17-2 0,0 0 114,12-5-16,-1-5-29,-1-1-33,-2-4-25,-14 4 0,-1-2-3,12-8-67,-15 8 0,0-2 70,-5-2 0,-1 0-9,6-13-264,1-12 219,-16 18 1,-3 0-29,2-16-148,-3 13 1,-2 0 148,-4-13-12,-3-2-22,-5-1-6,-3-1-16,1 13 0,-2 0-6,4 8 0,-1 1-6,-3-8 0,-3 1-16,0 3 0,0 2-18,-10-11 15,11 15 0,-2 2-199,-18-5-62,9 11-296,-9 1-2695,0 19 0,9 2 2457,-4 5 1,20-6 0,6-2 0</inkml:trace>
  <inkml:trace contextRef="#ctx0" brushRef="#br1" timeOffset="174723">14588 6438 16784,'2'-22'604,"0"6"-361,1 25-25,0 4 15,0 4-11,-1 3 1,0 5 63,-3 7 0,1 2-166,-2 12-481,0-14 1,-1 5-1,0-4 386,-1-5 0,0-1-835,-1 10 0,0 0 841,1-12 1,0 1 52,-1 9 1,0 0-15,1-10 1,0 2 101,0 5 0,0 3 0,0-3 2,-2 17-85,1-12 1,1-2-59,0-1 148,-1-3 6,2-2 117,-1 5-192,2-12 17,0 2 28,2-13 342,1-3 782,0-4-1023,1-2 1861,5-8-2085,-1 0 143,10-16-231,-6 10-700,10-16 5,-13 18-649,4-5-1877,-7 12 0,-1 1 2457,-1 2 1,-1 0 0,-1 1 0</inkml:trace>
  <inkml:trace contextRef="#ctx0" brushRef="#br0" timeOffset="175177">14464 7444 14253,'-21'27'290,"-1"0"0,1 0 0,0 2 0,1 1 1,6-4 17,8 8 148,0 3 0,2 2-2624,1 1 2302,0-9 1,1 1 374,3 12-212,2-11 17,3 9-6,4-16-459,3 1 414,4-2 538,3-2-207,16 4-269,-5-8 125,5-5 1,3-3-193,5-3-414,-10-2 1,1-3 365,-4-5 1,-1-1 76,16-5-189,-16 2 0,0-2 78,-1-4 1,-3-2-20,14-9-85,-15 7 1,0-1 39,-5-2 0,-1-3 303,-2-1 1,-1-2-341,1-8 1,-2-2-713,-6 6 1,-2 0 653,-2 0 0,-3 0 0,-5-17-6,-4-2-11,2 22 0,-2 0 0,-1 0 0,-2 0-235,-5-9 1,-3 0 223,6 11 0,-3 0-71,-16-12 1,-3 4-36,-1 10 33,8 7 0,-2 5-493,-20 21 11,9 3-101,14-1 1,-1 3 666,-2 10 0,4 1 0,-1-4 0,9-4 0,1 0 0</inkml:trace>
  <inkml:trace contextRef="#ctx0" brushRef="#br0" timeOffset="176606">14200 5909 11676,'-22'20'278,"1"-1"1,0 0-1,2-2-43,0 0-44,-3 4-2286,-4 5 2247,-4 5 4,-4 4-69,16-16 0,-1 1-562,-1 0 1,0 1 611,-1 1 1,0 1 32,0-1 1,0 1-291,0 0 1,-1 1 357,1-1 0,0 1 28,1-1 1,1 0 18,-1-1 1,1 0-4,1 0 1,1-2 8,1 0 1,-1-1 186,-3 5 1,0 1-2140,-10 9 1801,12-13 0,0-1 78,-5 4 84,-8 9-218,8-10-17,-5 6 741,9-11-758,1-1-5,1-1 0,-1 0-11,1-1 10,-1 0-10,-2 1 11,0 1 50,-13 12-39,8-7 17,-9 9 11,11-8-150,0 1 172,0-1 12,3 0 2299,-1-1-2283,4-3-5,0-1 0,3-4 1001,0 1-996,6-6 155,1-1-88,5-6 2273,2-1-2385,4-7 18,1 0-90,6-6-22,1-1-46,2-1-470,7-6-364,-5 6-1434,4-2 2319,-5 6 0,-7 6 0,-1 0 0</inkml:trace>
  <inkml:trace contextRef="#ctx0" brushRef="#br0" timeOffset="177209">13071 7549 13844,'-14'-31'315,"0"0"0,0 1 0,-6-13 0,3 7-58,2 16-1630,-2 1 1507,-2 3-22,-1 2 106,-2 3-111,-2 4-18,0 4 12,-2 3 0,-1 4 95,-15 14-95,8 1-141,13-5 0,-1 3 141,0 5 0,2 1-1380,-9 16 1326,10-12 1,2 1 30,-2 16-16,4 2-6,6 2 0,4-1-12,6-15 1,2 0 17,4 15-23,0-17 0,2-1 112,6-3 1,2-2 94,13 11-38,-10-14 1,4-2 139,4-4 0,2-4-18,17 4-371,-15-7 0,1-2 379,2-4 1,-1-2-660,-7-2 0,-1-1 491,8 0 1,0-3 148,-2-6 1,-1-3-178,-8 3 1,0 0-17,5-5 1,1-3 281,-5-4 0,-3 0-228,11-14-108,-14 13 1,-1-1 16,-5-2 1,-3 0-45,1-16-31,-4 15 0,-2-2-3,-6 0 1,-2 0-29,-3-16-3,0 17 1,-2-1-82,-5 4 0,-1 1-67,-11-11 56,9 15 0,-3 1-378,-22-4 2,9 12-240,-10 4-629,14 14-1231,1 7-689,3 4 2457,4 2 1,11-8 0,4-4 0</inkml:trace>
  <inkml:trace contextRef="#ctx0" brushRef="#br0" timeOffset="177774">13000 8079 16958,'-8'34'380,"1"1"1,-1-3 0,4-1-132,6 0 1,3-1-1638,0 20 1508,-1-5 1,-1 2-45,-1-7 0,-1-1-1054,1 1 0,-1-1 1011,-1-1 1,-1-3 62,-2 14-197,-2-3 201,-1-3 40,1-4 23,0-5 33,0-4 577,-2 9-493,2-17 739,-2 7-615,6-23 497,0 0-475,1-6 1565,1-8-1935,9-12-95,-2 2-381,17-21 0,-12 24 1038,7-9-1873,-9 17-1181,-1 2-841,1 3 2725,0 5 1,-5-3-1,0 3 1</inkml:trace>
  <inkml:trace contextRef="#ctx0" brushRef="#br0" timeOffset="178202">12788 9313 15423,'-23'42'532,"0"0"0,2-4 1,7-4-136,19-6-78,4 0 191,11 13-236,-3-12 40,9 9 409,8-9-958,-5-9 622,12 1-23,-16-14 0,-1-2-39,16 2 101,4-7 0,1-3-158,3-6-136,-11 2 0,0-5 106,-8-4 0,-2-3-474,-6 5 0,-1-2 328,5-6 1,0-2 72,-4-3 0,-3-2-95,-4 7 0,-2-2-9,2-10 1,-1-5 0,-2 3-552,-3 6 1,-3-1 487,0-7 0,-1-5 0,-3 3-37,-7-2 0,-4 2-6,1 0 0,-1 1-28,-4 4 0,-3 4-162,-9-2-129,-3 11-218,-2 10-975,5 12 0,-1 4-1720,-16 9 1638,16-3 1,0 3 818,-5 7 1,15-7 0,8-6 0</inkml:trace>
  <inkml:trace contextRef="#ctx0" brushRef="#br0" timeOffset="179508">14235 5697 11245,'-35'5'212,"1"0"1,1-1 0,5 1-876,8 2 781,-3 1-45,-3 1-12,-4 2-1062,-2 2 1035,-5 3-710,-2 1 704,-2 2-6,-1 2-5,9-4 0,0 0-12,7-3 1,0 0-801,-9 5 0,0 0 800,9-4 1,1 1-3,-1 0 0,0 0-756,-1 1 1,0 1 757,-1 0 1,0 1-3,0 0 0,-1-1-368,1 1 0,-1 0 370,0 0 1,0-1 50,1-1 1,-1 1-35,-12 6 1,1 0-9,9-5 0,0-1 212,-8 4 0,-1 2-193,2-1 1,0-1 204,9-5 1,0 0-222,-8 5 0,-1 0 2,1 0 1,1-1-15,8-4 1,0 0-3,-8 4 0,-2 1-3,-1 2 0,2-1 0,7-5 0,1 1-3,-9 5 0,0 2 3,0-1 0,2 1 0,9-7 0,0 0 6,-7 5 0,0 1 13,4-3 1,3-1-9,6-6 0,2 0 721,-5 3 1,0 0-677,-9 9 0,12-10 772,-1 4-196,9-9 993,6-5-853,0-1 2504,4-4-2721,2-2-54,0 0-523,-1 0 5,0 1 17,-4 1 17,0 0 11,-4 3 45,-7 2-34,1 1-6,-9 4 23,-12 5-44,6-1-402,-12 5 407,19-8 0,2-2-1127,-12 7 1121,-10 6 6,17-10-508,2-1 519,1 0 28,2-3 145,-8 3-38,9-5 27,-5 2 180,4-2-219,6-3 295,-2 1-385,9-3-33,2-1 1083,3 0-1122,1 0 602,2 0-602,0-1 11,1 0-11,0 1 11,0-1-11,0 2-6,1-2-213,5 3-230,0-1-648,6 1 1108,10 3 0,-13-5 0,8 3 0</inkml:trace>
  <inkml:trace contextRef="#ctx0" brushRef="#br0" timeOffset="180157">11536 7461 11805,'-11'-36'506,"0"1"0,1 2 0,-1 7 149,-8 11-448,3 6-78,-8-1-45,5 7-28,-1 2-17,-2 4 20,-3 5 0,-1 3-25,-8 6-1673,-1 4 1,0 2 1635,0 5 11,13-9 0,0 1 26,-9 13 33,11-7 0,0 1 11,5-6 1,0 1 151,0 8 0,-1 4 0,4-3-113,3-6 1,3 0 48,4 10 0,2 4 0,3-5-37,13 9-56,0-10 0,2-3 577,13-3-482,2-3 11,4-4 149,4-9 0,1-2-186,-15-3 1,2-1 202,14-3 1,6-2 0,-5-1-432,-13-3 1,0-2 247,16-2 1,1-3 125,-11-4 1,-4-2-163,-8 3 0,-1 0-6,7-5 1,-1-3 103,-6-2 0,-4 0-28,9-14-115,-13 13 0,-2-1 8,-7 0 1,-2 0-56,2-14-34,-6 14 0,-2 0-444,-5 0 0,-2 1 349,-9-12-241,-9 2 0,-3 1-34,-5 3 135,6 8 0,-2 2-1395,-17 3 101,12 9-829,-8 3 2358,14 12 0,14-4 0,1 4 0</inkml:trace>
  <inkml:trace contextRef="#ctx0" brushRef="#br0" timeOffset="180540">11413 8202 14085,'0'44'513,"1"1"1,0-5-1,-1 0-62,-1 2 0,0-2-2065,-1-12 0,1 1 1703,-1 18 1,-1 0-17,0-19 0,1-1-6,-1 1 0,1 0 0,0-2 1,0 1 570,-1 22-509,2-5-12,0-5 74,5 4-124,0-15-11,2 3-28,0-15 589,-1-4-757,1-2-313,-2-4-533,3 0-2291,2-1 3133,-1-1 0,-1-1 0,-2-2 0</inkml:trace>
  <inkml:trace contextRef="#ctx0" brushRef="#br0" timeOffset="180860">11272 9225 13446,'11'43'603,"1"-1"0,-1-3 0,0-5 411,11 5-2697,-4-10 2164,7 9-2511,6-5 2478,-5-10-5,10 5 537,7-11-655,-9-5-34,13-3-22,-13-7-6,2-3 0,0-4 0,0-4-198,-1-5 198,-1-5 12,-2-3-18,-3-5-25,-11 3 1,0-1-59,7-16 546,-10 12 0,-1 0-619,3-16-28,-4-3-45,-8 23 0,-1 0-17,-1-1 0,0-1-11,-2-1 0,0 1-778,-3-2 0,0 1 747,-2 0 0,-2 0-25,0 1 0,-4 0-528,-5-8 0,-2 2 399,3 9 0,-1 2-98,-4-5 0,-1 3-58,-11 2-1233,1 8-1050,-2 8-653,3 3 2457,3 5 1,13-2 0,6 2 0</inkml:trace>
  <inkml:trace contextRef="#ctx0" brushRef="#br1" timeOffset="201343">11078 7955 16669,'-12'29'173,"-4"6"227,6-13-167,-6 6 0,-2 1 41,-3 6-913,3-7 0,-1 1 835,1-2 1,0-1-866,4-5 0,-1 0 842,-5 7 1,-1 2 123,-2 1 0,0-1-158,4-6 1,0 0-28,-5 7 0,-2 1-103,0 1 0,0-1-71,6-7 0,0 0-5,-6 7 1,0 0 48,3-2 1,1-1-61,7-8 0,0 0-15,-3 4 1,1 0-98,-3 15-93,9-14 264,1 4 108,7-12 599,2-9-501,2 1 2120,2-8-2057,0-1 892,1-3-739,0-2-268,-1-1-58,1-2-13,-3 1-152,1 2-166,-1 0-1749,0 3-375,0 1 2320,1 3 0,-1-2 0,1 1 0</inkml:trace>
  <inkml:trace contextRef="#ctx0" brushRef="#br0" timeOffset="202101">10513 9084 13177,'-5'-41'435,"0"-1"0,1 4 0,-1 7-132,1 19 105,-5-2-296,0 4-28,-3 0-22,0 6 39,-8 2 95,-14 10-112,5-1-686,-7 9 686,16-2-5,1 1-1,-1 3 6,1 1 0,0 3-267,1 3 251,2 2-18,1 4-573,4 2 551,1 1-5,5 1-1,2 1 6,3-11 0,2 0 0,5 13-1001,5 9 1018,4-16 22,3-2 45,4-3 109,3-7 0,2-2-47,10 4-414,-8-6 0,0-3 503,7-6 39,0-3 29,1-4 28,0-3-159,-11-1 1,0-2 174,13-7-190,-15 4 0,0-2 196,-2-2 0,-2-2-23,11-11-190,-13 9 0,-1-2 95,-4-2 1,-2-1-74,4-13-112,-7 13 1,-1-2 100,-2-23-123,-4 9-28,-5-10-16,-12 2-57,2 24 0,-1 0-3,0 0 1,-1 2-121,-18-13-67,8 14-85,0 4-78,0 3-111,1 4 226,1 2-641,2 4-353,2 3-571,1 4-483,2 5 2331,0 8 0,8-8 0,1 1 0</inkml:trace>
  <inkml:trace contextRef="#ctx0" brushRef="#br0" timeOffset="202617">10460 9596 19748,'-2'45'347,"0"-3"0,1 1-1986,-1-17 1,1 1 1641,-1 16 1,-1 0 60,1-17 1,-1-2-7,1 1 1,-1 1 48,-2 23-18,0-1 376,2-3-393,0-2 1,2-4 84,1 10-67,1-15 682,1 4-570,4-11-51,-1-11 79,2 0 84,-3-11 2247,0-2-2281,-1-2 710,1-7-901,-1 2-27,0-7-34,-2 3-17,0-1 17,-1-6-39,1 6 0,-1-5-6,-1 9-17,1 1-50,-2 1-78,2 1-1300,-1 1 616,1 6-750,0 1-1306,1 7 2902,2 1 0,-1-7 0,0 1 0</inkml:trace>
  <inkml:trace contextRef="#ctx0" brushRef="#br0" timeOffset="203167">10531 10530 17529,'-11'-35'416,"0"0"1,2 4-1,-1 7-214,-7 10-28,2 7-23,-2 0-22,-1 2-28,-2 2 33,-9 2-27,-11 16-57,-4 10 14,12 10 1,2 5-776,14-17 1,2 1 732,-5 13 1,3-2 10,10-3 1,2 0-6,3-2 6,4 1-6,3-1-236,6-2 350,7-6 1,5-1 14,8 5-65,-6-8 1,4-2 122,-2-8 1,-1-2 14,19 1-802,-16-4 1,0-1 823,15-3-11,0-4-2361,0-4 2378,0-4-12,-3-2-143,-2-4 137,-4-2-16,-3-3 127,-14 7 0,-2-4-155,-2-8 0,-2-1-146,-1 5 1,-2-1 71,-4-13 0,-4 0-94,-7-1-23,0 14 1,-1 0 5,-10-11 2342,-4 2-2381,2 11 0,-3 0-59,-4 3 1,-1 0-100,0 1 1,0 2 14,-1 5 0,0 4-472,-11 6-1872,1 13-762,1 11 0,6 8 2457,5 0 1,13-12 0,5-7 0</inkml:trace>
  <inkml:trace contextRef="#ctx0" brushRef="#br0" timeOffset="307241">5927 14093 11794,'28'-7'1439,"-2"0"-1103,-9 1 163,13-5-320,-4 2-33,11-4 111,5-2-2498,-9 4 2341,11-4 68,3 1-84,-9 3-53,-14 4 0,1 1 22,1-1 0,-1 1-13,14-3-24,-15 4 1,2-1 14,-1 1 0,-1 0-9,14-4 29,9-1 168,-3-2-46,-11 3 506,9-3-316,0 0-206,-11 1-17,11-1 79,-3 0-135,-9 4-118,8-4 118,-12 5 5,0-2-16,0 1 6,0 0 89,11-5-56,-9 2 22,9-3 180,1-1-135,-9 4 6,12-5 151,-2 1-201,-8 4-29,7-3 34,-3 1-95,-8 4 1146,7-3-1130,0 0-49,-7 1 10,8-3 6,2-1-877,-8 3 861,9-3 16,0 1-17,-8 3-11,9-2 201,-12 5-190,1 0 0,-2 1 0,0 0 6,0 0 0,0-1 5,-1 1-5,1 1 5,1-1-10,-1 1 4,0-1 7,-1 0-1,8-3-22,-10 3 6,7-2 11,-2 2-1,-6 1-4,5 0-67,3-1 49,-6 3 18,7-3 4,5 0-10,-7 2 16,8-3 51,2-1-1284,-8 0 1284,10-3 22,-12 2 810,0-1-782,-1 0-11,0-1 84,12-5-129,-10 4-11,8-3 23,0 2-599,-10 3 543,7-2-251,-3 2 251,-8 3-18,6-2 7,-3 4-12,-8 1 0,4 0 1291,-7 2-1308,-6 1 126,0 1-114,-7 0 1030,-1 1-1048,-2 0 431,0 4-413,0-3 5,0 4 5,0-3-5,0 1 0,0-1 23,0 2-12,0-1 17,-2 1 22,-4 3-22,0-2-11,-5 3 6,-5 0-18,2-1 1,-6 2-6,3-2-6,-1 0-242,-1 1 236,-2 0-4,-13 6 16,7-3-17,-12 6 0,-7 1-923,9-3 937,12-5 0,-2 0-8,-1 1 0,-1-1 5,-17 5-596,15-5 0,0 0 602,-15 4 0,0-2 0,-2 2 0,0-2 0,14-3 0,-1-1 0,9-1 0,1-1-3,-8 3 1,0 0-4,-11 2 0,2 1 1,2-1 5,2 0-428,13-3 0,0 1 428,-11 3 0,-8 6-426,5-2 426,10-4-6,-8 3 6,12-4 0,1-1 284,0 0-284,0 0-11,-10 3 11,7-3 1052,-8 2-1057,1-1 5,7-3 500,-7 2-500,11-3 0,-1 0-5,-2 1-1,0 1 6,-15 4-11,9-1 11,-11 3-11,-3 2 11,10-4-165,11-4 0,1 0 159,-13 4 9,9-4 0,-1 1-52,-16 5 49,8-3 0,-1 1-6,-5 1 3,16-4 1,-1-1 2,1 0 0,2-1-11,-13 5-447,13-4 0,1-1 458,-9 3 5,9-3 1,0-1-224,-12 5 218,5-2 0,0 0 6,-5 1-6,-10 4 0,15-5 5,-1 1-5,1 1 0,0-1 6,1 1-6,-11 6 6,9-5-6,-8 5 11,13-7-11,2 0 11,1-2 931,2 0-920,2-2 6,-7 2 475,7-3-436,-11 1-39,15-5 0,-3 0 1062,10-2-1073,2 1 855,2-1-895,2 0-38,2-1-85,0 1-173,12-4-482,-1 2-19,24-5 1,-21 6 0,9-3 0</inkml:trace>
  <inkml:trace contextRef="#ctx0" brushRef="#br0" timeOffset="317692">10372 15593 14712,'6'31'902,"-2"-4"-622,-5-16 213,-1 9-297,0-3-11,-1 8 212,2 4-190,-1-7 264,1 22-387,1-22-23,1 10 23,2-12-56,1-6 12,3 5-57,-2-9-67,2 0-135,-2-4-1360,2 0-219,-2-2-1479,3-1 2457,-4-2 1,1-1 0,-5 0 0</inkml:trace>
  <inkml:trace contextRef="#ctx0" brushRef="#br0" timeOffset="318345">10301 15557 9111,'-1'-4'1187,"0"1"2089,1 3-245,53-47-2919,-34 35-285,11-13 1,0 3 233,-10 21-61,-6 2 109,4 2-59,-3 6-5,-3 1 134,5 20-117,-9-11 100,4 26-106,-8-25 0,1 12 67,-3-8-55,-1-6-12,-1 6-606,-3-7 600,-2 1-22,-2 1 296,-2 0-318,-6 6-12,3-6-16,-4 3-1,5-8-5,2-2 6,1-3-1,1-2 7,1-2 607,3-3-647,1-1-67,2-5 95,1-2 17,2-3 17,5-7 16,0 4 180,16-18-79,-10 13-6,11-10 91,-2 9-136,-4 7-10,7-3 61,2 9-61,-8 2 95,24 7-96,-22 1 12,11 6 118,-11 7-84,-7-3-1,4 5 12,-9-6 10,-2 0 24,-2 0-1,-1 0 196,-3 6-162,-1-6 296,-11 18-391,0-15-12,-8 11 1,-2-4-57,4-6 6,-14 19-28,14-19-6,-6 7-5,8-12 22,5-5 6,-2-1-34,5-5-111,3-2-141,1-1-801,4-5 45,1 0-644,3-3-818,1 2 45,3 0-835,0 1 2544,0 2 1,-5 2 0,-2 1 0</inkml:trace>
  <inkml:trace contextRef="#ctx0" brushRef="#br0" timeOffset="318928">11060 15945 13474,'29'17'1927,"-4"-3"-577,-17-13-779,-1 1 762,11-1-974,-8-1 296,10-3-330,-10 0 0,2-2 268,-1-3-346,-3 3-51,3-3 89,-2 1-184,-3 1 5,2 0 102,-1 0-107,-2 2-6,2-2 85,-2 1-91,-1 0-10,1-1 83,-1 0-100,-1-1 10,1 0 52,0-5-68,-1 3-6,0-3-5,-2 3-6,0-1-11,-1 1 6,0-1 16,-2-3-22,-1 2-22,-2-2 16,-2-1-22,-1 4 0,-1-3-17,-6 3-5,3 3 16,-6 0-16,-3 4 16,3 1-5,-6 1 0,-1 4 11,5 1-11,-4 5 11,4 5 5,6-1 1,-2 5-12,6 2-5,4-5 17,1 5-6,5-5 0,-1-1 11,2-2-11,1 1 0,6 1 0,0-3-11,3 1-34,4-4-45,-4-2-151,6 1-2873,-2-1 3114,-2-2 0,-2 0 0,-6-2 0</inkml:trace>
  <inkml:trace contextRef="#ctx0" brushRef="#br0" timeOffset="319878">8926 17427 13110,'-11'19'1070,"2"-2"-628,6-10-16,2 2-12,-2 3-49,2 1-57,-1 2-17,1 3-45,0 1-44,0 2 16,0 1-10,1 1 94,0 10-140,0-10-44,1 6 11,1-5-185,0-7-17,0 5-106,0 3-174,1-6-403,1 6-2521,3-2 0,-2-7 2457,0 1 1,-2-12 0,-2-2 0</inkml:trace>
  <inkml:trace contextRef="#ctx0" brushRef="#br0" timeOffset="320498">8926 17604 7352,'1'5'3276,"-1"0"0,0-5 0,8-52-4703,-2 34 1648,-1-12 0,2 2 194,3 18 747,-1 0-815,2 0 392,0-1-359,7-3-279,-4 5-73,5-1 0,3 11-39,-8 3 1382,9 7-1410,-13-1 17,1 4-34,-4 2 17,-2-2 5,-2 4-50,-2 4 51,-1-5-23,-3 7-34,-5 1 56,-2-5 1,-3 5-23,-2-3 33,3-7 7,-2 3-35,2-6 34,4-5 1,0 0-1,5-5-11,2-1-67,0 0 11,6-7 61,-1 2 23,6-5 34,4-1-17,-1 2 5,4-3-11,3 2 6,-4 1-17,6 1 17,2 2-12,-6 3-27,6 0-45,-3 6 22,-4 1 17,4 4 0,-8 2-6,0 0-5,-2 3-6,-1-1 146,1 6-39,-5-5 5,-1 3-50,-4 2 72,0-5 7,-3 7 100,-2-6 274,-8 6-168,1-5 258,-14 11-280,8-13-78,-7 5 0,-1-4-151,6-4-7,-7 3-32,10-7 128,-6 1-101,6-5 56,-3 1-112,2-5 6,6-2-28,-2-3-34,6 0-56,2-2-106,2 0-796,1-3 68,4 3-774,2-2-1260,3 4-280,2 1 0,1 1 2496,-2 0 0,-3 2 0,-2 1 0</inkml:trace>
  <inkml:trace contextRef="#ctx0" brushRef="#br0" timeOffset="320911">9508 18150 20067,'17'-34'214,"0"0"1,-2 3 0,-4 4-47,-8 7 173,-1-11-190,0 7 1,1-9 156,-1 3-157,0 7 23,2-4 207,1 3-319,-1 11-51,2-5-34,-4 15-27,0 0 39,0 5 28,0 1 22,1 3-78,1 17 5,1 4 28,-1 5-50,0-1-625,-2-9 647,-1 1-11,1 0-91,0 0 12,1-1-543,2 15 1,-2-16-2611,4 14 0,-4-24 2457,2 0 1,-4-8 0,0-1 0</inkml:trace>
  <inkml:trace contextRef="#ctx0" brushRef="#br0" timeOffset="323990">7585 14323 11934,'-30'36'442,"1"-1"1,1-1-1,7-5-89,15-7 325,0 16-1091,2-6 727,1 14-1244,2-8 1137,0 3 7,0 4 91,0 2 0,-2 3-210,1-18 1,0 2 30,-1 2 0,0 8 0,-1-1 0,1-5-56,-1 0 0,0-1 14,0 10 0,-1 6 0,0-6-1247,2-10 1,1-3 1218,-1 12 0,0 2 80,3-9 0,1 2 1,0-3-45,0-1 1,0 0-292,1 0 1,0 3 0,1-3 408,2 5 0,1-4-120,-2-7 0,1-1-20,1 9 0,0-2-14,-2-11 0,1-1-11,-1 0 0,0 0-23,0-1 1,1 2 21,1 22 1,1 0-28,-3-17 0,0 0-1,2 17 1,-1 1-3,-1-13 0,-1-2-6,0-7 1,0 0-4,1 7 1,0 0 17,2 11-1,1 0-5,0-2-11,2 0 10,-3-13 1,-1 1 0,4 15-6,-4-15 0,0-2-1547,1 12 1510,-3-12 1,0 0-20,2 16-17,-2-15 1,0-1 16,2 11-11,0 2 23,1-1-15,0-1 0,-1 0 23,-1-15 0,1 0 8,1 15 0,0-2 521,2-1-563,0-5 1,0 0 7,2 8 570,-2-2 0,1-2-553,-2-3 28,0 8 335,0-1-267,-4-17 2705,3 14-2661,-4-24 1,0 3 72,-2-6-11,1-2 1380,0 0-943,0-1 1024,-1-3-1305,0 0 864,1-4-986,-1 1-191,3-1 0,-1 1 6,2-1 22,1 1 12,3 0-12,1 0-11,6 1-11,-3 0 11,6 1-39,-2 0 27,2 1 12,3 0-14,3 1 0,2 1 3,8 1 28,8 1 0,0 1-79,-3-2-772,-8-1 0,-1-1 778,1 0 34,-1 0 55,-1 0 1,19 1-40,-19-3 98,0-1 1,-1-1-104,-8 0-56,7-1 67,-17 0-34,-3 0 6,0 0 39,-3 0-16,2 0 10,-2 0-117,7-2 1500,-3 0-1567,6-2-918,2-1-248,-2 1-1960,19-4 2457,-18 4 1,7-1 0,-18 4 0</inkml:trace>
  <inkml:trace contextRef="#ctx0" brushRef="#br0" timeOffset="324310">8908 14164 9772,'11'-34'-11,"1"1"1,-1 1 0,-4 10 0,-6 20 0,-1 1-1</inkml:trace>
  <inkml:trace contextRef="#ctx0" brushRef="#br0" timeOffset="325526">8943 14076 9677,'5'1'201,"-1"0"3075,-4-1 0,-6 73-2227,4-43-1348,-1 13 1,0 1 847,3-3-325,0-8-17,-1 12-25,1-19 0,-1 0-30,-1 15-82,1-14 0,1 1 39,-1 1 0,0-2 20,0 16-65,1-16 1,0 1 69,0-2 0,1 0-22,2 13-59,-2-13 1,1 0 60,2 0 1,-1-2 3,1 17-65,0-16 0,0 1 39,0 2 1,1-1-14,4 14-46,-4-14 1,1 0 22,1 0 0,-1-1-11,5 16-26,-5-16 1,1 1 10,0 1 1,0-1 3,3 16-23,-3-15 0,-1 0-557,1 1 0,-2 0 563,4 14-12,-4-16 1,1 2 8,-2-1 0,0-1-14,3 16-215,-4-16 1,1 2 214,0-2 0,-1 0-6,3 13 9,-3-14 0,1-1 8,4 22-17,-3-13 12,3 11-12,0-2 1,-2-9 10,3 10-27,0-2 11,-2-10-23,2 10 0,0-1 29,-2-9-12,3 9-3,-4-16 1,-1 1 19,2 7-3,-2-7 0,0-1 3,-1 1 6,-1 0-6,0-2 11,1 9-5,-1-10-6,0 6 5,0-11 12,0-2-6,0 1 0,1 0-5,1 6 5,-1-5-11,2 4 34,-2 0-29,-1-5 578,1 6-561,-3 3-5,1-6-11,0 6 16,0-1-22,-1-6 6,2 5-12,-2-7 29,2 7-12,-1-6 11,2 13-22,-2-13 1364,2 4-1342,-1-2 532,-1-6-532,0 2 23,1-4-6,-1-4 0,0 1 17,0-3-39,-1-2 5,1 2 1,-1 2-23,1 0-11,1 4 22,-1 4-17,0-2 12,0 4 5,-1 1 6,1-6 56,-1 6 51,0-11 100,0 0 56,-1-5 716,0-2-839,0-7-129,0 2-11,0-4-6,0 2-5,0 2-1,0 2-195,0 0 201,-3 6-5,-1-2 11,-2 3-23,-2-3 28,-3 0-33,3 0-11,-3 1-34,2 1-28,4-2-62,0 0-615,4-1-119,0 2-845,2-1-1552,5 4 0,-1-1 2457,3 1 1,-6-4 0,0-1 0</inkml:trace>
  <inkml:trace contextRef="#ctx0" brushRef="#br0" timeOffset="327438">3334 15399 10668,'-18'38'1630,"4"1"-1182,14-27 448,-2 13-437,1-9-33,-2 8 224,2 5-410,0-4-49,-1 8 151,0 5-180,0-6 6,-1 11 3,2-18 0,-1 0-14,0 16-847,0-13 1,1 1 818,0 13 8,0-9 1,1 3-1,0 5 0,0 1-79,0 2 1,0 0-957,0 1 1,0-1 953,0-10 0,1-2 5,0 2 1,0 1-345,1-3 1,1 2-1,0 0 352,0 2 0,0 1 1,0-1-44,0 0 0,1 0 0,-1 2 4,1 6 0,1 1 0,-1-1-651,-1-6 0,0-2 0,0 1 630,0 0 0,0 0 1,0 0 4,0-2 1,0 0 0,-1-2-310,1 3 1,-1-1 319,1 0 0,0 2 165,-1-4 1,1 2 0,-1 2-244,2 9 1,0 2-1,-1 0-294,-1-4 1,1-1-1,-1 2 261,-1-6 1,1 1 0,0 0 0,-1-5 86,-1 8 1,0-4-44,-1 2 0,1-1 386,-1-11 0,0-1-389,0 0 0,-1 0-559,0 5 0,-1-2 610,0 13 0,-2 2 1125,3-22-1288,-1-1 11,0 3-11,0-2 1722,0 2-1671,1-3-140,-1 7 156,1-5-95,0 13 107,0-13 22,0 5-45,1-9 56,0 0-1350,1 6 1473,0-8 79,0 5 2143,0-14-296,0 15-1342,0-16-466,0 12 440,0-16-362,0 2 68,0-4-185,10 13 3119,-5-10-3205,11 10-233,5-2 117,-5-5 34,11 6 55,-9-6-890,3 1 784,2-1 23,4 3-79,-1-3 85,14 4-823,-9-4 593,9 1-1268,-10-3 221,0-3-1967,13 2 2457,-16-4 1,0 0 0,-20-2 0</inkml:trace>
  <inkml:trace contextRef="#ctx0" brushRef="#br0" timeOffset="328389">6721 15258 12388,'22'5'952,"1"16"-672,-16 5-741,4 14 830,-6-12 1,-2 0-3311,3 22 3106,-3-15 0,0 1-41,-2-5 0,-1-2-41,1 4 0,-1 0 3,0 1 1,0 3 19,0-2 1,0 3-1,0-2-36,1 8 0,-1 0-588,1-6 0,-1 2 0,1-2 574,0 4 0,1 0-2,0-1 0,1 2 0,0-1-691,1 6 1,0 1 654,0-7 1,0 2 0,1-3 0,0 3 1,1-2-108,1 1 0,-1 0 96,1-2 1,0 1-15,0-1 0,1 0-219,-1 0 0,1-1 202,0-1 1,0 1-3,0-1 0,1 0-3,-1-2 0,1 1-56,-1-4 0,1 3 0,-1-3 70,2 6 0,0-1-5,-2-6 0,0 2 1,0-3-2,1 3 1,-1-3 475,0-1 0,0 1-481,2 8 0,-1-1 22,-2-11 0,0-1 111,1 5 0,-1-2-103,2 6-61,-1-3 1064,-1 3-1087,1-1 886,-4-8 0,0 0-819,1 13 29,-3-13 0,1-1 11,-2 8 39,-1-2 34,-1-3 356,-2-2 204,-6 6-124,2-10 62,-3 3 18,2-13 1617,-1-3-1809,-1-3 1037,0-3-1221,-2-2 764,0-2-893,-3-2 41,0 0-80,-10-5-28,6 2-6,-9 0-84,-11 5-5,11 3-227,0 1 1,0 2 293,-5 5-6,-12 6-621,18-6 1,0-1 783,-13 7-57,13-6 1,0 0 72,2-2 1,2 1-107,-16 5-96,14-5 1,0 0-28,-14 6-65,9-3 1,-3 0-29,-4 2 1,0 1 38,-1-1 1,0 1-920,0 0 1,2-1 929,9-4 1,0 0-151,-12 6 0,-1 1-995,10-5 0,0 0 930,-9 5 0,2-1-303,11-5 1,3-1-1040,0 0 1,1 0 1619,-2 0 1,2 0-1,-1 1 1,2-1-1</inkml:trace>
  <inkml:trace contextRef="#ctx0" brushRef="#br0" timeOffset="328987">6456 18327 15261,'-5'32'267,"-1"0"0,1-1 0,1-3-256,4-3-1168,0 4 872,1-1-144,0-2 0,0 1 49,1 9 86,-1-9 0,0-2-770,2-1-539,-1-1-1276,1-6 326,-1-2 2553,0-4 0,-1-5 0,0-2 0</inkml:trace>
  <inkml:trace contextRef="#ctx0" brushRef="#br0" timeOffset="329457">6350 18433 9632,'-2'-8'3276,"0"2"0,2 6-82,0 0-2892,67-44-1304,-42 35 1078,14-13 0,-1 5 36,-18 26-40,-6 0 167,-2 1-300,0 7-68,-6-5-145,5 23 190,-7-16-28,1 13-118,-5-4 141,1-8-79,-3 17 134,0-16 836,-1 5-848,-2 0 46,3-13 74,-3 7 49,4-13-39,0-3 0,1-1 0,6-3-28,4-1-73,1 0 17,4-3 0,-2 0-84,2-1-61,2 1-6,7 1 27,-6 2-5,8 0-78,-9 3-1,1 1 46,-2 4 156,0 1-190,2 11 504,-6-3-78,3 7 128,-10 9-632,-1-8-23,-5 14-356,-5-14 1,-2 0 255,-2 6 195,-3-3 1,-2-1 173,-1-4 67,-6 8 224,-4-16 95,6-5 561,-12-6-494,14-3-128,-1 0-123,5 0-247,7 0-470,-4 0-717,2 0-1009,3 0-1008,-1 6 0,4-12 2743,1 6 1,0-8 0,2 4 0</inkml:trace>
  <inkml:trace contextRef="#ctx0" brushRef="#br0" timeOffset="330061">7091 18715 18655,'-6'-22'745,"1"4"-694,3 14-1,1-2-55,1 2-57,0-3 56,0 1-156,1 2 162,2 0-84,0 3-50,8 2-6,-4 0-63,8 7 35,-8-1-101,4 7-106,-1-1 34,-1 5 223,1-1-39,-3 2-28,0 3-95,-3 0-952,1 16 599,-4-11 28,-2 9-380,-4-5 733,-1-7 100,-4 4 147,2-8 61,-2-2 89,0 0 79,-2-5 650,-1-11-420,0 1 106,1-10-50,1 7-124,4 0 34,-1 0-157,1 0-134,1 0-28,-2 5-101,3-7-90,0 3-184,4-14-28,-1 4-29,2-3-375,4 4 297,3 4 40,4-2-208,9 7 465,-4 1 112,6 3 397,8 4-1990,16 3 2405,-6-3 112,8-2-1187,-24-6 1158,1-1-111,-1-2-61,-2-1-85,0-5 315,4-5-695,-3-2-96,2-5-100,-1-5-146,-6 6-297,3-7-923,-8 8-1973,-1-1 3246,2-2 0,-7 10 1,1 0-1</inkml:trace>
  <inkml:trace contextRef="#ctx0" brushRef="#br1" timeOffset="358431">11377 1199 26795,'-10'-25'-1639,"0"-1"1,-5-19-1639,19 31 3823,2-3 2730,1-1-1712,0-1-1023,1-2-361,1 0-821,1 0 1565,-1-2 88,2 1-1385,-1-1-106,5-7-55,-4 7 216,3-4-42,-5 9 31,0 2-64,0 2-239,0 1 302,4-2 300,-2 6 541,3-2-462,-4 5-39,1 3-136,-1 2 30,0 0-226,1 2-270,-1 1-109,1 4-127,0 2-64,6 11-45,-3-3 139,4 8 415,1 3-6,-5-5-186,4 7 458,-7-10 33,0 2 60,-2-2 41,-1 0 0,0 5-12,-1 5-16,-2-7-6,-2 0 12,-3-14 10,0-1-21,0-1 21,0-1 468,0-1-344,0 0-56,0-2-157,0 0 73,-2-9-34,1 2 17,-2-8 17,2 3-28,0-8 16,0 3-27,1-7-23,1 6 51,2-1-34,2 0 0,2 0 0,7-7 50,-2 6-3271,6-5 3162,-3 8 104,1 0-157,0 1 185,-1 2-51,6-1 29,-7 5-40,4 0 28,-8 6 56,-2 2-44,0 0 3281,-1 3-3182,2 6 185,-3 0-223,2 6-11,-3-2-28,0 2 44,-1 1-10,0 1-29,-1 1 17,-1 2-28,0 0 34,0 1 67,-1 10-67,0-6-17,-1 6 45,0 0-40,0-9-27,-2 8-6,0-12-17,-1 0-56,1-2-397,1 8 196,1-10-908,1 6-482,1-14-654,2 0 2318,1-5 0,-2 1 0,0-2 0</inkml:trace>
  <inkml:trace contextRef="#ctx0" brushRef="#br0" timeOffset="358632">12471 988 11183,'42'-14'-47,"0"0"1,-3 1-1,-6 3-250,-11 6-324,-1 2 621,12 0 0,-18 2 0,6 0 0</inkml:trace>
  <inkml:trace contextRef="#ctx0" brushRef="#br0" timeOffset="358802">12612 1164 8718,'-4'-4'-61,"1"0"-365,3 4-11,70-19-219,-35 18 1,4-9-1,-3 1 1,-18 13 0</inkml:trace>
  <inkml:trace contextRef="#ctx0" brushRef="#br0" timeOffset="359372">13582 882 14533,'26'-36'606,"0"1"1,-2 2 0,-2 6-254,-1 12-11,0 2 218,15-2-308,-8 6-40,10 1 147,1 8-219,-11 5 73,-1 7 0,-2 4-112,-1 7-232,-7-5 0,-3 4 327,-3 20-1228,-6-6 1161,-4 12-40,-7-21 1,-1 0 5,-6 14-59,2-13 1,-2 0 44,-8-1 0,-1-1-53,4-3 0,-2 0 30,-12 5 0,-6 2 0,4-4-16,9-7 0,1-1-17,-18 10 0,3-6 31,14-14-12,3-5 23,3-1 73,-5-6-106,8-1-17,-2-5 44,8-5-89,4 4 328,2-5-473,5-4 1316,2 3-1266,13-20 101,-3 17 58,9-8-8,2 14-22,-5 6-18,6 1 96,2 6-33,-4 2 117,19 7-3437,-3 3 3347,3 2-14,-13-4 1,0-1-998,8 4 944,-13-5 0,2 0-8,3 2 0,0-2-40,-4 0 1,0 0-29,9 2 1,2 0-292,0 0 1,-1 0-32,-10-2 1,-1-1-460,4 1 0,-1 0 846,5 2 0,-18-5 0,3 0 0</inkml:trace>
  <inkml:trace contextRef="#ctx0" brushRef="#br0" timeOffset="359770">14535 265 17165,'23'4'1187,"-5"20"-1271,-15 4-398,-3-4 0,0 4 530,-1 5 1,-2 3 0,1-2-19,0-1 1,-1 2 21,-1 10 1,-1 6-1,0-9-52,2-16 0,0-1-53,-2 16 0,0-2-1231,2-10 1172,1 6-118,1-16-72,1-1 362,0-5-782,1 0-2555,3-2 410,1-5 2959,3-1 0,-4-5 1,-1 0-1</inkml:trace>
  <inkml:trace contextRef="#ctx0" brushRef="#br0" timeOffset="360175">14958 423 18975,'34'-19'224,"-7"3"-202,-28 16 1,-3 2 33,-16 8-12,-1 3-623,-21 12 459,10-5 0,-1 0-1506,6-3 1,0 0 1625,-10 6 0,1 0 8,12-8 1,2-1-524,-17 11 493,8-3-6,9-6 72,7-2 12,8-5 277,4-1-265,8-4 3126,3-2-3082,4 0 823,5 0-695,13 1-83,-4-1-17,10 1 219,6 2-1325,-9-1 1111,10 2 146,1 1-156,-11-1 10,8 0 51,-1 0-61,-11-2-40,7 2 95,-6-1-162,-8-1-22,4 0 16,-11-2-27,-2 1-6,-3-1 5,-1 0-72,0 0 1099,-3 0-1110,0 1-74,-4-2-77,0 1-85,-1-1-364,-1 2-2588,1 1 2457,0-2 1,-1 2 0,0-4 0</inkml:trace>
  <inkml:trace contextRef="#ctx0" brushRef="#br1" timeOffset="388957">9913 10671 13767,'-5'26'642,"0"-1"0,-3 12 0,2-2-327,-1-2-422,2-6 0,1 1 582,-3 14-277,4-10 138,-1 18-224,3-24 5,1 4-33,2-13-29,3-3-21,0-1-17,2-1 178,0-3 7,5 3-63,-3-6-59,6 1 25,-2-4 22,3 0 28,2-2 36,4 1 20,2-1 42,2 0 13,4 0-107,2 0 40,-5-1 0,0 0-636,18-2 526,-15 1 0,0 0 88,16-3-7,1-2-1441,1 1 1422,1-1-21,-12 2 0,0 0-69,-8 1 0,1 0 0,7-1 1,2 1-68,0 1 1,0 0-44,-9 0 1,0 1-13,11-1 0,-1 1-5,-11 0 1,-1 0-9,1 1 0,1-1-4,0 0 1,0 0-5,0 1 0,2-1-3,13 0 1,1-1-838,-11 2 1,0-1 921,10 0 0,2 0-9,0 0 1,-2 0 11,-9 0 0,0 1-6,11-1 0,-1 0 0,-12 0 1,-2 0-922,0 0 1,0 0 923,0 0 0,1-1-3,-2 0 0,1-1-376,14-2 0,0 0 370,-11 1 1,1-1 5,9-1 0,1-1 6,1-1 0,-2-1 5,-10 2 1,0 0-1,11-2 0,-1-1 0,-13 3 1,-1 0-4,0 0 1,1-1 0,-1 1 0,0-1 2,0 1 0,0-1 95,-1 1 0,1 0-101,-1 0 1,-1 0 135,0 0 1,0 1-136,-2 0 0,2 0 8,8-3 0,1 1-11,-9 2 0,0 0 3,7-2 0,-1 1-3,14-3-11,-1 1 11,0 1-17,-2 0 1513,0 1-1502,-1 1 595,0 0-617,0 2-3,-12 1 0,0 0 14,-8 0 1,1 1-1,6-1 0,1 0 25,0-1 0,-1 0-20,-7 1 1,0-1 2,7 0 1,0-1-12,2-1 1,-2 1-14,17-4 16,-18 4 0,1 0-28,-2 1 0,-2 0-27,17-1 27,-17 1 0,1 1-64,-1 1 0,-1 0 1288,15-1-1294,-1 1 0,0 0-481,1-2 596,-10 2 0,1-1 44,16-4 1,-10 0-26,-15 3 1,1-1 1169,9-2-1166,-1-1 520,0 2-554,-3 0-2840,8 0 2818,-9 3 10,6-1 524,-4 3-512,-6 1 5,6 1 6,0 2 22,-7-1-5,7 2 22,-9-3 23,9-1-28,-6 0 16,14-2-22,-16 0 6,5-2-226,0-2 214,-7 1 6,5-1 56,-2-2-39,-7 1 6,4 0 264,-2-3-247,-5 3-18,2-3 3105,-1-1-3116,-4 2 599,3-4-548,0 0-45,-2 2 5,3-4 34,0-4-39,-4 3 5,3-6 79,-4-5-56,-4 4 22,0-9-16,-3 5 10,-1-2 23,-1-4 17,0-2 22,0 7 0,0-1-1346,0-15 1256,0 15 1,0-2 42,1 1 0,1 0-20,3-16-45,-3 17 0,1-1-1406,2 3 1,-1 1 1405,3-12-11,3-7-385,-3 21 368,-1 4 191,-1 4-258,-2 4 640,0 5-870,-3 4 2962,0 7-5953,-5 14 0,1-1 2457,-3 6 1,3-14 0,1-3 0</inkml:trace>
  <inkml:trace contextRef="#ctx0" brushRef="#br1" timeOffset="389487">13088 10954 19051,'13'44'128,"-1"0"0,-1-3 0,-2-4-157,-5-6-1321,-1 2 1514,0 2-36,-1 1-81,-1-10 0,1 1-153,-1 13-82,1-14 0,-1-1 93,0 9-58,1-2-121,0-3-102,1 0-1031,1 4 278,0-12-546,1 4 1765,1-11 1,-4-8-1,2 0 1</inkml:trace>
  <inkml:trace contextRef="#ctx0" brushRef="#br0" timeOffset="389954">13124 11007 10651,'7'0'3114,"-2"0"-1983,20-14 1,5-5-1060,-3 7 700,15-9 1,1 2-1264,-10 11 788,10 1-1,-8 7-410,-10 5 170,2 2-118,-14 5 118,-5 3 17,-4 3-11,-2 3 44,-9 18-72,0-8-1,-8 11 23,-7-1-601,4-12 561,-6 7 391,3-10-396,6-9-11,-1 1 592,10-10-581,3-5 112,1-1-145,16-15 1126,-3 4-1110,24-15-5,-12 12 16,10-4 1,9 3 173,-10 4-167,12 1 10,-16 5 0,-1 2 1,7 1-9,-7 1 0,-2 1 42,-3 5 33,-3 3 57,-4 2 268,-1 14-184,-6-6-23,-2 11 163,-11 3-202,-2-8 6,-8 7 145,-10-1-1357,2-10 1167,-11 8 101,-9-5-152,7-6-50,13-7 0,-1-1 6,-9 3-417,1-1 399,1-2-4,5-2-18,-4-1 6,11-4-50,-2-1-23,16-5 1060,1-3-1228,8-3 735,3-3-2007,14-10-178,-2 6 1691,3 0 0,0 1 0,-6 4 0,9-3 0</inkml:trace>
  <inkml:trace contextRef="#ctx0" brushRef="#br0" timeOffset="390489">14023 11377 19104,'30'-24'98,"-1"0"1,-2 1 0,-3 8 8,0 18-90,-6 1-1,11 10-16,-15-5 6,2 5-6,-11-6 0,-1 0-6,-2 0 12,-1 6-6,-1-5-11,0 7 11,1-11 11,4 2-11,0-5 6,3-1-12,4 0 0,-1-1 1,5 0-6,11 2 11,-7 0 5,23 4 1,-18 0 5,7 3 23,0 5-3311,-4 3 3335,-1 2-9,-9 0 147,-10-6 73,-3 1 39,-3 0 381,-6 9-381,-2-6 180,-13 13-315,3-13 3103,-7 4-2740,-13 3-463,13-10 108,-16 7-103,8-9-44,7-4-448,-8 1 430,10-5-16,0 0 6,1-3-51,-11 1 0,14-2-576,-8-5-85,20 2-711,3-4-1641,7 1 3058,6 0 0,-4 2 0,2 1 0</inkml:trace>
  <inkml:trace contextRef="#ctx0" brushRef="#br0" timeOffset="392080">17481 9578 11631,'14'47'353,"1"-1"0,-2-2 0,-5-6 101,-11-7 459,-8 15-471,3-11 62,-2 0 0,1-1-251,0 1-778,1-9 0,1-1 693,1 1-45,1-3 254,2 0-253,1 7-52,3-9-10,3 4 123,7-6-366,1-7 316,7 2 938,-2-8-939,4-1 0,2-2-520,3 0 470,2-2 62,15 1-85,-10 0 14,-4 0 1,0-1-8,6 1 4,10-1 68,5 0-78,-11-1-26,-13 1 1,1-1 24,2 0 1,0 0-1381,18 0 1347,-15 1 0,0 0 34,17 0 2,-11 1 1,0 0-34,-8-1 0,1 1 13,4-1 1,3 1 0,-3 0-14,-2 0 0,-1 0-3,9 0 0,2-1 25,-2 1 0,-1 0-25,-9-1 0,0 0-556,8 1 0,0-1 550,-13-1 1,0 0 27,9 0 1,0 0-23,-8 0 0,-1 0-3,7 0 0,1 0-399,-1-1 0,-1 1 385,17-2 3,-8 1 0,1-1 3,6 0-12,-17 1 1,1 0-6,0-1 0,-1 1-5,19-2 5,-18 1 0,0 0 11,14 0 0,-2-1-11,0 0 6,-2 0-903,-5 0 0,0 0 897,10-1 2,-12 0 1,0 0-130,-7 2 0,-2 0 138,15-3 269,-14 3 1,1 0-270,1 0 0,0 0 1,17-1 10,-13 0 0,4 0 1,-4-1-1,-4 1 1,-1 1 51,16-3 0,1-1 27,-8 1 0,-1 1-37,-9 0 0,3 0 38,8-1 1,6-1 0,-5 1 628,-7 1 0,-1 0-720,19-2 1,-2 0 162,-21 3 0,-3 0-163,2 0 1,0 0-12,-1 0 0,1-1 9,6 0 0,3-1 1,-2 1-8,-1 0 1,2 0-1,1-1 1,6 1 0,0-1 0,-5 1 0,-2 0 0,-1 0 4,9-1 1,5 0-1,-6 0 1,-10 2 1,-2-1-6,9 0 0,3-1 0,-8 1 1,2 1 0,-3 0-4,0 0 0,1 0 11,14-1 0,7-1 1,-7 2-548,-13 0 0,-2 0 539,2 1 1,2-1 0,-4 1 1,-3 0 1,-3 0-161,1 0 1,0 0 160,-1 0 0,2 0-3,5 0 1,4 1 0,-3-1-2,0 0 1,0 1-1,0-1 0,3 1 0,-2 0-8,7-1 1,-2 1-301,-8 0 0,0 0 306,9-1 0,1 0 8,0 1 1,-2-1-7,-9 1 1,2 0-16,9-1 0,5 0 0,-4 1 7,-9 0 1,1-1 8,6 1 1,6-1 0,-6 1-457,-10 0 0,-1 0 455,9-1 1,0 1 2,-12 0 1,-1 1 313,0-1 0,1-1-319,-1 2 0,-1-1 0,0 0 0,2 0 19,17-1 1,1 0-6,-18 1 0,1-1 29,7-1 0,4 0 0,-6 0 1,8-2-24,-13 1 0,0 0 13,9-1-33,-9 1 6,21 2-6,-18 0 5,9 1 1,-10 0 16,17 0-16,-10 0 0,12 0-6,-1 0-12,-12 0 9,-1 1 1,-1-1 2,1 0 2,1 0 1,0 0-3,-8 0 101,22-5-11,-36 3 766,6-4-537,-14 1 1365,-3 2-1359,0-6-207,-2 3-6,-2-3 3153,-2 1-3086,-2-4-95,-1 2 675,-1-3-697,3 3 16,0-1-22,1-1 17,0-1-6,2-1-39,0-1 23,1-2-12,0-3 17,3-12-39,2 4-398,4-11 403,2 9-969,1-3 964,2-2-3,-5 8 0,1-1-3,3-16-651,-4 14 1,-1 1 650,0-14-14,-4 14 0,0-1-8,-2-14-3,0 18 0,-1 0-652,-2-16 599,-1 16-682,-5-11 234,2 27-2762,-4 8 2457,6 9 1,0 5 0,3-7 0</inkml:trace>
  <inkml:trace contextRef="#ctx0" brushRef="#br0" timeOffset="392537">20814 10671 12909,'1'41'113,"-1"-1"1,1-3 0,0-4-108,5-4-23,0 0-89,2 11 10,-3-10-802,0 8 590,-3-15-258,-2-2-364,1 0-313,-2-3 1243,0 2 0,0-11 0,-1 0 0</inkml:trace>
  <inkml:trace contextRef="#ctx0" brushRef="#br0" timeOffset="392992">20797 10583 14773,'0'9'3171,"1"-1"-2432,-1-8-206,0 0-158,52-55-3652,-17 38 3225,-2-13 1,1 4 79,-1 24 704,-7 11-738,-8 2 40,2 29-6,-16-15-12,-5 17 46,-14-9-12,0-8-265,-5 4 248,5-11 2929,-4 2-2945,5-6 22,-4 3-16,11-11 165,0-1-87,7-4-101,8-4 0,12-5 0,3-1 0,8-2 0,-5 5-5,3 1-247,0 1 269,2 2 11,13 3-17,-10 4 0,10 3 34,-2 10-17,-11-2-11,7 8 89,-11 5-33,-11-7-395,-1 9 423,-11-11 22,-3 1 11,-6-2 34,-2 0 163,-19 6-174,3-7-23,-13 3 68,-7-5-140,8-6-29,-10 2 1,2-4-34,13-2 0,-13 1-17,19-5-50,3 0 570,12-5-682,7 0-46,4-2-89,4-1-794,13-5-91,-1 4-934,10-3-724,-4 6 2857,4 0 0,-13 3 0,0 0 0</inkml:trace>
  <inkml:trace contextRef="#ctx0" brushRef="#br0" timeOffset="393454">21608 10989 18728,'37'-21'119,"-1"0"1,-2 1 0,-8 7-87,-16 13-16,-1 0 17,-1 5 22,-4 0 5,0 7 1,-4 0-23,-3 2-11,-1 1-5,-7 7-18,2-6-16,-2 4-23,3-4 12,3-5 16,1 2 12,4-7 16,1-1 1,2-2 5,3-1 0,3-1-11,1-1-6,3 0-11,2-2 0,9 1 5,-5 0 7,7 1 10,-5 2 0,0 1 6,2 3 17,1 1 174,19 13-147,-17-7-705,12 10 677,-23-8 29,-3 0 36,-5 2 53,-3 0 74,-5 1 32,-5-1 18,-5 0 291,-15 3-325,2-6-22,-11 1-857,-6-4 706,6-3-46,-11 0-44,11-2-56,-1-1-90,0 1-128,0 0-226,1 0-486,4 0-1695,3 0-585,6-2 2457,6 0 1,9-3 0,3 0 0</inkml:trace>
  <inkml:trace contextRef="#ctx0" brushRef="#br1" timeOffset="396971">14852 5380 19518,'27'-21'655,"0"-1"0,0 1 1,5-1-1,1 1 0,-6 6 1165,4 7-2010,-7 2 1,1-1 953,24-2-1390,-9 1 755,-12 3 0,1-1 110,15-2 168,3-2-1086,-23 5 0,1 0 650,0 0 0,1-1 162,11-2 1,1-1-84,-8 3 1,-1-1 11,9-1 0,1-1 46,1-1 0,-1 1-53,-9 2 0,1 0 16,9-3 1,-1 0-1,-10 3 1,-2-1 10,1 0 1,1 0 10,-1 0 0,1-1 2,-1 0 1,2 0 78,12-4 0,1-1-73,-10 3 0,0 0-7,10-2 0,2-1-62,1-1 1,-1 1-67,-10 3 0,1 1-22,11-4 1,0 0-20,-13 5 1,-2 1-1235,1 0 1,0 0 1205,0 0 1,0 1 144,1 0 1,-1 0-442,0 0 0,-1-1 529,1 2 1,-1-1 5,0 0 1,0 0-7,-1 1 1,1-1 4,13-3 1,0 0-531,-10 2 0,0 0 556,9-3 1,0 1-152,-12 2 1,-2 1-347,0-1 0,1 0 267,-1 0 0,1 0 378,-2 1 1,2-2-470,11-2 0,1-1 3,-11 3 1,-1 0 45,11-4 0,-1 1-34,-13 3 0,-1 0-3,1 0 1,-1 0 87,1 0 1,0 1 781,-1-1 0,2-1-687,11-2 0,2 0 336,-11 2 1,0 1-454,9-3 0,1 0 161,-1 1 1,-1 0-7,-9 3 0,-1 0 84,9-2 0,1 1 77,-2 0 0,0 0-9,-9 3 0,1-1-6,18-3 1,0 0 3,-19 4 1,-2 0 96,9-1 1,-1 0-191,12-3-59,-14 3 0,1-1-173,-8 3 1,0-1 8,8-2 1,0 1 7,1-1 0,-2 1 4,-6 1 1,0 0 1,6-1 1,2-1 105,-1 1 1,-1 0 78,-6 2 0,-1 0-9,6-2 1,2 0-7,0 1 1,-2 0 59,16-3-74,-16 4 0,0 0-14,-1 1 1,-2 0 48,15-2-157,-15 3 0,0 0-79,0-1 0,0 2-127,15-3 135,-15 2 1,1 0 4,0 0 0,-1 1 224,17-2 123,-15 1 1,-1 0 290,12-2 27,-1 0-417,-1-2 512,-1 0-308,-11 2 0,0-1 373,15-3-528,-16 4 1,1-1 9,-1-1 0,0 1-167,14-2-110,-14 1 1,1 1 35,0 1 0,0 1-86,15-4 57,-15 3 0,1 0-21,0 0 0,0 0-227,17-2 149,-17 2 1,1-1 198,1 1 0,-1 0 209,15-4-104,-16 4 1,0-1 24,1 1 0,-2-1-3,15-2-68,-15 2 1,2 1 75,-1-1 1,-1 0 170,18-3-376,-17 3 0,1 0-67,1-1 1,-1 0-107,15-3 107,-15 3 1,1 0 64,-1 0 1,0 0-55,15-3 43,-15 3 1,0 1-68,0-1 0,-1 1-118,16-3 173,-15 3 0,1 0-19,0 1 0,-1 1-108,17-3 304,-17 2 0,0 1-422,13-2-10,-2 0-1393,0 1 1523,-2 0 8,-1 1 172,-2 0-226,-2 0 99,-2 0 482,-1 0-463,-2 2-19,0-1 975,-3 1-1088,13 0 98,-11 1 2959,9-1-3025,-1 0-13,-8 0 930,7 0-982,-3-2 483,-9 1 270,5-2 347,-2-2 70,-8 3 9,6-3-822,0 1-71,-5 1 0,6-1 0,0 2 0,-6 1 0,5 0 0,1 1 0,-5 1 0,5 0 0,-2 2 0,-7-1 0,2 0 0,-4 0 0,-7 0 0,2 0 0,-6 0 0,0 0 0,-1 0 0,2 0 0,-1 0 0,2 0 0,0 0 0,0 0 0,1-1 0,-1 0 0,0 0 0,-1 0 0,-1 1 0,0 0 0,-6 0 0,-1 0 0,-6 1 0,-9 2 0,2 0 0,-9 0 0,3 0 0,-4 0 0,-3 1 0,-3 0 0,5 0 0,-1 0 0,-17 1 0,15 0 0,-1-1 0,-4 1 0,1 0 0,7-1 0,0 0 0,-11 2 0,-1 1 0,11-3 0,1 0 0,-2 2 0,-1-1 0,-1 0 0,0 1 0,-2 0 0,1 0 0,-3 0 0,1 0 0,-2 0 0,1 1 0,-2 0 0,0-1 0,1 1 0,-3 0-319,3-1 1,-2 2 0,1-1-1135,-6 1 0,-1 0 1274,7-1 1,-1 1 0,-1-1-38,0 1 0,0 0 0,2-1-402,-7 0 1,0 1 577,6-2 0,0 1 0,2 0-20,-3-1 0,2-1 26,1 1 0,0 0 35,0 0 1,1-1 10,1 1 0,-2-1-26,5 0 1,-3 0 0,2 0 43,-6 1 1,0-1-14,7 0 0,-1 0 0,0 0-11,0 0 0,0 0 1,2 0 15,-5 1 0,0 0 2,-11 2 0,0 0-48,2 0 1,1 0-5,11-2 1,0 1 44,-9 0 0,-2 2-21,1-1 1,2 0 16,9-2 0,0 0 0,-9 2 0,-1 0-128,2 1 1,2 0 109,9-2 0,-1 0 43,-6 2 1,-1 0-17,0 1 1,3 0 192,7-3 0,0 1-234,-7 1 1,-1 1-11,0 0 1,1 0 12,7-2 0,0-1 6,-7 4 0,-2 0-179,-1 0 1,2 0-38,7-2 1,0 0 2,-8 2 1,-1 1 15,-1 0 1,2 0 5,8-4 1,-1 1 14,-7 2 1,-2 1 470,0-1 1,1 0-418,8-2 1,0 0 378,-9 2 0,0 1-196,11-4 0,1 0-5,-1 1 1,1-1-7,-1 1 1,0 0-16,0-1 1,0 1-18,-1 0 0,1 0-11,-1 0 0,0 0-277,0 0 1,0 0-41,1 0 0,-2 0-429,-11 4 0,-2 1 206,12-4 0,-1 0 84,-11 3 0,2 0-11,12-4 0,1 0 31,-2 0 1,1-1 33,0 1 0,0-1 247,0 0 1,-1 0 26,-12 2 1,-1 0-163,10-2 0,1-1 375,-10 2 1,1 0-5,12-4 1,2 1 67,0-1 1,1 0-27,-1 0 0,1 0-13,1 0 0,-1 1-4,-10 0 1,0 1-18,8-1 0,0 0 2,-7 1 1,-2 0-2,0 1 0,1-1 8,8-2 1,-1 1-260,-8 1 0,-1 0 55,12-1 1,0-1-42,0 1 0,0 0 1,0 0 0,0 0 0,2 0 0,-1 1 3,-9 2 1,0 0 10,9-2 1,-1 1 41,-6 1 1,0 0 259,-11 5-99,-1-1 119,0 0 4,0 1-5,0-1-35,0-1-14,-2 0-17,1-2-207,13-2 0,0 0-13,7-2 0,1 0-265,-7 1 0,0 1 6,-1 1 0,2 0-348,-17 5 366,17-5 1,-1 0-347,-10 5 17,-1-2 310,1 1 130,2 0 320,10-4 0,1 0 78,-15 6-87,16-6 1,-2 1 242,2 0 0,0 0-162,-15 4-87,15-4 0,1 0 252,-9 3-144,1-1-6,2 0 2105,1-2-2090,-9 3-2,11-6 704,-6 1-741,15-4-214,-6-2-81,8 0 1282,-4-1-1175,8 2 1116,3-1-1028,-1 1 155,-2 1-45,4 1 553,-4 0-420,5 0 86,0 0-219,0-1-79,-1 1 42,1-1-78,-1 1 26,1-1 149,0-2 27,-2 1-52,4-1-26,0-1-19,3-1-82,1 0 16,1-1-311,-1-1-394,2-1-191,0 0 47,0 0 36,1 0 200,4-3 464,-1 1 143,5-3 395,1 2 355,2 1 288,3-2-5,2 2-96,4-3-160,2 1-432,4-1-143,2 0-511,4-1-890,1-1 634,3 1-53,1-1 300,-9 3 0,1 0-242,17-5-902,-15 5 0,-1-1 945,14-4 579,2 0-388,-13 2 1,2 0 338,3-2 1,0 0 15,1 0 1,-1-1-608,0 1 1,-2-1 601,-8 4 1,-2 0-7,2 0 1,0 0-3,1-1 0,0 1-75,0 0 1,0-1-6,1 1 0,0 0-6,1-1 0,-1 0-8,1 0 0,1 0-450,0-1 0,0 1 456,1-1 1,-1 1 2,2-1 0,-1 0 12,1 1 1,0-1 3,1 0 1,0 0-9,0 0 1,0 1 3,1-1 0,1 0-8,1 1 1,-1 0-100,2 0 1,0 0 93,1-1 1,0 1-1,0 1 1,1-1-13,0 0 0,0 0-12,1 1 0,-1-1-5,1 0 0,0 0-409,-1 0 1,0 0 326,1 0 0,-1 0 15,0 0 0,0-1-236,0 1 0,0 0 241,0-1 1,0 1 2,0 1 0,-1-1 0,0 0 0,0 0-3,0 1 0,-1 0 91,-1-1 0,0 1-219,0 0 1,0-1 211,-1 1 1,0 1-3,0-1 1,0 0 295,-1 0 0,0 1-301,0-1 0,0 1 5,-1 0 0,1 0 8,-3 0 0,1 0 0,-1 1-216,6-2 1,-1 0 219,-6 1 0,2-1 0,-3 2 6,2-1 0,0 0-138,13-4 1,1 1 60,-11 2 1,-1 1 184,11-3 0,0 1-191,-14 3 1,-1 0-13,1 1 0,-1 0-11,1-1 1,0 1-4,-1 0 0,0 1-7,0-1 1,1 1 77,-2-1 0,1 1 186,-1 0 0,0-1 3,1 1 1,-1 0-4,0-1 1,0 1-62,1-1 1,0 1-10,0-1 1,0 1 7,1-1 1,0 0-123,16-4 1,-1 1 134,-11 1 1,2 0-153,3 0 0,4-1 0,-3 0-29,-4 2 0,-1-1 173,-4 2 0,2-1 0,-3 1-172,3-1 0,-1 0 4,0 0 1,1 1 4,-1-1 1,0 0 0,-1 1 1,0-1 0,0 1 1,0 0 28,14-3 1,0 1-32,-11 2 0,-1 0 120,11-2 1,-1 0 72,-13 2 0,-3 1 190,1 0 1,0-1 7,-1 1 0,0-1 4,0 1 0,-1-1 622,0 1 0,0-1-612,-2 1 1,1-1 281,-2 1 1,1-1-461,-1 0 1,1 0 20,9-2 1,1 0-219,-8 1 0,0 1-4,8-3 0,-1 0 6,-9 4 0,-2-1-74,1 0 1,-1-1-1,0 1 1,1 0-106,22-6 99,2 0-8,-2 0-9,0 1-3,0 2-10,-14 3 1,0 0 51,-8 2 0,1 0-13,6-1 1,0 0-77,13-2-15,-2 1-92,2-1 4,-2 0 24,1 0 131,-2 0 22,0 0 14,-3-1 2,-12 3 1,0-1-179,12-2 614,-13 3 1,-1 0-525,7-2 9,-1 1-7,-1 0-5,-2-1-6,-1 2 426,-1 0 99,0 0-18,0 0 13,8-1-12,-8 1 8,5 0 1683,-10 2-1778,6-2 763,1 0-139,5-2-22,-10 2 1390,-3-1-1563,-9 3-27,1-2 539,-2 1-481,2 1-462,-2-1-454,2 1 83,-1-1-92,0 1 187,0-1-73,2-1 61,0 0 40,7-2-64,-5 2 28,6-3-117,-7 3 64,1 0 2,0 0 163,5 0-75,-6 1-15,2 0 466,-7 1-31,4 0-57,-3 2-361,5-1 0,6 2 0,-1-1 0,10 1 0,-4 0 0,1 0 0,2 0 0,0 0 0,13-1 0,-12 1 0,8-1 0,-9 1 0,-13 2 0,0 0-82,-14 4 1,-1-3 0,-2 1 0</inkml:trace>
  <inkml:trace contextRef="#ctx0" brushRef="#br0" timeOffset="406237">23848 3369 13732,'-13'-6'2067,"-4"-3"-1754,10 5 219,-8-4-330,7 5-28,-4-2 167,1 2-184,2-1-11,-2 1 94,-1 0-122,3 1-6,-3 0 84,-1 2-118,3-1-5,-2 1 45,-1 0-85,2 0-10,-2 2-1,-1 2-5,2 1 11,-3 1 50,-1 4-26,3-3 9,-4 3 90,-1 2-72,4-3-6,-5 3-1,6-3-10,1-1 11,0 2-12,1-1 46,-4 4-57,4-2-11,-3 3 51,0 2-51,5-4 6,-5 6 39,0 1-39,3-4 5,-3 5 51,-1 3-56,4-6-12,-3 7 1,1 0-28,4-6-6,-2 6 0,4 1-6,2-4 12,-1 5-6,2 3 11,1-6 0,1 7 11,1 3-5,0-8 6,1 9 72,6 11-62,-1-16-5,1-3 0,0 1-479,2-2 474,4 6-1,1 0-11,-3-8-5,4 7 5,0 0 0,-5-9 6,5 8 24,-1-5 21,-2-6 128,10 9-50,-6-15 11,5 4-16,-2-7 55,10 2-134,-4-4-11,7 2 28,2-4-51,-8-3-5,7 0 5,-2-2-11,-6-1 1,7-2 16,-1-4-17,-6 0 472,6-4-494,0-1 0,-9 3-6,7-3 34,-4 0-1,-6 3 40,5-3-17,-2-3-16,-6 4 5,5-4 22,-1-2-28,-5 3 6,4-5 35,-1-3-24,-4 4-5,3-7 44,-2-2-56,-3 6 12,1-8 33,1-8-44,-6 13-7,3-24 1,-7 25-11,-1-8-1,-1 1-5,-1 7 0,-1-7 6,-1 0-12,-1 7 6,-1-7 6,-1-1-12,0 6 12,-2-6-6,-2 1 22,2 7-16,-2-6 11,-1 2-17,3 7-11,-3-6 11,3 9-6,0 1 6,-1 0 11,0 2 6,-6-5-17,4 6 11,-4-3 0,0 4-11,3 4-5,-4-1-23,-1 2 17,3 3-12,-3-1 6,1 2 23,2 1 5,-2 0-22,-10 1 0,8 0-6,-18 1 17,16 1-11,-7 0-6,-1 4 11,6-2 6,-7 4 6,0 0-12,8 0 18,-5 2-12,-4 5 0,12-5-6,-12 9 6,17-10-6,-3 4 1,1-1-1,3-1 6,-2 2-5,5-2 5,0 2 0,0 0 5,1 1-5,-3 6 0,2-4-5,-2 6-12,2 1 6,1-5 5,1 6 0,2-6 12,0 1-6,1 0-6,1 0-5,-1 1 6,2 0-1,-1-1 0,2 1 1,0 14-1,1-11 1,3 20 5,-1-21 5,3 6 1,-3-7-6,1 0 0,-2 0 5,2 1 7,1 8-7,0-7 1,2 7-1,3 8 1,-3-14 0,6 14-1,-4-19-263,2 0 247,1-1 27,6 7-16,-2-7 23,5 4 22,2-6-17,-6-5 5,6 1-10,-7-6 5,0-1 0,1 0-12,0-1 24,9-1-29,-6-1 0,8 0 17,11-2-39,-14-2-155,13 0 138,-19-1-73,-1 0 101,0-1 5,6-5 7,-6 3-1,5-5 28,7-9-33,-12 6 38,18-16-21,-19 14 5,4-6 22,-3-3-27,-4 6-1,3-7 12,2-11-18,-8 12 7,5-13 5,-8 7 392,-2 8-403,0-19-11,-3 17-355,0-6 355,-1 10-12,-1 0 6,-1 1 6,1-1 0,-1 1-17,0-12 22,0 8 11,-3-18 6,0 18-434,-3-7 428,1 11-11,-3-10-5,0 9 5,-1-7-11,-3 4 6,4 7-161,-4-5 161,3 9-1,0 0-5,0 1 416,-1 1-422,0-1 1,-1 2-6,-1-2 38,-2 2-16,-7-4 6,4 4 0,-6-2-1,7 5 7,0 0-18,0 0 432,1 1-409,-4-3-16,5 3 155,-4-2-195,2 2-5,4 3-1,-4 0-5,5 2 11,0 2 11,-1 2-11,1 1 11,-1 2-11,-1 1 12,0 0 4,-1 1 1,-8 3 0,6-1 11,-6 4-6,6-5 6,0 1-5,0 1-1,0 0 12,-6 3-6,5-2 5,-3 2-10,0 1 5,5-3-6,-4 3-5,1 3-6,5-5-11,-13 16 17,13-14-17,-12 23 22,15-19-309,-5 9 315,7-11-11,0 1-1,0 0 24,-1 1-18,-3 9 6,3-6-11,-4 6 5,3 0 6,2-6 0,-1 5 0,4 2-11,0-8-6,1 27 6,2-23 5,1 17-10,1-8-561,1-7 566,0 7-87,4-2 98,-1-7-11,5 14 5,-4-15-27,2 6 33,-3-8-11,4 8 11,-2-8-11,2 7-6,3-3 6,-2-7 17,4 4 16,4-5-11,-3-5 6,5 2 0,5-4 0,-5-4 552,8 1-536,2-4-10,-5-1 97,6-1-75,2-2-34,-8-1 328,10-1-339,1-4 0,-8 2 6,9-3-12,-1-1-11,-9 1 0,8-2 1,-4-2 32,-8 2-4,5-4 27,-3-2-22,-6 1 5,4-4 40,-2-5-18,-5 6-4,3-8 21,-1-3-33,-4 5-17,2-6 23,1-3-687,-5 8 659,4-9 11,-3 0-17,-3 7 0,2-9-11,-4 0 5,-4 9 0,1-9-16,-4-1 0,-2 8-6,-2-9-34,-5-2 40,-1 8 5,-3-9-34,-3-1 18,3 9-196,-5-9 128,0 5-639,4 9 701,-4-5-107,0 9-5,5 7-78,-5-1 141,-1 6-477,4 4-2712,-18 1 0,15 8 2697,-11 4 0,20 0 1,1 0-1</inkml:trace>
  <inkml:trace contextRef="#ctx0" brushRef="#br0" timeOffset="410836">23848 6191 18823,'9'25'370,"-1"-4"-163,-8-8-106,0-3-17,0 5-5,0-4-1,0 0-11,0 1-11,-1 1 11,1 0-11,-2 1-11,2 0 11,-2 0 0,0 6-39,1-4-6,-1 4-5,2-6-1,-1-1-10,1 0-6,0-2-17,1 1-40,0-1 1,1 0-50,1-1-63,-1-2-83,1 0-118,0 0-146,0-1-229,0-1-420,-1 0-706,-1-1-308,0 0-1087,0-2 2457,-1 0 1,1-2 0,-1 0 0</inkml:trace>
  <inkml:trace contextRef="#ctx0" brushRef="#br0" timeOffset="411705">23777 6226 12382,'22'-24'425,"-1"-1"1,1 1 0,-4 6-140,-8 14-1,2-1 331,4 3-297,-3 0 253,12 1-342,-10 2-45,5 1-57,-7 1-55,-1 2 0,2 5 168,-1 7-118,-4-2 73,-3 10-134,-6-12-12,-2 6-5,-2-6 0,-1 2-12,-1-1-5,0 0-5,-1-1 16,-3 5-28,3-4-5,-3 2-12,4-6 0,1-3 1,1 0-6,1-3 27,1 0 63,0-2 257,2-1-331,1-6-21,5-1-1,0-2 11,3-2-16,-1 5 11,2-2-1,0 2-10,1 0-6,1 0-45,6 0 34,-3 1 11,4 1 0,-6 1 0,0 1 11,0 1 6,6 1 17,-3 2-6,5 2 5,-6 3 12,6 5-11,-5-2 5,4 5 11,-10-5 17,-1 1 17,-4 0 12,-1 2 21,-2-2 12,-2 2 0,-2-2 274,-10 11-241,2-9-16,-7 6-6,5-10-28,-1-1-34,-1 0-5,1-1-45,-2 1 11,0-1-11,-1 1-11,1-1-45,-6 4 0,6-4-129,-6 5 12,11-7-107,-1 1-487,6-4 352,3 0 1,1-1-34,1-2-930,2 2 185,1-2-370,2 2-1714,5-2 2558,-3 1 1,0-1 0,-5 1 0</inkml:trace>
  <inkml:trace contextRef="#ctx0" brushRef="#br0" timeOffset="412236">24395 6650 11060,'11'28'646,"0"-1"0,-1 0 0,0-6 177,-1-12-419,-1-1-1,3-1-28,-2-3-11,2-1-27,0-1-29,2 0-17,1-1 0,-1-1 0,2 0 6,-1 0 5,1-2 12,-1 0 280,3-4-320,-4 1-10,1-3-29,-6 1 0,0 1-11,-2-2-28,0 0-16,0-1 83,2-3-62,2-5-156,-2 3-11,0-1 22,-5 9-17,-1-1 6,0 1 5,-1 0 23,-1-3-51,-1 1-5,-2-1-17,-1 3 0,-3 1-17,1 1-5,-2 2 5,0 1 6,-1 0 16,-1 2 12,0 1 0,-1 1-11,-1 2-12,1 2-28,-14 10 12,8-6-410,-8 9 365,12-8-40,1 0-83,1 0-118,2 1-762,1 3-263,4-4-1378,1 2 2711,4-4 0,-1-5 0,1 0 0</inkml:trace>
  <inkml:trace contextRef="#ctx0" brushRef="#br0" timeOffset="413669">23866 4815 9240,'-27'-6'0,"-1"-1"0,-18-2-11,34 15-96,-16 13-67,11-6-505,-15 13 1,23-18 0,-1 0 0</inkml:trace>
  <inkml:trace contextRef="#ctx0" brushRef="#br0" timeOffset="413955">23213 5644 9072,'1'39'-76,"0"-1"0,0 0 1,0 5-1,0-5 76,2 7 0,-2-34 0,2-1 0</inkml:trace>
  <inkml:trace contextRef="#ctx0" brushRef="#br0" timeOffset="414440">24324 6138 13317,'19'-36'259,"0"0"1,-2 2 0,-3 8-176,-6 17-79,1 0-66,1 0-74,1 1-72,0 1-784,6-3-146,-3 3-95,3-2 1232,-3 2 0,-7 4 0,0 0 0</inkml:trace>
  <inkml:trace contextRef="#ctx0" brushRef="#br0" timeOffset="414615">24624 5574 14869,'-1'-39'-53,"-1"0"1,0 3 0,2 5-239,3 11-1846,0-2 1084,2 0-348,0 1 298,0-1-2174,-1 4 3012,-2 3 1,0 7 0,-2 4-1</inkml:trace>
  <inkml:trace contextRef="#ctx0" brushRef="#br0" timeOffset="414756">24483 4815 13659,'-38'-30'-1093,"0"0"1,4 1 0,6 11 272,18 20 1,5-1 0,2 1 0</inkml:trace>
  <inkml:trace contextRef="#ctx0" brushRef="#br0" timeOffset="415858">21873 4904 12304,'-25'18'69,"1"1"0,1-3 0,5-1-47,9-5-807,0-1 734,-8 11-33,7-7-1227,-15 26 723,17-20 62,-7 16-130,10-16-2621,1-1 3198,1-1 1,1-8 0,1-4 0</inkml:trace>
  <inkml:trace contextRef="#ctx0" brushRef="#br0" timeOffset="416069">21414 6068 9761,'-16'36'113,"1"0"1,0-3 0,5-4-63,9-7-574,0 1 523,1-2-17,1 0-17,2 0-27,1 0-34,2-1 116,-1 2-653,4 21 632,-2-12 0,1 4 0,-6-22 0</inkml:trace>
  <inkml:trace contextRef="#ctx0" brushRef="#br0" timeOffset="416263">21343 7161 9033,'5'43'-16,"-1"0"1,0-3 0,1-7 10,2-12-1,0 0-5,4 10-6,-3-6-11,3 7-874,-3-9 841,0-1-3216,0-2 2665,-1-3 0,-4-8 1,-1-4-1</inkml:trace>
  <inkml:trace contextRef="#ctx0" brushRef="#br0" timeOffset="416457">21608 7938 14023,'7'36'18,"0"1"1,0-4 0,1-6-19,3-13-112,9 4-90,-4-4-134,7 3-1014,4 0 320,-4-5-1572,8 3 1751,-7-3 31,4-1 1,-14-4 0,0-2 0</inkml:trace>
  <inkml:trace contextRef="#ctx0" brushRef="#br0" timeOffset="416623">22172 8308 8321,'31'15'-27,"0"0"0,-1-1 1,12 7-1,-6-4-12,-10-5-781,13 3 1,-21-8 0,6 2 0</inkml:trace>
  <inkml:trace contextRef="#ctx0" brushRef="#br0" timeOffset="416873">22843 8255 14421,'21'-36'-137,"0"0"1,-2 2 0,-2 8 169,-7 16 23,2-6-156,-4 2-276,2-4-1747,-3-2 763,-1 4-1917,2-4 2995,-4 7 1,-1 6 0,-2 3-1</inkml:trace>
  <inkml:trace contextRef="#ctx0" brushRef="#br0" timeOffset="417056">23125 7549 18319,'-1'-42'-23,"1"-1"1,0 4 0,1 6-34,5 15-17,1 0-426,5-10-83,-2 7-2123,7-20-453,-7 15 1120,2-13 2038,-4 4 0,-4 15 0,-1 1 0</inkml:trace>
  <inkml:trace contextRef="#ctx0" brushRef="#br0" timeOffset="417240">23301 6456 15978,'8'-38'28,"-1"1"0,0 2 0,-1 7-62,-4 14-50,1-1-56,-1 0-118,0 0-162,1-2-1237,-1-7 318,-1 4-39,0-6 1378,0-7 0,-1 18 0,0-7 0</inkml:trace>
  <inkml:trace contextRef="#ctx0" brushRef="#br0" timeOffset="417522">22719 4833 10746,'-31'-14'179,"0"0"0,0 1 1,-11-6-1,7 3-263,16 7-274,4 0-269,4 1-2650,2 1 2932,4 3 1,2 1 0,2 2-1</inkml:trace>
  <inkml:trace contextRef="#ctx0" brushRef="#br0" timeOffset="418335">22067 8431 18268,'7'20'668,"2"9"-579,-4-7-22,0 10-5,-2 4-40,-2-8-22,-2 2 0,1 0-28,-2-1-106,1 3 0,1-2-35,-2-7-66,2 10-437,3-17 240,-1-6-2845,6-1 1166,-3-6-1166,1-3 2535,-4-3 0,0 1 0,-2 1 0</inkml:trace>
  <inkml:trace contextRef="#ctx0" brushRef="#br0" timeOffset="418823">22049 8467 10069,'9'-2'3276,"-2"1"0,-7 1-2508,0 0-325,52-37-3720,-22 24 3226,2-7 1,0 2 185,-5 15 808,-7 3-926,-8 3 6,0 4-1,-9 3 40,-8 11-40,-3-3-5,-13 19-17,4-13 5,-6 7 1,0-2 2771,7-8-2788,-4 4-210,7-7 177,6-7-12,1 2 22,7-9 34,3-1 11,4-2 600,10-7-605,-2 0 5,7-4 34,3-3-11,-4 4 156,6-3-100,3 1-51,-7 4 6,8-3 33,1 7-657,-9 1 612,7 4-49,-2 6 32,-8 1 57,10 19-17,-20-11 28,1 12 151,-18-5-83,0-6 10,-5 4 208,-6-3-180,4-6 12,-6 3 162,1-4-213,5-3 548,-5 0-604,-1-3-78,4-3-6,-4 1 54,6-2-65,0-1-28,1 0 6,1-1-146,-1 1-45,5-1-134,0 0-493,5 0-118,2 0-1473,9 0 73,-2 1 44,9 1 2314,-3 1 0,-6-2 0,-1 1 0</inkml:trace>
  <inkml:trace contextRef="#ctx0" brushRef="#br0" timeOffset="419256">22737 8943 21187,'24'-38'313,"1"0"1,-2 4 0,-6 6-56,-11 14-40,0 1-22,-1-1-22,1-1-23,-1 0 118,2-7-135,-1 4 1,1-3-7,-1 7 102,4-4-129,-3 5 56,5-6-101,-5 10-17,0 0-11,-2 5-23,-2 2-10,0 1 16,-2 1-5,0 2 10,0 2 7,1 3 27,0 10-22,-1-2 6,1 8 39,-2 6-34,0-5 11,0 8 51,1 2-39,-1-8-23,0 9 28,2-3-50,0-7-17,2 6-185,2-2-246,-1-7-1172,3 7 1603,-3-5 0,-1-12 0,-2 1 0</inkml:trace>
  <inkml:trace contextRef="#ctx0" brushRef="#br0" timeOffset="421308">20444 5009 12321,'-38'-20'61,"1"0"1,8 5-1,3 3-156,-7 3-684,18 9 655,-6 0 121,4 1-1005,-9 3 258,5 1 176,-8 3 574,5-1 0,11-2 0,0-1 0</inkml:trace>
  <inkml:trace contextRef="#ctx0" brushRef="#br0" timeOffset="421542">19385 5309 10349,'-45'13'347,"-1"-1"0,4 0 0,6-1-44,10-1-146,-1 2-241,-10 5-152,9-3-285,5-2 1,0 1-147,-2 3-2610,-4 3 2457,15-8 1,6-5 0,4-3 0</inkml:trace>
  <inkml:trace contextRef="#ctx0" brushRef="#br0" timeOffset="421983">17763 7391 12371,'-32'30'340,"0"1"1,0 0-1,3-3 1,1 0-1,6-3 58,1 9-1647,5 0 1434,3-2-101,5 0-73,3-1-56,3-1-89,3-1-387,8 12-5,0-9-320,7 9-1719,5 1-712,-6-12 2457,5 7 1,-13-24 0,-3-6 0</inkml:trace>
  <inkml:trace contextRef="#ctx0" brushRef="#br0" timeOffset="422156">17445 8996 8606,'-1'37'11,"0"0"0,0-1 1,0 16-1,2-6-16,7-1-2891,3 2 2882,-5-23 0,0 1-9,1 0 1,0-1-188,1 2 0,0 0-302,2 3 0,0-2 1,1 2-1,-1-1 1</inkml:trace>
  <inkml:trace contextRef="#ctx0" brushRef="#br0" timeOffset="422625">19597 9684 10371,'32'-17'-117,"1"0"1,-1 0 0,12-6 0,-7 4-376,-15 9-405,-2 2 897,3-1 0,-11 4 0,-1 1 0</inkml:trace>
  <inkml:trace contextRef="#ctx0" brushRef="#br0" timeOffset="423459">20303 9208 19316,'19'-38'63,"0"1"1,-2 2 0,-1 7-98,0 15-44,0-1-275,11-4-73,-6 4-498,8-5-2353,0-2 0,-8 7 2457,2-4 1,-15 12 0,-4 2 0</inkml:trace>
  <inkml:trace contextRef="#ctx0" brushRef="#br0" timeOffset="423658">20638 8537 10315,'31'-33'-547,"0"-1"1,-2 2 0,-7 9 0,-17 19 0,-2 1 0</inkml:trace>
  <inkml:trace contextRef="#ctx0" brushRef="#br0" timeOffset="423926">20938 7197 9038,'-4'-40'-1093,"1"1"1,0 3 0,1 8 369,2 16 0,0 6 0,0 2 1</inkml:trace>
  <inkml:trace contextRef="#ctx0" brushRef="#br0" timeOffset="424304">20726 6350 16331,'-16'-40'121,"0"1"0,1-2 1,5 5-212,9 15-537,4-24 269,-2 22-1401,3-18 667,-3 22-75,-1-5-1633,-9-10 2604,2 13 145,-5-6 1,-1 0 56,-1 2 19,-2-8 0,-1 0-3,-1 0-577,2-2 0,-1 0 594,1-2-794,6 12 1,-1 0 804,-2-10 17,2 9 1,1 1 99,-8-14 222,-2 1 0,-2 1 20,-3 0 47,0 4 1,-1 2-879,-1 4 702,-8-6-145,11 13-34,0 0 664,0 2-715,0 2-33,1 1-28,-1 0-51,2 3-72,0 0-125,2 2-301,1 2-235,2 1 1398,2 3-603,0 0 0,8 3 0,0 1 0</inkml:trace>
  <inkml:trace contextRef="#ctx0" brushRef="#br0" timeOffset="425852">19809 9207 17697,'-12'-36'230,"2"9"67,12 36-180,1 1 18,3 23-135,-2-14-12,0 15-55,1-5-11,-2-8-51,3 8-347,-1-2 101,0-7-124,1 5-1047,-2-2 185,-2-7 1361,1 13 0,-3-20 0,1 6 0</inkml:trace>
  <inkml:trace contextRef="#ctx0" brushRef="#br0" timeOffset="426399">19685 9278 10814,'6'4'3276,"-2"-2"0,-4-2-1617,21-58-3848,-9 35 2357,2-11 0,1 0 89,2 16-66,1 1 758,3 0-714,9-3-157,-6 7 17,21-2-83,-24 11 434,15 8-434,-22 3-7,2 8 6,-7-1 1,0 3-1,-3 0-6,1 1 1422,-2 0-1427,-2 0 11,-2 9-5,-1-7 16,-4 12-11,-1-14-5,-4 4 11,-2-5-6,3-5 22,-6 3 12,7-10-6,0 0 1,4-4-29,2 0-28,1-4-11,2 0-6,5-8 34,2 2-5,5-3 10,-1 3-5,1 1-5,2 0 16,1 0-5,1 1-1,1 2 6,1 1 1,0 2-18,12 2 0,-7 2-5,7 3 11,0 8 0,-9-2 23,12 14-7,-18-10-670,1 7 682,-12-6-11,-2 0 22,-3 0 17,-3 0 28,-2 0 5,-4-1 7,-3 0-7,-3-1-22,-2-2 68,-11 6-79,3-5 25,-3-1 0,-1 0-30,-4 0-183,2-2 0,-1-1 154,3-2-5,-8 0 5,15-4-10,3 0 637,5-2-649,3 0-12,5-1-116,3-1-13,4-1-83,3-1-329,12-5-264,0 3-2242,15-2 488,-12 4-706,4 1 2457,-11 1 1,-7 1 0,-2 0 0</inkml:trace>
  <inkml:trace contextRef="#ctx0" brushRef="#br0" timeOffset="427158">20567 9401 16023,'5'-27'882,"-1"0"0,8-19-283,3 37 348,9-5-633,-6 4 291,17-8-477,-18 11-27,6-2-11,-9 5-51,-4 3 6,9 4-29,-10 1-10,4 6 16,-5 4-22,-3-1 34,0 5-17,-3-3-6,-1 0 6,-1 1 11,-8 17 0,0-11-17,-7 12-11,-6-7-6,3-7 1,-7 6 5,-1-4 0,5-4-17,-14 11 6,20-16 11,-5 6-23,15-9 35,2-3-7,2 1 23,3-5 23,0 0 21,3-1-4,2-1 88,8-1-83,-2 0 17,6 0-6,-2-1 11,3-2 11,0-1 1,3-1 173,12-4-123,-6 1-782,9-2 793,-10 2-11,0 0 0,0 0-23,0 0 18,11-3-1,1 0-89,-2 1-516,-7 1 521,-13 4 107,2-2-68,-8 2 17,0 0 739,-7 2-745,-3 1 25,-1 1-243,0 1 266,0 4-691,0 0-606,0 5-2145,-1-1 0,0 0 2457,0 0 1,0-5 0,0 0 0</inkml:trace>
  <inkml:trace contextRef="#ctx0" brushRef="#br0" timeOffset="429061">11219 6420 14505,'-41'3'119,"0"0"0,3 0 1,8 1-75,22 2-34,-7 6-17,4 0-44,-13 13 22,8-7-34,-6 6-178,-2 5-698,6-7 614,-5 8-615,8-8 1,1-1-48,-4 9-653,1-2 1,0-1 1116,3-4 0,1 0 0,9-17 0</inkml:trace>
  <inkml:trace contextRef="#ctx0" brushRef="#br0" timeOffset="429520">9966 8872 14264,'-27'37'367,"0"0"1,2-4 0,6-3-149,14-8-45,3 0-57,3 1 6,13 25-1483,-2-16 1318,-2-7 0,3 0-485,11 16-78,-3-10 90,-7-11 0,1 2-2762,14 18 2457,-9-14 1,-2 0 0,-13-19 0</inkml:trace>
  <inkml:trace contextRef="#ctx0" brushRef="#br0" timeOffset="429668">10090 9931 10842,'-3'45'203,"-1"1"0,2-4 1,2-6-109,7-7-1376,3-1 1220,2-1-91,4 0-111,2-3-146,3 0-106,2-2-11,5-1-283,5 1 1,-15-10-1,0-1 1</inkml:trace>
  <inkml:trace contextRef="#ctx0" brushRef="#br0" timeOffset="429953">11783 10460 8926,'45'8'37,"0"0"1,-4 0-1,-4-3-20,-5-6-1787,3-1 1786,1-2-16,2-2-79,-10 1 1,0 0-79,17-4-1482,-18 3 1,-1 0 903,6-2 0,-16 4 1,-7 2-1</inkml:trace>
  <inkml:trace contextRef="#ctx0" brushRef="#br0" timeOffset="430159">13212 10072 14107,'30'-14'512,"1"-1"0,0 1 0,2-1 0,1 0 0,-5 2-2789,7 0 2103,-11 4 1,1 1-517,12-2-603,0 1-605,2 2-7,0 0 1905,5-1 0,-21 4 0,-1 0 0</inkml:trace>
  <inkml:trace contextRef="#ctx0" brushRef="#br0" timeOffset="430343">14429 9543 9346,'39'-30'-307,"0"1"1,-2 2 0,-6 5-2382,-9 13 2228,-3 1 1,-9 4-1,-4 1 1</inkml:trace>
  <inkml:trace contextRef="#ctx0" brushRef="#br0" timeOffset="430519">15276 8784 16376,'16'-29'-265,"1"0"0,0-1 0,4-7 1,-1 5-1590,6-4-335,-9 15 447,5-9 922,-4 7 1,-9 11 0,0 0 0</inkml:trace>
  <inkml:trace contextRef="#ctx0" brushRef="#br0" timeOffset="430724">15717 7479 16756,'4'-47'5,"0"1"1,0 2 0,-1 7 45,1 10 10,0-13-122,-2 9-580,2-9-417,2 1 217,0 9-725,0-2 1,0-1 423,0-4 48,0 8 1,-1 0 1093,0-9 0,-1 18 0,-1 0 0</inkml:trace>
  <inkml:trace contextRef="#ctx0" brushRef="#br0" timeOffset="430902">15664 6368 17748,'-15'-35'214,"1"0"0,0 0 0,-7-13 0,5 7-51,9 13-3440,0 0 2969,-1 2 291,1 1 599,-1 1-688,0 1-29,0 1-33,0 1-33,0-1 587,0 1-744,1 0-829,-4-9 156,2 6-571,-4-5 1602,-2-2 0,8 18 0,-4-6 0</inkml:trace>
  <inkml:trace contextRef="#ctx0" brushRef="#br0" timeOffset="431059">15064 5591 15535,'-32'-12'519,"0"-1"1,1 0 0,-13-4-1,7 1-127,13 5-117,3 0-12,-7-5-235,9 5-11,-5-5-40,2 1-22,6 3-823,-17-10 112,17 12-520,-10-4 1276,4 9 0,12 3 0,-6 0 0</inkml:trace>
  <inkml:trace contextRef="#ctx0" brushRef="#br0" timeOffset="431243">13741 5468 15956,'-36'-5'159,"1"-1"1,0 1-1,-13-3 1,4 2-444,13 3 1,2 1 535,-2 0 0,-2 1-1442,-11-1 0,0 1 1206,7 1 1,2 1-23,-2 1 1,1 1 56,8 0 0,0 3-367,-15 4 0,0 1-174,8-1 0,0 1-1134,-11 5 1,0 0-16,15-3 1,2 0 982,2 0 1,2-1-1,-2 1 1,11-4 0</inkml:trace>
  <inkml:trace contextRef="#ctx0" brushRef="#br0" timeOffset="432142">14341 9366 18700,'-8'22'168,"3"10"-173,5-8-80,1 20-5,1-16-83,0 10-379,-1-12 1,0 0-82,1 6-387,-2-2 1,1-1-1339,-1-4 722,0 5 864,-2-11 0,1-9 0,-1-1 1</inkml:trace>
  <inkml:trace contextRef="#ctx0" brushRef="#br0" timeOffset="432643">14182 9472 10058,'3'-4'3276,"0"0"-1638,9-23 0,2-4-3741,-1 8 2405,4-11 1,2 2 163,-2 16 661,1 3-870,0 1-38,1 3 100,7 1-190,-5 3-45,6 1 33,-3 5-89,-6 2-11,3 3 593,-9 3-599,-3 1 6,-3 3-1,-3 2 12,-3 11-28,-4-5 1918,-3 8-1918,-9 1-11,4-6 218,-5 5-263,1-2 12,6-10-35,-3 4-105,7-8 105,2-5 51,2 0 51,1-7-12,3 0-6,1-4-5,4-1-5,1-3 10,3-2-10,1 1 27,9-5-5,-5 4 0,7-1 5,-7 4-16,1 1-1,0 2 12,0 1-22,1 1 10,-1 2 1,0 2 5,-1 1 45,4 10-39,-6-2 5,6 14 12,-12-9 5,-1 6 11,-5-6 1,-2 0 27,-6 7-33,-1-6 16,-12 12-27,5-14-12,-7 4 18,-3-2-24,5-4-4,-7 2 4,-6 2-16,12-8-11,-11 6-647,17-10 624,1 0-50,1-2-61,2 0-90,2-1-96,2 0-128,3-1-140,0 2-681,3 0-675,2-1 1955,9 2 0,-6-3 0,4-1 0</inkml:trace>
  <inkml:trace contextRef="#ctx0" brushRef="#br0" timeOffset="433445">14870 9648 15810,'14'-16'1383,"0"2"-935,-7 9-11,2-1-17,1 0-33,-1 0-45,1-1-62,-1 1-45,0 0 112,5-2-190,-4 3-34,4-1-16,-3 3-12,-1 0-45,0 2-16,-1 0-6,0 1-28,-2 0-12,-1 1 7,-1 1-12,2 5 17,-3 1 6,1 3-12,-3 6 0,-1-3 1,0 6-18,-3 1 7,0-5-1,-1 3-17,-2-1 23,1-6 0,-2 4 0,2-7-12,-2-1 1,1-1 5,0-2-28,-1 0 40,3-2-1,-1-1 1,3-2-113,0 0 12,4-5 78,0 2 5,4-3 12,0 2 11,0 1 0,1 1 11,-1 0 12,1 1-7,0-1 7,0 2 10,1-1 7,0 1 4,1-1-16,1 1 6,0 0-12,1 1 18,4 2-18,-4 1 6,8 6-17,-9-4-11,3 3 11,-2 3-11,-5-4 17,2 5-6,-4-3 12,-1 0 10,-1 0-10,0 0 10,-2 1 6,0-1 6,-1 2 6,0-2 100,-4 6-56,0-4 34,-5 3 145,-4-1-145,1-5-11,-5 3-6,3-4 0,-1-2-6,-2 0-16,-1 0-11,-2-2 10,-2 0-16,0-1-17,-2-1 45,-23-1-84,16-1-12,-17-1-100,13-3-84,10 0-925,-9-5-1080,19 4-1093,0-1 2457,10 3 1,3 2 0,1 0 0</inkml:trace>
  <inkml:trace contextRef="#ctx0" brushRef="#br0" timeOffset="440632">13741 12841 22307,'-26'36'194,"1"0"0,1 5 1,8-2-156,18-3-579,1-11 1,-1 0 550,2 11-2060,1 1 2021,-2 1-23,1 1 647,-3-1-747,0 1-846,-1-12 0,0 0 587,0 14 108,1-15 0,0 0-526,0 6-566,2-4-892,0-4 941,0-5-1932,0-5 2457,0-5 1,-2-4 0,-1-3 0</inkml:trace>
  <inkml:trace contextRef="#ctx0" brushRef="#br0" timeOffset="441055">13565 13000 12931,'1'-3'3276,"1"1"-1638,15-24 0,6-8-1508,0 10 148,-2 0 0,5-6 0,-2 7-42,10 4-85,11-1-55,-15 12-52,-1 3-16,-4 4 384,-1 3-412,-4 3-6,-2 13 6,-9 1 0,-3 10-5,-10-4-211,-5 2 205,-6 2-6,-5 0 11,-2 1-1070,-2-2 1076,-1-2 12,0-2-98,2-3 86,1-3-117,5-5 106,3-2 361,6-5-356,4-2 1103,2-2-1086,6-2 0,4-2 0,8-3-11,5-3 0,5-1-345,4-1 351,4 0 11,3 1-3,-9 5 0,0 1 2,15-2-8,-15 4 1,0 0 2,8 6-11,-2 2-5,-4 6-473,-3 3 478,-3 1 16,-5 4 7,-4 0 27,-5 2 23,-4 1 45,-4-1 27,-5 1 23,-5-1 17,-4 1 0,-5-2-17,-3 0-11,-3-2-23,-1 0-39,-3-1-22,-1 0-28,-2-1-17,-1 0-23,-1 0 7,0-1-24,1 0-10,4-3-17,2 0-171,5-4 87,4-1-62,5-2-33,5-2 620,4-2-923,5-1 354,5-1-1496,6-1-1603,6-1 3266,7 1 0,-12-1 0,1 1 0</inkml:trace>
  <inkml:trace contextRef="#ctx0" brushRef="#br0" timeOffset="441734">14341 13529 20711,'26'-23'208,"0"1"1,0-1-1,10-9 1,-4 9-108,-8 19-40,-2 2-10,-2 3-6,-3 3 27,1 7-21,-7 2 55,-2 16-44,-7-8-17,-5 10-11,-3-7-6,-5-1-554,-2 2 537,-4-2 17,-12 12-6,6-10-5,-8 7 50,1-7-28,10-9 6,-5 3-11,13-11 5,3-2 28,3-3 23,2-1 22,3-1 73,1-1-135,4-5 594,4 0-594,2-2 12,2-1 44,-2 3-55,-3 2-6,0 0 39,-5 2 392,-1 1-269,0-1-190,1 1-17,0-2 0,2 1 0,-1 1 0,3-1 0,-3 1-6,2 0 0,-2 0 1,1 0 5,-3 1 5,2-1 1,-2 0-6,1 1 11,-1-1-11,1 0 0,-1 0 0,1 1 0,-1-1 11,1 1-5,-1-1 0,1 1 10,1-1 1,-1 0 0,2 0 5,-1-1-10,-1 1-7,1-2 12,0 0-17,-1 0-6,1-1 6,-1 1-11,0 0 6,1 0-1,0-1 0,-1 2 6,0-1 0,-1 1 0,1 0 0,-1 0-5,0 0-6,1 0-6,-1 0-6,0 1-27,1-2-68,-1 2 29,2 0-12,-1 0-145,1 0 111,0 0-22,1 0 1,-1 0-7,0 0-5,0 0 11,-1 0-5,0 0-23,0 0-566,-1 0-50,1-1-548,-1 1-914,0-2-695,2 2-319,-1-1 2457,1 1 1,-2 0 0,0 0 0</inkml:trace>
  <inkml:trace contextRef="#ctx0" brushRef="#br0" timeOffset="443102">14447 12947 18947,'-17'-46'549,"2"17"5,15 44-280,0 4 185,2 15-291,0-10-760,0 12 727,-1-8-1,-2 2 17,-1 2 23,-2 2-923,-3 2 945,-1 2-5,0 2-12,-2 0-22,1 2 5,-2 1-22,2 2-11,-1 0 0,1 1-45,1-2-1240,0-1 1218,2-1-6,0-3-876,1-2 853,1-2-5,1-2-55,0-3 27,0-2 5,0-3 6,-1-3 808,1-3-808,-1-2 1203,1-4-1225,1-2 1107,0-2-1140,1-2 594,0 0-651,1-4 2,1 0-153,0-2-140,3-1-1502,5-6-279,-1-1-1048,4-5 3221,-1-1 0,-5 6 0,0 0 0</inkml:trace>
  <inkml:trace contextRef="#ctx0" brushRef="#br0" timeOffset="443935">14535 13494 16090,'17'-35'491,"1"1"0,-2 2 0,-2 6-110,-5 15-40,0 0 214,5-1-336,-4 3-57,4 0-55,-4 5-46,-1 2-27,1 1-12,-1 2 23,2 5-17,-3 1 28,0 6 62,-4 7-57,-2-1-10,0 8-7,-3-4-490,-1 1 496,-2 1-22,-2 0 0,-2 0 0,0-1 0,-2-2 11,-1-1 34,-8 7-56,2-8 0,-8 7-12,5-9 6,-3 0 12,-1-1-18,-1-1 1,-11 6-17,8-7-6,-6 3-5,12-7-6,3-2-6,3-2 28,3-1 23,2-2 28,3-1 11,2-2-11,4-1 458,0-1-515,1-1-4,1-1-1,1-2 17,4-3 0,0 3-45,5-2 11,-4 5 12,0 0 11,-2 3 33,1 5 6,-1 1 11,2 4 90,0 2-34,1-3 40,3 3 27,0-5 28,2-1 18,1-1 21,3-1 29,1-1 22,2-1 23,1 0-1,1 0-27,0-1-40,1 1-45,1 0-326,0-1 270,-1 2-11,0 1-11,0 0-17,-2 0-22,-1 1-61,-1 1 61,-3-1-6,-1 1-11,-1 0-22,-2-2-23,-2 1-28,-1-1-67,-2 0 101,-1 1-734,-2 0-1852,-2 2 2569,0 3 0,-1-6 0,0 2 0</inkml:trace>
  <inkml:trace contextRef="#ctx0" brushRef="#br0" timeOffset="444484">15558 13441 17260,'40'-17'196,"1"0"0,-4 1 0,-3 4-123,-1 7-1053,0 1 879,15-1-61,-13 2-202,10 0-605,-18 3-1092,-2 1 2061,-3 4 0,-11-3 0,-2 3 0</inkml:trace>
  <inkml:trace contextRef="#ctx0" brushRef="#br0" timeOffset="444611">15734 13600 11217,'-7'-1'3276,"1"1"0,6 0-166,0 0-3228,58-21-3159,-26 12 2181,8-3 0,1 0-1917,-1 6-264,-2 1 2457,-5 2 1,-15 2 0,-8 0 0</inkml:trace>
  <inkml:trace contextRef="#ctx0" brushRef="#br0" timeOffset="445404">17233 13106 17753,'-11'-45'681,"-1"0"1,2 3 0,5 7-223,15 9-67,3 1 274,11-12-134,7 2-794,-11 14 0,1 2 397,13-6 44,13 17-140,-24 15 0,-2 8 0,-3 3 0,-3 12-11,1 16-6,-13-18 1,-1 0-6,1 17-12,-4-15 1,-2 1 5,-2 0 1,-3-1-24,-7 16 12,5-16 0,-2-1 6,-7 10-683,3-13 1,0-1 682,-11 11-6,10-15 0,-2 0-438,0-3 1,1-2 414,-9 7-370,-7 4 315,8-10 56,9-7 10,-2-1 487,7-9-475,4-4 1449,-2-4-1454,3-12 5,3 5 16,0-8 46,3 2-17,3 7 39,5-5-39,2 12 1044,4 1-1039,0 4 101,11 4-56,-1 1 12,9 2 139,12 4-139,-9-2-57,-10-3 0,1 1 31,2 0 1,-1 0-9,15 3-26,-6 0 1,-1-1-20,4 2-592,-14-3 0,-1 0 569,6 2 6,8 0-22,-12-2-828,20 1 665,-24-4-100,11 0-1120,-11-3 184,-4-2-1115,4 1 2325,-1 0 0,-12 0 0,4 0 0</inkml:trace>
  <inkml:trace contextRef="#ctx0" brushRef="#br0" timeOffset="445684">18098 13141 17843,'0'0'0</inkml:trace>
  <inkml:trace contextRef="#ctx0" brushRef="#br0" timeOffset="446002">18980 12435 18548,'-10'49'121,"0"0"1,1-2 0,3-4-94,6-16 0,1-3-1667,0 3 1,0 0 1604,1 0 1,-1 0 16,1 1 0,-1-1-31,1 0 1,-1 0-49,-1 0 1,1-1-48,-1 0 0,0 0-265,-2 24-399,-1-2-576,-2-4-846,-2-3-1048,1-8 2457,0-7 1,3-14 0,1-4 0</inkml:trace>
  <inkml:trace contextRef="#ctx0" brushRef="#br0" timeOffset="446430">18803 12541 13922,'13'-3'3276,"-3"1"-2590,17-24 1,4-6-3201,-1 12 2752,8-13 0,1 4 142,-6 22-94,-1 4 338,-1 4-501,-4 4 28,4 13-106,-12 1-6,-1 11-5,-14-1-6,-5 2-11,-5 4-118,-6 0 101,-4 0 6,-3 0-1,-2-1-5,0-2 0,0-3 0,2-4 0,2-3 6,3-4-17,3-5 11,3-3 1492,5-4-1447,2-4 431,5-1-437,5-3 863,8-2-902,7-4 6,7-3-1606,4-1 1617,4-1 5,2 1 12,0 0 39,0 2 33,-2 2 45,-1 3-1105,-1 3 1150,-2 5-559,-1 4 543,-3 7-23,-1 4-23,-4 4-22,-3 1 0,-5 3 11,-5 0 29,-6 2 10,-3 0 17,-9 2-5,-3 0-6,-7 0-11,-6-1-12,-3-2-5,-3-1-28,-4-3-777,-2-1 760,-2-4-28,-1-1-11,1-3-22,-1-1-12,3-3-22,1-1-11,3-1-23,3-3-38,3-1 1074,4-1-1288,4-2 806,4 0-1685,5-1-2112,4-3 2457,2 0 1,1 0 0,1 2 0</inkml:trace>
  <inkml:trace contextRef="#ctx0" brushRef="#br0" timeOffset="446785">19915 12929 21847,'13'44'233,"0"-1"1,0-2 0,-3-3-83,-8 8-3332,1 0 3271,-1-1-45,0 0-271,0-3 249,0-2-29,-1-5-5,1-3-23,-1-3-33,0-4 711,1-3-846,1-5-162,1-2-191,3-2-414,0-3 796,3-1-3104,8 0 0,-4-5 2457,5 0 1,-12-4 0,-3 0 0</inkml:trace>
  <inkml:trace contextRef="#ctx0" brushRef="#br0" timeOffset="447078">20338 13141 22436,'-33'13'61,"-1"0"1,2-1 0,3 1 5,-5 11 3,11-7 0,2 0-1954,-9 8 1952,-4 7 10,21-13 23,3-2 614,6-1-575,2-2 493,11 4-477,1-7 1,9 3-22,1-8 94,14 1-139,-6-4 673,11 1-640,-1-3-89,-9-2-29,17-2 7,-21-1-33,7 0-29,-11 0-286,6 1-12,-7 0-2929,13 1 0,-18 4 2935,7 0 1,-16 1 0,-1-1 0</inkml:trace>
  <inkml:trace contextRef="#ctx0" brushRef="#br0" timeOffset="447503">20814 13264 23635,'43'-19'153,"-1"-1"0,-3 2 0,-4 4-1799,7 5 1752,-9 2-8,-6 2 0,0-1 37,12-1-90,-4 0 38,-4 0-61,-18 4 395,0 0-450,-10 3-102,0 2 23,-4 2 868,-1 3-1025,-1 3-856,-1 4 83,1-1-260,0 2 1302,3 2 0,0-10 0,1 3 0</inkml:trace>
  <inkml:trace contextRef="#ctx0" brushRef="#br0" timeOffset="447869">21502 13282 23685,'23'-25'175,"-1"0"0,1-1 0,8-9 0,-4 6 32,-7 11-22,1 0-6,-1-3-1201,-1 0 1162,0-2-17,0 0-32,0-1-2,-1-1-10,1 1-12,-1-2-17,0 1-11,1 0 1,-1 0-12,0 2 0,-1 3 42,-1 2-53,-3 4 252,-2 4-280,-4 4 0,-3 4 0,-1 5 599,-3 5-582,1 6 0,-3 8-1,-1 4-383,-3 4 389,-2 4 6,-1 2 11,-2 2-6,1 2-1205,0 0 1194,2 2 1,-1 0-1,3 0-3,3-12 1,1 0-9,0 14-3,2-15 0,2-2-25,4 9-50,5-1-994,2-1 714,4-2-466,2 1-1307,1-3 2131,5 3 0,-12-17 0,-1-1 0</inkml:trace>
  <inkml:trace contextRef="#ctx0" brushRef="#br1" timeOffset="451163">18151 13123 14602,'30'-11'273,"0"-1"1,-2 1-1,-8 4-47,-15 7-663,-2 0 329,-1 0 1374,-1 0-999,-4 2 655,-1-1-204,-2 1-274,0-1-68,0-1 80,0 0-3,1 0-104,0 0 296,-1 0-1207,4-1 26,-2 1-677,4-1 172,-1 1-232,0 2-2004,0 0 2599,0 1 1,0-2 0,1 0 0</inkml:trace>
  <inkml:trace contextRef="#ctx0" brushRef="#br0" timeOffset="457119">13582 14746 20056,'3'34'62,"0"0"1,-1 0-1,1 13 1,-1 6-1,1 0 1,-2-9-1702,0-2 1,0-2 588,0 9 1,0 6-1,0-10 487,0-15 0,0-6-1475,1 11-572,0-3 818,0-3-1485,-1-5 2727,1-6 0,-1-8 0,-1-5 0</inkml:trace>
  <inkml:trace contextRef="#ctx0" brushRef="#br0" timeOffset="457537">13547 15099 12349,'10'-44'1092,"0"-1"0,0 5 0,0 4 1311,7 2-3743,5 5 2090,3 4-156,3 4-135,3 5-106,1 4-95,-1 5-85,-2 4-61,-4 5 644,-3 4-711,-4 4-6,-3 5 6,-6 2 5,-2 3 1,-5 3-1,-2 3-52,-3 1 30,-4 3 6,-9 12-22,2-12-7,-4 7 7,6-15-18,2-3-11,2-4 5,2-4 12,4-5 1156,1-2-1138,4-2-7,4-1 0,17-7-5,-1 2-854,14-3 848,-3 2 0,1 3 0,2 3 5,-11 3 1,1 2-6,12 4 3,-14-2 0,-1 2 8,5 7-283,-3 1 306,-6 3 33,-5 1 40,-7 2 49,-3 2 40,-8 1 28,-5 0 118,-10-2 0,-4 0-158,-8 6-444,5-7 1,-2 0 379,1-7 1,0-3-979,-15 8 880,15-8 1,-2-1 8,2-2 0,2-2 455,-13 5-480,-5 1-1,19-9 1,5-2 243,4-3-439,4-2 718,8-2-724,6-2 598,17-8-1068,1 2-387,12-5-416,-3 6-1578,3 0-230,-3 1 2457,-3 3 1,-13 3 0,-7 1 0</inkml:trace>
  <inkml:trace contextRef="#ctx0" brushRef="#br0" timeOffset="458117">14517 15416 23170,'0'35'35,"0"0"1,0-3-1,0-3-24,0 1-5,0 0-1305,0 0 1282,0 1-22,0-1-34,0 1-73,-1 0 82,-1-2-412,-1-1-348,0-1-632,-1-3-1821,0 6 0,2-10 2457,0 0 1,2-13 0,0-4 0</inkml:trace>
  <inkml:trace contextRef="#ctx0" brushRef="#br0" timeOffset="458546">14835 15558 22386,'-30'10'41,"1"0"0,1 0 0,3-1-7,-4 3-1,2 0-1266,0 0 1255,3 0-11,3 0 204,2 1-226,4-1 6,3 0 253,3-1-260,3 1 12,1-2 23,3 4 652,3-5-619,3 2 286,12-4-219,0-2 11,10 0-529,-1-2 523,2 0-4,4 1-12,1 0 106,15 3-134,-12-2-11,10 4-23,-16-3 1,-2 1-763,0 0 751,-2-1-5,-2 1-343,7 2 320,-11-3 45,7 3 23,-16-6 519,-1-1-447,-6-1 856,-2 0-951,-1-4 393,0-2-443,0 0-17,-1-3-23,0 2-11,-1 2-33,1 0-62,0 3-1266,0 0 393,6 0-1239,0 1-1025,11 0 2457,-5 0 1,1 0 0,-9 1 0</inkml:trace>
  <inkml:trace contextRef="#ctx0" brushRef="#br0" timeOffset="459702">15575 13494 21819,'5'-30'813,"4"7"-566,14 23-12,5 0-2008,4 0 1969,4-1-6,3-1-25,-6 0 1,1-2-96,-7 2 0,1-1-9,9-2 1,2 0 41,4-2 1,-2-1-1071,-8 2 0,1 0 1003,9-2 1,1-1 22,-3 0 0,-1 1-2,0-1 0,0 0-40,6-1 0,-1-1-15,-14 4 1,-2 0-3,16-3 0,-20 6-28,-10 2 720,-2 0-765,-12 5 2127,-4 2-2726,-18 14 112,6-7-2717,-23 19 0,21-18 2457,-10 6 1,21-15 0,-1 0 0</inkml:trace>
  <inkml:trace contextRef="#ctx0" brushRef="#br0" timeOffset="459997">16228 13141 22128,'45'-17'213,"1"0"0,-4 2 0,-3 4-90,-2 15-1107,2 2 1029,0 3-693,0 2 665,-1 4 11,-3 1-11,-12 0 0,-2 0-6,9 11 36,-11-2 1,-4 2 36,-4 7 50,-4 12 29,-13-11 22,-4 1 27,-7 2 7,-4-1-1,3-11 1,-2 0-35,-9 12-94,8-14 0,0 0 50,0-4 0,0-1-39,-11 9-346,11-10 0,0-2 296,-6 4-1,1-4-161,4-1 122,3-4 405,3-1-489,9-3 593,3-2-2452,21-4-1345,-2 0 2457,10-1 1,-15 0 0,-3 0 0</inkml:trace>
  <inkml:trace contextRef="#ctx0" brushRef="#br0" timeOffset="460786">15611 15540 20016,'42'-18'515,"-14"9"1,-1 1-320,7 2-1053,15-1 977,-20 2 1,1 1-54,18-4-34,-14 3 1,6 0 0,-4 1-26,-7 0 1,0 0-13,13-1 0,5 0 1,-7 0-720,-13 2 0,-2 0 717,15-1 1,-3 0-17,-4 0-40,-3 0-61,-4 1 427,-5 0-1513,1 1-1,-9 1-784,-1 0 1994,-10 2 0,-1-1 0,-2 1 0</inkml:trace>
  <inkml:trace contextRef="#ctx0" brushRef="#br0" timeOffset="461134">16175 15152 20089,'43'0'87,"0"0"1,-3 1 0,-5 3-4,-6 10-1495,0 2 1489,-1 1-16,-1 2-12,-1 1 29,8 11-46,-9-7-10,6 9-1,-3 0 12,-9-8 27,5 8 152,-10 2-51,-6-7 29,-1 7 268,-14 0-234,-2-9-7,-8 7 167,-10-2-217,5-8-3,0-1 1,1-1-105,0 0 313,-7 7-374,19-14-28,5-4-68,8 0-1131,16 0-2050,2-4 3267,18 2 1,-22-6-1,1 0 1</inkml:trace>
  <inkml:trace contextRef="#ctx0" brushRef="#br0" timeOffset="467980">17269 14958 21198,'20'33'224,"0"0"0,8-14-1284,-21 12 0,-5 11 0,-1-8 1094,2 0 22,2 14-199,0-12 143,2 9 11,-3-15-22,1-3 355,-2-2-372,1-2-16,-2-3-29,1-2-28,-1-1-302,1 1 1542,-1-6-3475,1 2 1761,-2-10-1587,0-1 337,-1-4-399,0-2 2224,-2-4 0,1 3 0,-1-1 0</inkml:trace>
  <inkml:trace contextRef="#ctx0" brushRef="#br0" timeOffset="468434">17304 15099 9912,'1'-8'1638,"3"-22"0,2-5 1638,6-1-1638,-4-1 0,3 0-691,8 10 1,2 6-2403,4-1 1579,-4 6 0,1 3 128,14 4-203,-9 7-4,6 5 33,-3 16-56,-10 1 6,-5 8 0,-2 3-22,-4 5 2,-3-7 1,-2 1 24,-11 17-5,-1-12 424,-7 9-402,-6-7-11,5-11 14,-1-5 1,-1 0-21,2-3 141,-14 8-90,22-20-6,-1 0-5,12-13 824,2 1-903,25-19 1,-7 12 295,19-8-296,2 12-1112,-10 4 1112,12 2-11,-3 10 12,-12 0-1,5 8-558,-13 7 564,-10-3 5,-2 7 40,-15 4-6,-5-8 17,-7 8 129,-12-2 123,3-9-96,-4 0 1,-2-2-89,-3-1 293,8-4 0,-1-2-277,-14 0-286,12-4 174,-7-1 28,9-3-56,10-3-152,-2-4 18,14 1 255,4-3-799,13 1 961,2 2-1162,8 1-2398,10 2 0,-5 3 3214,15 2 0,-26-2 0,0 2 0</inkml:trace>
  <inkml:trace contextRef="#ctx0" brushRef="#br0" timeOffset="468784">17992 15505 14079,'4'44'847,"1"1"1,-1 1 0,0-7-389,-3-18-84,2 8 281,2-5-326,0-6 0,4 1 360,4-6-376,-1-5-23,6 0 174,5-6-281,-3-1-21,7-4 167,1-6-179,-7 0 6,5-6 162,-5-5-145,-7 4-17,0-7 95,-9 0-156,-3 5-18,-4-6 79,-13 1-84,0 5 33,-11-6 107,-12 4-1169,7 7 1046,-12-1 0,1 10-85,11 6-50,-5 3-752,11 14 310,10-2-1239,1 10 1726,12-1 0,2-12 0,0 1 0</inkml:trace>
  <inkml:trace contextRef="#ctx0" brushRef="#br0" timeOffset="471197">18733 15540 20358,'43'4'440,"0"1"1,-3-1-1,-6 1-182,-10 8 107,8 10-231,-11-1-45,-6-1 1,-2 1-28,-3 8-3339,-1 11 2381,-9-10 913,-5-1 505,-3 0-533,-5-1-17,-3-1-17,-3 0-11,-3-2-695,-2 1 555,-2-1-328,7-9 0,0 0-859,-8 9-1574,-7 6 2470,13-10 1,11-10 0,0-1 0</inkml:trace>
  <inkml:trace contextRef="#ctx0" brushRef="#br0" timeOffset="471753">19385 14746 18319,'4'47'678,"-2"-2"-527,-2-18 1,1-1-2105,0 16 1989,0-16 1,1 2-4,1-2 1,0-1-23,3 14-42,1-2 1,0-1-43,2 0-14,-2-8 0,-1-2-209,0 0 30,1-2-658,-2-2-2353,3 10 2457,-4-16 1,1 4 0,-4-17 0</inkml:trace>
  <inkml:trace contextRef="#ctx0" brushRef="#br0" timeOffset="472267">19350 14799 10903,'4'-6'1638,"14"-21"0,6-4 1638,10 4-2119,-7-4 1,4 2-517,3 15 0,0 7-2561,2 1 1995,-7 3 1,-2 3 36,-1 6 186,-2 5-259,-3 4-3,-8 7 1,-1 2-9,0 9-20,-3-5 1,-3 1 10,-8-2 1,-3 0 2,-3 15 20,-7 1 0,-3-1-14,-3-1 45,-5-2 0,0-3-22,4-12 75,-1-4 0,2-3 20,7-9 428,-4 1-406,16-11-146,2-2-22,17-19-17,-3 7 1105,15-13-1111,5 6 18,-6 8 56,12-6-62,8 8-869,-10 5 880,-11 3 0,0 1 0,1 3 0,0 0 0,14 3-12,-15 0 1,-1 1-3004,16 12 3009,-14-1-298,2 8 315,-18-3 17,-6 1 28,-3 3 195,-5 0-22,-11 13-100,0-9 391,-8 10-380,3-13 2041,-1 0-2091,-1 0-12,-1-1 17,-12 6-33,7-7-29,-9 4 1,-3-2-28,9-7-37,3-3 0,1-1-87,2 0-83,-7 1-64,22-9-351,4-4-398,4 1-2263,14-7 2778,4-1 1,-2 0 0,-3 1 0</inkml:trace>
  <inkml:trace contextRef="#ctx0" brushRef="#br0" timeOffset="472830">20426 15610 23041,'-3'-39'235,"0"-1"0,1-2 1,5 6-80,7 13 152,6-18-184,-8 18-1636,3-7 1602,-6 11-17,0 1 521,-2 3-521,0 1 260,-1 2-271,1 3-34,-2 1-28,0 4 796,0 2-790,-1 11 11,2 1-1,-2 24-16,1-7-502,0 14 502,1 5-1033,-2-10 1027,1 12 1,-1-3 5,0-11 5,0 8-749,0-5 710,0-11-16,0 6-56,0-14-68,0-2 279,3-2-592,1-3 558,4-2-1993,-1 0-931,1-2-424,0-2 2457,-1 0 1,-3-3 0,-1-1 0</inkml:trace>
  <inkml:trace contextRef="#ctx0" brushRef="#br0" timeOffset="473134">20761 15593 23086,'34'2'117,"-1"1"1,0 0-1,14 1 1,-5 4-51,-1 15-1624,0 5 1585,-14-7 0,-1 2-792,-7-6 1,-1 1 769,4 5 0,-3 1-1,-7-1 1,-3 0-14,1 12 3,-4 11 16,-19-3-11,-2-11-11,-10 7-1,-8-10 24,6-9 21,-8 1-174,5-12 180,9-3-33,-1-3 590,12-3-669,4-1 1496,3-3-1748,4-3-1262,9-12-1690,3 2 3166,11-10 1,-13 15-1,2 0 1</inkml:trace>
  <inkml:trace contextRef="#ctx0" brushRef="#br0" timeOffset="473334">21590 15557 20504,'-17'-35'0</inkml:trace>
  <inkml:trace contextRef="#ctx0" brushRef="#br0" timeOffset="473489">21925 15522 14499,'0'0'0</inkml:trace>
  <inkml:trace contextRef="#ctx0" brushRef="#br0" timeOffset="473634">22349 15452 23948,'31'-7'-3277,"-5"2"2457,-16 5 1,-5 0 0,-2 0 0</inkml:trace>
  <inkml:trace contextRef="#ctx0" brushRef="#br0" timeOffset="474118">23354 15505 23595,'42'18'82,"1"1"0,-4 0 1,-4-1-83,-1 9-2271,-5 3 2243,-7 2 17,-9 1-17,-5 1-11,-19 15 0,-4-13 2,-7-5 1,-3-2 16,6-12 1,-1-1-521,-7 5 1,-1-1 500,6-6 0,0-2-20,-1 0 0,0 0-139,-21 10-54,2-4-306,16-8 1,1-1-591,-9 2-936,-3-2 2084,19-14 0,9 3 0,2-4 0</inkml:trace>
  <inkml:trace contextRef="#ctx0" brushRef="#br0" timeOffset="474381">23531 14429 22094,'18'31'10,"0"0"0,1 0 0,7 13 0,-6-3-39,-12 1-1437,1 3 1388,2 0-1355,-1 2 1102,-2 0-484,-3-13 1,-2-1-1214,2 17 524,-3-19 0,-1-1 1504,-3 10 0,1-19 0,-2-4 0</inkml:trace>
  <inkml:trace contextRef="#ctx0" brushRef="#br0" timeOffset="474817">23584 14482 13368,'24'-32'655,"1"0"0,0 0 1,-2 3-1,0 1 0,-2 7 2621,16 6-3045,2 6 63,-13 5 0,1 3-1076,13 1 872,7 5 16,-14 13-78,-12 0 0,0 10-62,-15 10 46,-3-7 4,-6 12-16,-10 2-16,-1-12 4,-8 9 12,-7-5 12,5-13-24,-9 6 23,10-18 1,0-2 10,-5 1 85,-17 2-45,33-12-12,1-2 330,12-2-380,5-3 907,5-1-907,8-1 5,8 1 1,2 2-12,12-1-716,3 3 1,0 2 743,3 6-5,-16-2 0,0 3 27,0 3 1,-1 3 23,14 6-29,-16-5 0,0 3-640,-3 6 1,-3 2 717,1 9-395,-10-2 0,-6 1 413,-16 0-233,-13 10 185,2-22 0,-3-1-26,-16 11 5,12-12 1,0-1-28,-16 5-25,13-8 0,0 0-14,-15 5-11,10-4 0,3-2 792,-1 0-842,-1 1 718,18-7-915,9-5 167,4-1-3186,29-14 0,-3 3 2928,1-1 0,0 0 0,-5 2 0,0 2 0</inkml:trace>
  <inkml:trace contextRef="#ctx0" brushRef="#br0" timeOffset="475003">24360 14958 22207,'5'47'126,"0"1"1,0-4 0,-1-4-59,0 9-2525,0-11 2434,-2-13 1,1 1-185,1 23 443,-1-11-626,0-8 1,1 0-372,0 2-127,2 8-2389,5-5 2457,-4-17 1,1 3 0,-6-19 0</inkml:trace>
  <inkml:trace contextRef="#ctx0" brushRef="#br0" timeOffset="475284">24624 15240 21192,'-36'20'166,"1"0"0,1-2 1,7-3-22,10-4 85,-3 1-101,7-3-11,1 2 16,8-5 46,3-1 16,1-1 375,12 3-465,-3-2 62,30 6-140,-17-4-5,17 4-12,-15-4-525,1-1 548,0 1-90,21 5-67,-19-3-619,2 2 0,-1 0-1124,-8-1 1866,14 10 0,-26-13 0,2 1 0</inkml:trace>
  <inkml:trace contextRef="#ctx0" brushRef="#br0" timeOffset="475552">24942 15363 23853,'39'-24'101,"-6"5"-112,-14 18-1,-5 1-16,8 1-84,0 2 17,-3-1-739,23 2 77,-20-3-755,11 1-1765,-18-2 2457,-6 1 1,-2 0 0,-5 0 0</inkml:trace>
  <inkml:trace contextRef="#ctx0" brushRef="#br0" timeOffset="475850">25206 15363 17372,'4'1'3276,"-1"-1"-1342,-3 0-965,67-66-757,-43 42-872,4-4 0,6-7 0,-8 7 739,-19 20-53</inkml:trace>
  <inkml:trace contextRef="#ctx0" brushRef="#br0" timeOffset="477698">25399 15645 24961,'-5'13'10,"-7"22"-10,0 2 8,2-11 1,1 1 2,-4 8 0,4-10 0,-3 5 12,3-7-7,2-8 35,-4 6-34,7-13 747,-1 0-742,4-6-2783,1-2-516,3 0 3166,0 0 1,0 0-1,-1 0 1</inkml:trace>
  <inkml:trace contextRef="#ctx0" brushRef="#br0" timeOffset="477698">25399 15389 20789,'-2'-2'0,"-10"-4"11,6 4 17,-5-1 101,6 2-23,2 1 34,-1-1 174,3 0-163,0-2 17,0-1 163,4-5-118,0 0 0,2-4 336,5-4-269,-1 2-6,4-6 197,-10 17-441</inkml:trace>
  <inkml:trace contextRef="#ctx0" brushRef="#br1" timeOffset="493820">11660 2628 17362,'-8'-26'-2798,"5"5"2246,15 18 1318,6-1-820,-2 2-49,20-2 36,-16 2-142,19-2-549,-18 2 707,6-1 110,5-3-688,-5 2-14,12-4 495,-15 2 0,0 0-2016,18-4 2040,-13 2 1,1-1 87,16-4 13,-22 6 0,0 0-16,2-1 0,0 0-13,0 1 0,2-1 22,13-3 0,1-1 58,-9 3 1,0 1-14,9-4 0,3 0 17,-6 3 0,2-2 0,-3 2-563,-1-1 1,2 0 543,-4 2 0,4-2 0,1 1 0,-6 0-1175,3 1 0,-2-1 1184,12-2 1,0-1 7,-12 4 1,-2 0-380,1 0 1,-1-1 376,2 0 0,-1 0-12,1 0 1,0 0 2,-1-1 1,1 0 21,-2 1 0,1-1 1,1 0 4,1-1 1,1 1 0,1-2-16,10-2 1,1 0 0,-2 0-15,-9 2 0,-1 1 0,1 0 20,7-3 0,2 0 1,-5 1-7,-2 2 0,-2-1-130,-5 2 0,1 0 0,-1 0 99,0 0 0,1 0-21,-2 1 0,1 0 1,-1 1 9,5-2 0,1-1 11,3 1 0,4-2 0,-4 2 5,-4 0 1,0 1-4,11-3 1,1-1 8,-1 1 1,-1 1-1,-11 2 0,-1 0-6,10-2 1,2 0-6,-10 2 0,1 0 0,-3 0-6,-1 1 1,1-1 20,12-2 0,6 0 0,-8 0 2,-15 5 0,-2-1-8,6 0 0,4-1 1,-5 1-46,12-3 61,-18 4 0,2 0 87,4 0 0,-1 0-84,9-1-37,1 2 1,0 0 3,-8 1-6,15 2 1502,-25 1-1496,-2 0 1176,-1 1-1255,14-1 28,-15 2-84,17 3 101,-25-2 1944,7 7-1844,-14-5 1450,1 3-1091,-5-2 452,0-1-564,-1 1 235,-3 1-363,1-1-29,-4 2-22,0-2-17,-1 1-6,-1-2 112,-7 4-167,4-2 55,-18 7-83,13-5 5,-11 2-17,10-3-11,-1 1 17,-2 1 50,-21 6-67,11-4-12,-6 1 1,-2 0 23,1-2-834,7-2 0,0 0 844,-3 0-10,-2 0-95,-1 0 83,-1-1 0,-1 0 11,-11 3-299,10-3 1,-1 1 304,8-2 0,1-1-533,6 0 1,1-1 515,-9 2 0,0 1 22,-1-1 0,-2 0 3,-2 2 1,-2-1-18,1 1 1,-1-1-7,1 1 1,2-1-359,9-1 0,2 0 375,-3-1 1,1 1-12,0 0 1,-1 0-996,0 0 1,-1 0 997,1 0 0,0 0-14,0 0 0,-2 1-50,-13 3 0,0 0 55,10-2 1,-1 0 3,-8 2 0,-4 1-311,7-2 0,-3 1 1,3-1 301,0 0 0,0 0 191,-1 0 1,-4 1 0,5 0-184,5-2 1,2 0 8,0 1 0,-1 0 19,-13 3 1,-2 2 21,15-5 1,0 0 0,0 1-51,0-1 1,1 1 0,0-1 2,-14 4 1,3-1-263,12-3 1,2 0 258,0-1 1,-1 1-6,1-1 0,0 1 5,0-1 1,0 1 494,2-2 0,-2 1-495,-10 4 1,-1 0-4,11-3 1,0 0 3,-9 2 0,1 0 2,12-3 0,1-1-5,1 0 0,-1 1 8,-9 2 0,0 1-3,8-4 1,0 1-4,-5 1 1,-3 0 22,-7 1 0,2-1-11,14-3 0,-1 0 5,-20 5 1,0 0-1,6-2-11,14-3 1,1 0 385,-7 1-397,1 1 0,2-1 1561,2 0-1572,0 1 22,2 0 1,0 0 4,2 0 1812,1-1-1812,3 0 12,1-1 1184,3 0-1172,2-1 268,3 0-325,4-2 558,1 0-445,3-2 116,3 0 242,8-1-308,1 0-40,8-3-33,10-4-34,8-5-17,-9 3 1,0 1-3300,19-7 3225,-21 6 0,-1 1 52,13-4-666,3-1 660,-9 3 1,0 1 5,-6 1 0,-1 0-3,9-2 0,0-1-8,15-5-617,-24 8 0,1 0 619,-1-1 1,1 0 2,0 0 1,1 0-1,0-1 1,0 0 5,-1 1 0,3 0-552,6-3 1,3 0 0,-1 0 545,-1 1 0,0-1 4,1 1 0,3-1 1,-3 1 370,-3 0 0,-3 2-375,3-1 1,-1 0 7,1 0 1,2-1-5,-2 0 0,2 1 1,-1-1-457,6-2 1,1 1 462,-7 1 1,1 0-1,2 0 12,0-1 0,2 0 0,-2 0 2,7-2 1,1 1-17,-7 1 1,2 0 0,1-1-4,0 2 0,1-1 0,-2 1-6,5-1 1,3-2-139,-3 3 1,6-3-1,1 1 1,-7 2 133,-11 2 1,-3 2 0,2-1 6,3-1 0,2-1 1,1 1-1,-2 0 3,2 0 0,-2 1 0,-2 0 17,7-2 0,1 0-9,-8 2 1,2-1 0,0 1 0,-1 0 1,0-1-1,-2 1-1,6-1 1,1 0-9,-8 1 0,3 0 0,-1 0-29,-1 0 1,1 0 0,-2 0 19,5-1 1,1 0 13,-7 2 1,1 0 0,1-1-17,12-2 0,-1 0 11,-11 3 0,-1 0 404,9-2 0,0 0-438,-4 2 0,-3 0 14,-8 3 1,-1-1 10,7-1 1,-1 0 14,-3 2 0,-1-1-6,13-1-79,-3 1 1,0 0-6,-3 2 25,-9 0 0,-1 2-165,-4 0 556,-2 3-1134,-2 0 1372,-2 4-570,3 9 0,-10-8 0,2 5 0</inkml:trace>
  <inkml:trace contextRef="#ctx0" brushRef="#br0" timeOffset="512772">14006 14482 11049,'38'-7'323,"1"1"0,-4 0 0,-4 1-54,-11 2-6,2 2 28,2-1 6,1 1-22,2 0-956,1 1 933,2 0-6,2 0 6,2 0 5,-7 0 1,0 0 5,18 0-482,-15 0 0,0 0 455,17 0-17,2 0-130,-23-1 1,0 1-6,1 0 0,0 0-17,0-1 0,2 0-11,-1 1 0,2-1-11,-1 0 0,2 1 14,16-2 0,1 1-1283,-10 0 0,1 0 1233,-6 0 0,3 0 1,-3 0-2,6 0 1,-1-1-4,1 1 1,0-1-3,1 1 0,0-1-1,1 0 1,-1 0-3,-1 1 0,4-1-7,-6 0 0,4 1 0,1-1 0,-4 0-669,-3 1 1,-2 0-1,2-1 676,3 1 0,4-1 0,-1 0 0,-1 1 0,3-1 0,-2 0 0,-1 0-505,8-1 1,-1 1 496,-7 0 1,2 0 0,-1-1-270,0 1 0,0 0 0,-2 0 269,6-1 0,3 0 12,-4 0 0,6 0 0,1 0 0,-6 0 247,4-1 0,1 1-255,-10-1 1,6 1 0,2-2-1,-2 1 1,-7 1 107,10-2 1,-4 1-105,3-1 0,3-1 0,-6 1 8,-6 1 1,-3 0-71,1 0 1,0 0 63,0 0 1,-1 0 3,0 1 0,2 0 88,-5-1 1,3 1-1,-2 0-94,5 0 0,0-1 2,-6 1 0,2 0 0,-2 1 0,2-1 1,-2 1 8,2-1 1,-1 1 69,0 0 1,0 0-71,1 0 0,0 0 0,-1 0 1,1 0 2,0 0 0,1 0-3,-2 1 0,3-2 2,-3 2 0,2-1 0,-2 0 288,6 0 1,1 0-287,4-1 0,4 1 0,-4-1 99,-3 1 1,-1-1-101,-5 1 1,2 0 0,-2 0 5,4-1 0,-1 1 2,1 0 0,0 0 451,2-1 0,-1 1-448,0 0 0,0-1-223,0 1 0,1 0 206,-2 0 0,2 0-333,-3 1 1,2-1 0,-2 1 329,6-1 1,1 1-1,-7-1 1,2 1 0,-3 0 478,2 0 1,2-1-480,-7 1 1,5 0 0,0 0 0,-3 0-566,12 0 0,-1 0 565,-11 0 1,3 0-1,-1 0 1,-4 1 11,4-1 0,-2 1-129,2 0 0,-1 0 120,0 0 1,0 0-7,-1 0 1,1 0 0,-1 0 0,0 0 8,-1 0 0,2 0-270,-5 0 0,3 1 0,-2-1 253,5 0 1,2 0 100,1 1 0,4-1 1,-4 1-88,-4-1 1,-1 0 40,11 0 1,-1 1-45,-14-1 1,-1 0 5,14 0 1,0 0-7,-12 0 1,1 0-3,1-1 1,4 0 0,-2 0 363,6-1 1,0-1-363,-7 1 1,1-1 0,-1 0 266,6-1 1,-2 0-265,-2 0 1,-2 0-4,-11 1 1,0 0 199,12-2 1,0 0-201,-9 1 1,1 0-1,8-1 1,-1-1-1,-10 3 1,-2-1-6,1 1 0,0-1 5,-1 0 1,0 1 836,24-3-837,-16 1 1,0 1-1,16-1-2,-11 0 0,0 1 8,2 1-11,8-2 0,-20 3 23,3-1-7,-10 0 964,1 0-728,-11 0 1766,-5 2-1833,-1 0 1624,-4-1-1832,-2 1 524,-3-1-512,0 1-1,-5 0-4,0 1 10,-8 0 0,3 0 6,-7 0-11,-6 1 6,4 1-1,-9 0-5,-6 3 11,7-1-605,-13 1 605,11-1-910,-2 0 910,-1-1 0,-2 0-3,-2 0 1,-1-1-1245,14 0 1,0-1 1246,-17 2 0,1-1 3,17-1 0,1 0-323,-1 0 0,1 0 322,-1 0 1,-1 0 8,-12 0 1,-1 1-4,9-1 0,1 0 0,-11 1 1,-1 0 10,0 0 1,0 0-9,11 0 1,-3 0 1,-10 1 0,-5 0 0,5 0-8,8 0 1,0 0-289,0 0 0,-3 0 0,4 0 288,5 1 1,3-1 8,-1 0 0,0 0-3,0 0 0,0 0 6,2 0 0,-2 0-216,-11 1 0,0 1 207,9-2 1,0-1-4,-9 2 1,0-1 0,11-1 0,2 0-4,-2-1 1,1 1 2,-1-1 1,0 1-6,0-1 0,-1 0 3,-13 1 0,0-1-14,9 1 0,0-1 48,-10 1 1,-1-1-47,12 0 1,1 1 2,-2-1 1,0 0-217,-1 1 1,0-1 224,0 1 0,-2 0-1,1 0 0,-3 1 0,2-1 0,-7 2 1,0-1-25,5 0 1,-2 0 0,3 0 23,-6 0 1,2 1-363,-1-1 0,-1 1 365,0-1 1,-1 1-6,1-1 0,-2 1-90,2-1 1,-1 1-1,0-1 90,10 0 0,1 0 0,-1-1-2,-9 1 0,-1 1 1,-1-1-151,1-1 0,0 1 0,2-1 163,-8 1 1,0-1 27,9 0 0,-3 0 0,2 0-36,0-1 1,0 0 0,3 0 11,-9 0 1,1-1-15,8 0 1,-1 1 0,-1-1 0,2 0 0,0 0 0,2 0 3,-7 0 1,1-1-6,7 1 0,-1-1 0,0 0 2,1-1 0,0 0 0,2 0 3,-6-1 1,0 1 241,6-1 0,0 1 0,-1-1-251,0 1 1,0-1-1,2 0 334,-6 1 0,0-1-330,6 0 0,-2 1 0,1 0 1,-1-1 1,1 2 0,1-1-204,-5 0 1,-1 1 199,7-1 0,-3 1 0,1 0-8,-1 0 1,0 1 0,2 0-8,-6-1 0,-3 1 10,3 1 0,-7 0 0,0 1 0,6-1-14,-7 1 0,2 0 26,-1 1 1,-4 0 0,6 0 2,5 0 1,2 0-403,0 0 0,0 1 399,0-1 1,0 1 171,0 0 0,-1 0-177,3 0 0,-3 1 0,3-1 0,-7 1 0,0 0 168,7 0 1,-2-1 0,1 1-160,0-1 1,1 0-1,1 0-6,-5 1 0,0 0 2,6-2 1,0 1 0,-1-1-1,-14 2 1,3-1 246,9-2 0,1 1-249,-9 0 0,-1 1-3,1-2 0,2 0 2,9 0 1,1 0-6,-9 0 1,0 0 2,1-1 0,2 0-6,9-1 1,-1 1 5,-6-1 0,-2 1-3,-11 0 0,2 0 0,16 0 0,-1 0-3,-16 0 1,0 1 423,21-1 1,1 0-425,-1 0 0,1 0 18,0 0 1,-2 0-25,-10 1 1,0 0 11,9-1 0,1 1-6,-8 0 1,-2 0-1,-8 1 0,2 1 6,16-2 0,0-1 0,-6 2 0,-3 0 0,5 0 268,-13 0-263,17 0 1,-1-1-3,1 0 0,2 0 3,-13 1-1,14-1 1,-1-1 6,-17 1 4,12-1-4,-6 0 1581,6-1-1571,9 0-5,-2 0 39,7-2-50,7 2 1606,1-3-1657,7 0 763,4 0-735,3 0 1043,4 0-1043,4 0 87,4 0-87,3 0-23,16-1 18,-6 2-193,14 0 203,-17 1 1,-1 0-1298,18 0 1309,-15 1 0,2-1-3,2 0 0,1 0 0,-7 1 1,0-1 2,9 0 0,2-1 0,6 1 0,-1 0 2,-9-1 1,1 1 0,12 0 0,2-1 0,-13 1 1,0 0 0,-1-1-1355,8 1 1,0-1 1350,-5 1 0,1-1 0,0 1 0,2-1 0,0 0 0,-1 0-995,8-1 1,1 1 994,-7 0 0,2-1 0,-3 1 0,6-1 0,-1 1-637,1-1 1,0 0 633,2 0 1,-1 0-168,0 0 1,2 0 169,-4 0 0,4 0 0,-3 0-26,-9 0 0,-2 0 1,1 0 25,10 0 0,3 0 0,-1-1 3,1 0 1,0 0 0,-2 1-4,-10 0 0,-1 0 0,2 0-4,10-1 0,2 0 1,-3 1-3,-13 0 0,-1 0 1,-1 1-1,1-1 1,0 0-1,0 1 6,0-1 0,0 0 0,0 0 0,1 1 0,-1-1 0,0 0 3,0 1 1,-1-1 0,3 0-4,0 0 0,3 0 0,0-1 0,-2 1-4,2 0 1,-2-1-1,3 1 1,-3 0 0,2-1 1,0 1-1,-3 0 99,1 0 1,-2 0 0,0 0-95,1 0 0,-1 0 0,1 0 59,0 0 0,0 0 0,1 0-57,-3 0 0,1 0 0,2 0-4,0 0 0,2-1 0,1 1 0,-3 0 0,2-1 0,-2 1 0,3-1 2,7 0 1,5 0 0,0-1 0,-5 1-115,-6 0 0,-4 1 1,1 0 113,-1 0 1,1-1 0,0 1 0,0-1-5,13 0 0,-1 0 1,-2 0-1,-10 1 0,-1 0 0,1 0 0,11-1 0,1-1 0,-2 2 86,-13 0 0,-2 1 1,1 0-76,0-1 0,0 1 1,1-1-15,0 1 1,0-1 0,0 1 17,0 0 0,1 0 0,-1 0 0,1 0 0,0 0 1,0 0 2,0 0 1,0 0 0,0 0 3,1 1 1,-1-1 0,1 1 7,0-1 0,0 0 0,1 1 162,-1-1 1,1 1-1,0 0-170,0-1 1,0 1 0,0 0-98,-1 0 1,1 0 0,2 0 100,-1 0 0,3 1 0,1-1 0,-3 0 27,3 0 0,-1 1 1,1-1-44,-3 0 0,3 0 1,-1 0-1,-2 1 5,-1-1 0,-2 1 1,2-1-5,0 0 1,3-1 0,1 1 0,-3 0 8,2-1 1,-2 1 0,2-1 0,-3 0 1,1 0 0,1 0-1,-1 0 56,0 0 1,-1-1 0,0 0 0,-2 0-162,4 0 1,-3 0 0,2 0 138,-4-1 0,2 1 0,1 0 1,-1-1-2,11-1 0,0 0 0,-2 0 5,-10 1 1,-2 0 0,1 0 51,9-2 1,2 1 0,0 0-49,-2 0 1,-1 0 0,-2 0-43,7 0 1,0 0-11,-8 1 1,1 0-1,-2 0 2,0 0 1,-3 1 55,-2 0 1,0 0-71,-3 1 0,0 0 561,-5 0 1,1 0-632,3 0 1,-1 1-85,8-1-123,1 1-1176,-26 4-897,-9 1-924,-7 4 2457,-4 0 1,3-3 0,1-2 0</inkml:trace>
  <inkml:trace contextRef="#ctx0" brushRef="#br0" timeOffset="523200">23354 3598 15417,'-21'8'1143,"0"-2"-879,16-6 4,-4 3 1,0 0 258,-8 6-281,2 0-44,-7 4-348,4-2 364,-1 2 12,-1 0 286,-12 9-270,6-4 0,-9 6-517,9-6 506,-1-1-5,1 0-34,0-1 128,-7 6-195,9-6-17,-7 4 45,1-1-95,6-5-12,-8 6-5,8-7 0,-1 0-12,0 0-5,-3 1 17,-12 5-28,7-4 13,-2 2 1,-2 1-8,-3 0-12,9-4 0,0 0 6,-2 2 0,0-1-876,-1 0 871,1 0 2,10-4 0,0-1-3,-10 6-11,-11 4 34,3-1-23,8-5 12,-9 3-18,10-6 6,0 1-5,-1-2 0,1 2 5,8-5 0,0 1 0,-14 4-3,14-4 1,-1-1-4,0 1 1,1-1 5,-13 5-5,-11 3 0,17-4-1,0 0-5,2 0-5,-1-1-1,-11 6 0,10-5 6,-7 3-16,0 1 10,8-3 6,-10 5 0,-5 3 11,10-5-221,4-2 1,-1 1 209,-7 4 0,6-3 0,-1 1-2546,-6 4 2546,13-6 0,0-1-6,-8 7 87,-3-1-87,13-5 1,0-1 0,-14 8-9,2 0 0,1 1 8,-1 1-3,9-6 1,1 0 14,-10 6-6,10-7 0,-7 3 0,6-5 0,7-4 589,-4 2-589,4-2 6,6-4 5,-4 3 6,1-1-12,5-2 288,-2 2-293,0-2 3230,6-2-3230,-3 1 496,4-2-490,2-1-6,1 1-34,3-3-39,2 1 85,4-4-1,1-1-6,6-3-10,1 0 10,2-3-10,3-1 5,3-1-602,3-1 608,3-1-6,4-1 3,-6 2 0,2 1-15,15-7 4,-13 5 0,0 1-15,14-6-10,-1 0-1131,2 0 1125,-2 0 19,-12 6 1,2 0-1394,0-1 0,1 0 1413,-1 1 0,1-1 0,-2 1 0,-1 1-1279,14-6 1273,1 0-70,1 1 79,-22 9 0,1-2 2,21-9 1,1 0-6,-16 6 0,0 0 26,0 0 1,1-1 0,-1 0-30,6-3 0,-4 0 6,-7 5 0,0-1-6,16-7 0,0 0-3,2-2 3,-17 9 1,2 0-1,3-1 0,-2 1 3,7-4 0,-8 5 0,-1 0-5,-1 0 2147,1 1-2142,2-1 0,0 1 1174,1-1-1168,1 0-1,2 1-5,1-1 11,2 0-5,2 1-6,3-1-6,1 0-647,1-1 647,1 1 6,0-1 0,0 0 0,-1-1 6,-1 0 5,-1-1 260,0 0-257,-13 3 0,1 0-8,14-8-6,-16 7 0,1-1 3,-3 0 0,-1 0-2405,12-9 2402,-14 9 0,0 0 153,5-6-153,0-1-5,-2 0 16,0 0-56,-2 0 11,-1 1-1065,-2 2 1065,-3 1 23,0 1 274,-3 1-319,0 2-34,-2 1 2025,-1 3-2411,-2 1-339,-1 2-1935,-2 2 3569,1 2 0,-4 0 0,0 1 0</inkml:trace>
  <inkml:trace contextRef="#ctx0" brushRef="#br0" timeOffset="524337">23354 4233 19563,'10'-30'465,"-6"9"-6,-24 45-241,3-3-1723,-9 11 1685,5-6-18,-1 1-28,-2 3-8,6-7 0,1 1-36,-12 15-48,11-14 0,-1 1 8,0 1 1,0 0-29,4-6 1,0 0-9,-4 7 0,0 0 14,-8 10 0,1 1-1275,1-2 1269,-1 1-5,9-13 0,-1 1-11,-9 12-4,10-14 1,-1 0 0,1-1 0,1-2-9,-8 12 15,8-12 0,1-1-15,-6 4 203,2-1-174,0-3-12,1-1 34,-6 2-17,7-7 11,-5 2 112,5-8-50,5-4 721,-1 0-733,7-3 1456,2-3-1512,2-2 575,1-3-619,6-10 11,0 2-6,7-8 6,9-4-5,-3 5-614,8-7 624,-7 7-5,2-1 0,2 0 0,0 0-3,-5 4 1,1 1 2,11-12-685,-10 11 0,0-1 674,10-10 11,0-2 6,0-1-12,0-3 6,2-2 0,-1-1 0,-2-1-6,0 0-5,-11 12 0,0-1 0,8-12 13,-11 16 1,-1-1-359,7-15 379,-7 13-12,2-6 11,-6 14 23,0-2-11,-3 8 550,2-3-540,-7 11 1371,0 0-1393,-2 5 381,0 0-437,-4 4 23,-2 2 11,-6 6 11,-2 4 39,-14 17-27,3-4-682,7-8 0,-1 0 648,-11 14 11,-4 3-3,16-17 0,0 1-758,-1 1 1,0 1 754,-1-1 1,0 3 13,-10 11 1,1 0-12,6-8 0,0 0 11,-7 9 1,1-2-9,10-10 0,0-2-3,2-1 0,0 0 9,1 0 0,1-1-6,-2 6 0,1 0-12,-6 12 9,10-16 1,2-1-26,0 3-11,5 3 5,2-11 12,3 1 22,4-11 1124,2-3-1091,2-2 1749,3-4-1748,1-5-17,3-4 5,2-5-5,13-18-1656,-12 11 1,-1-1 1600,2 0 0,-2-2 46,1-1 1,-1-1-753,8-15 749,-7 8 1,-1-2-1,-3 9 1,0-1-3,3-8 0,2-4 8,-3 9 0,0-2 0,-1 3-3,1 1 1,-1 0 11,3-4 1,2-3 0,-2 5-10,5-7-6,-8 16 1,-1 1 0,3-3-76,2 0 104,-7 9 162,5-2-45,-12 14 2877,-1 4-3000,-7 6 107,-20 29-102,4-9-281,-1 1 0,-4 4 1,1-2 247,5-5 0,-1-1 0,-1 2 0,-2 2 0,0-1-9,-5 7 1,1-1-453,5-8 1,0 1 417,-2 2 0,-2 1 0,2-2-22,3-3 1,1-1-37,-6 5 1,1 1-278,5-5 0,1 0-597,3-3 0,2 1 975,-1 6 0,3-2 0,-1 0 0,9-4 0</inkml:trace>
  <inkml:trace contextRef="#ctx0" brushRef="#br0" timeOffset="525526">23866 4657 21276,'20'-25'415,"-4"10"-247,-12 30-23,-3 5 102,-3 20-123,-3-4 44,-1 7 0,-1 1-702,0 5 597,3-13 1,0 5 0,1-6-25,1 12 3,1 1 0,2-2-20,1-12 1,2 15-58,1-23 52,-3-10 78,3 7 12,-4-16 419,1 0-408,-2-10 551,1-6-602,-1-15-39,-1 1-20,0-11 1,1-3-1146,-2-9 1148,0 9 0,1-2 3,-1 2 0,0 1-844,1 7 0,0-1 835,-1-9 1,1-2 5,0-1 0,0 2-8,0 9 0,1 1 5,-1-9 1,1 1 16,-1 6 0,1 3 14,1-13-5,0-5-329,3 18 312,-2 12-23,1 0-16,-2 13 1019,0 16-969,-1 0 0,-2 17 6,-2 12 908,0-5-937,0-12 1,1 3-3,0 5 0,-1 0-1,1-7 1,0 1-3,-1 8 0,0 3 3,0 0 0,-1 1-3,0 2 0,-1 1-699,1-8 0,0 1 1,0-1 698,-1 6 0,0-2 0,0-3 0,1-3-134,-1 9 134,-1-4 0,2-5 17,-2 15-17,2-21 56,-1 15 28,5-31 28,-1 1 79,2-9-130,-1-19-44,0-12-6,1-11-369,0-8 369,2 5 1002,0-3-1007,0 22 0,0-1-4,0-1 1,0-1-411,2-13 1,1-1 412,-1 10 1,0-1-2,2-10 0,2-4 0,0 5-7,-2 9 0,0 1-614,3-18 0,1 3 600,0 6 29,-2 4 833,0 7-840,0 0-10,-3 13 1120,0 1-1132,-4 11 1076,1 4-1059,-2 5 1941,1 3-1941,-1 7 23,1 6-23,-1 5 16,-1 7-739,-1-4 1,1 1 717,-4 18 5,2-15 0,0 2 8,-2 3 0,1-2-5,0-7 0,0 0 0,-1 9 0,0-2 8,-2 15-17,0-3 1,1-2-1,0-4 0,2-3 1,1-4-417,1-3 422,1-4-23,1 1 23,0-9 34,1 1 16,0-14 12,1-2-6,-1-7 1400,3-14-1439,-2-3-6,3-16-772,-2-1 772,2-4 12,-2-6-18,-1 23 1,0-2-6,0-14 0,1-1-3,-1 9 0,1-1 6,0-10 0,0-2-3,2-1 0,1 1-715,-2 12 1,0-1 705,1-7 1,1 0 2,-2 12 1,0 3 5,1-8 6,0 2-40,-3 22-16,-2 7 44,-1 20 17,0 3-147,-3 19 150,0-11 0,0 2-14,-3 18 0,3-13 0,-1 5 0,1-4-343,0-5 0,1-2 346,-2 19 0,0-2 2,3-20 1,0-1 108,1 0 1,-1 0-126,-1 23 0,2-1-12,0-3-224,0-16 0,2 1 129,0 10-118,1 8-139,1-21-207,2-4-264,0-3-180,1-4-2251,-1-2 1197,-2-6-1197,1-1 2457,-4-5 1,1-1 0,-1 0 0</inkml:trace>
  <inkml:trace contextRef="#ctx0" brushRef="#br0" timeOffset="526583">23160 4304 18224,'-33'20'52,"0"1"0,3-2 0,0 1 94,-4 11 0,2 1-1435,9-11 0,0 1 1330,-1 0 1,-2 2-1,0-1 74,-9 7 0,2-3-59,7-5 0,-1 0 18,-1 1 1,-3 3 0,3-3-19,3-3 0,2-1-9,-6 5 1,1 0 13,6-5 1,2-1 235,-6 7-319,0 2 530,17-7-458,9-11 34,5 2 34,8-9 1387,3-5-1387,3-3 100,16-14-111,-7 2 16,12-10 143,-13 3 0,-1-2-300,-8 9 0,-1 0 176,5-7 0,2-2 0,-2 1-921,-5 5 0,-2 1 888,6-7 1,1-1 100,-1 1 0,-1 1-508,-5 6 0,0 0 368,4-5 0,0 1 59,5-7 50,7-6-95,-10 11-331,9-9 320,-16 19 535,-1 1-451,-8 8 1516,-3 4-1651,-1 4-33,-19 25 0,3-2-74,-7 8 0,-1 2 79,7-11 1,0 0 5,-7 9 0,0 1-760,5-8 0,0 0 751,0 1 1,-1 0 8,0 1 0,-1-1-478,2-1 1,-2 1 474,-7 9 0,1-1 0,6-9 0,1-1-593,-5 7 0,1-1 591,-4 6-4,12-15 1,0 0-154,-7 13 117,3-4 1369,11-12-1357,7-12 990,7-3-935,0-5 1733,6-6-1736,5-10 1,0-5-8,7-7-246,2-7 0,0-1 236,-11 16 1,-2 0-3,5-7 0,1-3 0,2-1 0,-2-1 5,-3 8 1,-1-1 0,5-7 0,1-2-612,4-8 1,1 2 619,-11 16 0,2 0 12,1-2 0,2-2 1,-2 5 12,2-2-171,3 0 183,-15 18 16,-4 6-73,-13 14-16,-2 4 28,-13 14 396,-3 2-397,-5 4 3,14-16 1,-1 0-12,0 0 1,-1 1 2,0-2 0,-2 2-34,-3 2 0,-2 2 1,1-2-40,2-1 0,-1 0-534,-5 5 1,-4 3-1,5-4-1897,-4 2 2504,9-8 0,3-2 0,12-9 0,1-2 0</inkml:trace>
  <inkml:trace contextRef="#ctx0" brushRef="#br0" timeOffset="527728">23090 3792 14533,'-36'15'810,"0"0"0,-2 1 1,5 0-319,7-1-72,-9 5-95,11-8 0,-1 0-1297,-17 7 1168,7-5 1,-6 2-1,2-1-657,6-3 1,-3 1 507,-5 2 1,-7 2 0,-1 1-1,7-3-798,-4 1 0,1-1 759,11-2 1,-2 0-1,-2 0 1,2 1 9,-6 2 1,0-1 0,2 1-722,7-3 1,2-1-1,-3 2 710,-8 2 1,-2 2 0,0 0 6,-1 1 1,0 1 0,2-1-173,8-3 0,3-2 0,-5 4 242,-1 0 0,-6 4 0,-1 1 0,1 0 0,5-3-19,3-1 1,3-2-1,-4 3 2,-2 2 0,-7 4 1,-1 1-1,2-1 0,7-4-59,-3 3 1,1 0-9,4-2 0,-4 4 0,0-1 0,7-3-14,3 0 0,2-2-65,-8 7 1,4-3 475,8-4-442,14-12 1503,13-11-1385,3-5 16,18-25-72,-6 9 16,10-15 1,2-2-23,-2 3 616,-2 5 1,0 0-623,-1 2 1,4-1-650,3 1 0,4 0 655,-12 10 1,0 0-5,2 0 1,2-2-1,1 2-569,0 2 0,0 1 0,0 0 570,7-3 1,1-1-289,-4 4 0,1-2 1,2 1 277,5-1 0,1 1 0,0 1 2,-9 2 0,-1 2 0,5-1 6,-2 1 1,5-1-1,3 0 1,0-1 0,-1 2-1,-5 1-2,7-2 0,-4 2 0,6-1 0,-3 1 1,6-2 0,3 0-1,0 0 1,-4 1 0,-6 2 0,-2 0 1,-5 2-1,4-1 14,2-1 0,5-1 0,1-2 0,-2 2 1,-8 1 19,1-1 0,-3 0 5,-1 1 1,1-1 0,-4 0 635,10-10-360,-17 5 1592,-1-3-1335,-16 1-370,-4 5 2127,-2-4-2143,-7 2 1832,1 6-2018,-6-1-55,-6 7 11,1 1-15,-12 10 1,-2 4 3,-11 4-514,12-1 0,-6 4 1,-2 1-1,4-1 541,-5 3 1,-1 1 12,8-4 0,-2 1 1,-1 1-1,0 0-563,0-1 0,1 2 1,-1-2-1,2 1 573,-4 1 0,1 0 0,-2 1-378,1-1 0,-3 2 1,1-1-1,2 0 378,-2-1 0,3 0 0,-1 0-337,0 0 1,-1 1 0,1-1 336,0 0 0,1 0 0,-1 0-4,1 0 1,1 0-1,-1-1-2,2 1 1,1-1-1,-1 0-2,2-1 1,-1 1 0,1-1 110,2-1 0,0 1 0,1-1-120,-13 9 0,1-1-3,3-2 1,2 1 5,3-2 0,0-1 0,4-1 0,1-1-6,3-2 1,1 1 260,-1 1 1,1 0-450,-5 6 1493,2 1-1666,21-14 2584,8-6-2203,7-1 90,20-14-34,0-3-286,-2-3 1,7-5 0,-3 1 240,-2 0 0,1 1-4,2-3 1,3-1-1,0-1-451,-1 2 1,-1-1 0,-1 1 454,9-4 0,0-2-8,-4 4 1,1-2 0,2 1-393,-7 3 1,2 0 0,-1 0 0,-1 1 384,3-1 0,-1 0 1,5-2-173,-5 3 1,6-3 0,3-2 0,0 1-1,-2 1 1,-5 2 173,7-3 0,-5 2 0,3-1-11,-5 3 0,4-2 1,0-1-1,-2 2 0,-5 2 15,-2 2 0,-4 1 0,-1 1 142,14-7 0,-2 1-136,-4 1 1,-2 1 392,-3 3 0,-1-1-331,1-1 0,-2 0 1622,8-6-1194,-6-9-430,-28 21 2255,-11-4-2306,-23 14-17,0 4 724,-16 6-724,4 6-6,18-5 1,0 0-1,-2 1 1,-4 2-505,0 0 0,-5 3 0,-1 0 0,3-2 486,2 0 0,1-1 0,-2 1-372,-5 3 1,-3 0-1,-1 2 1,0-2 318,4 0 0,1-1 0,-1 0 0,2-1-497,-4 2 1,1 0 0,-1 1 427,2-2 0,-2 1 1,0 1-1,1 0-674,-1-1 1,0 1 0,1 0 0,1-1 676,-7 4 0,2-1 0,1-1 0,4-1 0,0-1 0,5-1 0,4-3 0,0 0 1</inkml:trace>
  <inkml:trace contextRef="#ctx0" brushRef="#br0" timeOffset="531034">9843 14005 12349,'4'-22'1394,"0"3"-957,-2 14-12,-1-1-10,-1 0-6,0-1 6,-2 0 33,0-1 39,-3-2 0,-1-1 532,-5-6-441,0 2 66,-2-5 733,-4 1-744,5 4-56,-4-2 426,1 2-594,5 3-73,-2-1 112,2 3-314,5 3-50,-1 1-45,3 5-39,3 4 12,2 12 2,4 9 0,0 2-9,4 18-814,-2-10 1,0 1 819,1 11-6,-5-23 1,0 4 18,0 18 0,-1 8 1,0-5-20,0-11 1,-1-1 3,0 11 0,0 5 1,-2-9-2215,-2-3 2227,-2-4-10,-1-5-25,2-5 41,-1 0 45,2-10 56,1 0 269,1-14 988,1-6-1263,1-6-28,2-8-45,1-5 2005,0-8-1999,0-6-20,-1 5 1,-1-2-914,-1 6 0,0-1 888,0-11 0,0-1-3,-2 10 1,0 0-1,1-2 1,-2 0 5,1-1 0,-2 1-14,1 0 0,-1 0 5,-1-10 1,1 0-1,0 13 1,0 2-1,0-7 1,1 3-338,2-5 310,0 17 11,1 4-6,4 24 17,-2 6 6,3 15-445,-2-1 1,-1 2 429,0-5 1,0 0 11,0 10 0,1 3 0,-1 3 0,1 0 16,-2-9 1,1 0-15,0 9 1,1 2 208,-1-1 0,1-2-214,-1-9 0,-1-1 2,1 8 1,0 0 11,0-5 0,-1-2-20,2 14 9,-2-18 0,-1-1 3,1 3-1,1-3 290,-1-7-278,1-3 78,1-7 6,0-5 1519,0-8-1536,2-19-62,-2-3 908,3-17-913,-4 13 0,-1-1-779,-2 5 1,1-1 761,0-10 0,0-1-842,-2 8 0,0 0 844,0-2 1,0 0 3,0-1 0,-1 1-249,0-1 1,0 0 253,-1-10 0,0 0-14,0 13 1,1 0 2,-1-5 0,0 1 5,1-8 1,0 18-23,1 2 292,0 18-286,0 7 1180,1 7-1169,0 10-5,1 6 16,1 7 1315,-1 5-1329,-1-5 1,-1 0-298,1-7 1,0 0 299,-1 9 0,1 2-3,1 0 0,-1-2 3,0-8 0,1-1-6,-1 7 1,1 0 5,0-6 0,-1-1 5,2 8 1,1 5-105,0-18 104,-1-10 23,2-2 40,-2-13 513,-1-4-570,0-6 12,0-21-6,-1 4 764,-1-17-781,-1 17 0,0 0-507,-1 6 1,0 0 512,-1-11 0,-1 0-773,-1 9 1,1 1 771,-1-2 1,-1 0 0,0 0 0,0 1-271,0 0 0,0 0 270,-2-7 1,1 2-23,-3-11 6,0-2 388,8 30-388,1 10 925,4 23-914,1 6 0,2 18-188,0-1 177,-2 4-28,0 1-567,-1 3 404,0 0-406,-2-14 0,2 1-311,-1-9 1,0 0-721,1 6 1,0-2 818,3 5 1,-4-18 0,0-8 0</inkml:trace>
  <inkml:trace contextRef="#ctx0" brushRef="#br0" timeOffset="532140">9155 13653 21545,'4'-32'375,"0"1"1,-5-17-309,-11 54-11,-8 4-16,-2 6-626,-6 7 609,-7 5-1545,4-1 0,-3 1 1550,7-4 0,-1 1 0,2-4 0,-1 2 0,-1 1-476,-3 3 0,-2 1 0,2-2 552,-7 6 0,-1 0-35,6-4 0,-2 1 0,0-1 61,0 1 1,1-1 0,0-1-47,-4 5 0,0-1-331,7-6 0,-2 2 0,2-2 348,-8 7 0,2-3-76,12-9 0,1 0-11,-4 1 0,2-1 147,3-1-94,12-10 1488,9-5-1376,40-34-140,-4 5-21,-8 6 0,5-6 1,1-1-1,-3 3-16,5-4 1,0 0-341,3-2 1,2-3 0,-2 3 345,-3 2 1,-1 1-1,0 0 1,1 0 5,1-1 0,-1 1-12,0 0 1,0 0 0,-1 1 0,0 0-693,-1 1 1,0 0 691,-2 2 1,0-1-390,9-6 1,0 2 386,-12 7 0,0 1 504,4-4 1,-1 2-483,5-4-10,-16 10-7,-4 4 1678,-27 18-1677,-5 4-1,-17 13 223,3-1 1,-1 2-218,4-4 1,0 0-7,2-1 1,-1 0-1,-1 2 17,-4 2 1,-1 1 0,2-1-9,-7 5 0,-1 0-5,6-4 0,-1 1 1,-1 0 1,1 0 0,-1-1 0,2 0-304,-5 3 0,0 0 295,7-5 0,-2 2 0,3-3 9,1 0 0,1-2-288,3-1 1,1-1 282,3-2 0,1-1-6,-12 9 6,9-6-6,10-6 5,6-5 1489,6-4-1444,18-10-33,2-3 2327,18-12-2330,-8 1 0,2-2-253,-5 4 1,0-1 238,11-8 0,1-2 2,-9 8 0,0-2 0,-1 2 3,6-5 1,1 0 1,-6 4 1,2-2-1,-1 1 2,0 0 1,1-1-1,-2 2-1140,4-4 1,1 0 1131,-7 5 1,1-1 0,-1 0 9,8-5 1,-3 2-331,-9 8 0,-2 0 327,4-2 1,-2 1 312,-1-1-281,-11 11 1277,-9 1-1311,-11 11-1,-11 6 1,-9 8 1313,-9 7-1308,16-9 0,-1 2 6,-3 1 0,-3 2 0,2 0-12,-6 4 1,-2 1 3,6-3 1,-3 2 0,0 0 0,3-1-458,-8 6 1,1-1 458,5-4 0,-1 2 1,1-1-9,3-2 1,1-1 0,2 0 4,-4 2 1,1 0-4,-5 4 1,2 0-4,10-5 1,3-3 55,0 1-19,16 0-11,18-26-17,20-8 0,-7-3 1,2-3-515,-5 3 0,1 0 511,10-7 1,2-2-6,-10 7 1,0-2 0,1 0 7,2-1 0,1-1 1,0 0-9,-1 0 1,0 0 0,0 0-1,-1 1 1,-1 0 0,-3 2-1,1-2 0,-2 1 446,-1 1 1,0 0-448,5-4 1,-2 1 3,10-8-6,-17 13 0,-2 2 33,-7 2-21,-12 10-7,-29 19 6,-5 6 500,9-5 1,-3 2-1,-2 1-487,1 0 0,-2 0 1,-3 3-414,-2 1 0,-6 3 1,-1 2-1,0-1 0,5-2 387,4-3 1,3-3 0,0 1 0,-1 1 1,-2 1 0,-4 1 0,1 1 0,2-2 0,6-2-784,-6 3 1,6-2 769,0-2 0,1 0-548,4-2 1,1 0 387,-17 10-686,1 0-2417,16-11 2457,4-4 1,15-9 0,4-4 0</inkml:trace>
  <inkml:trace contextRef="#ctx0" brushRef="#br0" timeOffset="533458">8996 13229 17468,'27'-22'367,"0"0"0,0-1 0,11-7 0,-11 6-48,-21 16-95,-3 2 33,-9 2-206,-2 3-1,-10 4 34,-17 13-61,1 1-988,9-4 1,-1 1 983,2-1 1,0-1 2,-2 3 1,-1-1 7,-2 1 1,-3 1 26,1 0 1,-6 2-1,0 1 1,3-2-947,1-2 0,3 0 0,-3 0 900,-3 3 0,-4 1 0,-1 0 0,1 0 6,4-3 0,1 0 0,0 0 0,1-1-455,-4 2 0,1-1 0,-2 1 439,2-1 1,-2 1-1,-1 1 1,3-2-6,-3 0 0,2 0 1,0 0-1,-2 0 0,1 1 0,-1-1-4,0 0 1,1 0 0,-6 1-5,9-3 1,-4 2 0,-2 1 0,-1 0 0,2-1 0,3-1-340,-2 0 0,2-1 1,1 1-1,-4 0 349,4 0 0,-4 0 0,-1 1 0,0 0 0,1 0 1,3-1 1,-9 2 0,2 0 0,2 0 0,2-2-162,-3 2 1,1-1 0,-1 1 166,5-2 1,-2 1 0,-1 0-1,2-1 103,-7 4 1,0-1-1,3-1-71,12-4 1,1 0-1,-1 0 135,-5 1 0,-3 2 1,1-1-1,6-3 32,4-1 1,3-1-43,-14 6 1,13-8 1314,29-15-1376,15-6-22,22-14 130,-12 11 0,4-2 0,0 0-198,8-4 0,5-1-8,-13 6 1,7-2 0,2-1 0,2-1 0,-3 2 0,-3 1-134,10-4 0,-4 3 0,4-2 124,-5 2 0,3-2 1,1 0-1,1 0 1,-3 2-16,4-1 0,0 1 0,-2 1 0,-2 1 8,-6 2 0,-3 1 1,1 0-1,1 0-297,9-4 1,1 0 0,2 0 0,-1 0 282,0 1 1,2 0-1,-2 1 1,-2 0 13,-8 3 1,-1 1-1,-1 0 1,2 0 5,8-3 0,2-1 0,1 1 0,-1 0-84,-2 1 0,1 0 0,-2 1 0,-2 0 89,3 0 0,-3 1 0,1 0 126,-4 1 1,2 0 0,-1 0 0,-2 1-127,4-1 0,-2 2 0,-2 1 265,1 0 1,-1 0-278,5 0 0,-5 1-14,-7 5 1550,-21 4-1511,-18 7 11,-16 1 1,-5 2-4,2-3 1,-2 1 664,-13 5 1,-4 0-644,7-3 0,-2 0 0,2 0-378,6-2 0,1-1 1,-2 0 367,-10 4 1,-2 0 0,-1-1 24,9-2 0,0-1 0,0 0 0,1 0-17,-2 0 0,1 0 0,-1 1-8,2-2 0,-2 1 0,0 0 0,0 1-198,1-1 1,-1 1 0,1-1 0,2 0 188,-3 1 0,1 0 1,-1 0-12,4-1 0,-3 1 0,1 0 1,0 0-433,-11 3 0,2 0 0,1-1 424,11-2 1,1-1 0,-1 0-43,-7 3 0,-1 0 0,0-1 42,7-1 1,2 0 0,1-1 7,-2 1 0,1 0-5,-6 1 0,2 0 898,-4 2-910,19-6 1756,5-1-1738,48-17-1,-1 0 127,-2 0 1,6-2 0,-2 0-136,2 0 0,0-1 0,-2 1 1,3 0 0,0-1-336,7-3 1,1 1 0,-2-1 334,-6 4 1,-2 0 0,3-1-182,-2 1 0,1 0 0,1-1 0,1 0 179,1-1 0,1-1 1,0 1-1,-2 0-420,4-1 0,-2 0 0,2-1 416,-2 1 0,0 0 0,2 0 1,-1-1 3,1 0 0,0 0 1,-1 0-1,-1 1 23,2-1 1,-2 1 0,1 0-27,-2 0 1,2 0 0,-1-1 0,-2 2 1,-3 1 0,-3 1 0,0 0-3,13-6 0,-2 1 6,-3 2 0,-3 0-1,-5 2 1,-3 0 1061,15-7-1058,-19 5-12,-17 6 1003,-20 5-1008,-16 8 5,5 2 1,-2 0 330,-7 4 0,-2 1-328,-5 3 0,-5 2 1,9-1 1,-5 1 0,0 2 0,2-2-173,-5 3 1,1 0 0,-2 0 173,10-3 0,-2 1 0,-1 0 0,0 0 0,0 1 0,-3 2 0,-1 0 0,0 1 0,1 0 0,1-1-345,-1 0 0,1 0 0,1-1 0,-2 2 346,0-1 0,-1 2 0,-1 0 1,0 0-1,0 0-216,0 0 0,0 0 0,1-1 0,0 1 0,2-1 222,-1 0 0,2-1 0,1 0 0,-3 2-58,2-2 1,-1 1 0,-2 1 0,1-1-1,0 1 79,3-2 0,0 1 0,0-1 0,1 0 0,2 0 49,0-1 1,3-2 0,-1 2-1,-2 0-48,-4 3 0,-3 2 0,-1 0 1,3-1-1,4-2-14,2-1 0,3-2 0,0 1-6,-5 3 0,-1 1 1,5-3 1,8-4 0,3-1 1149,-5 5-1132,26-10 0,21-13-3,18-11 0,7-5 138,-5 1 0,2-2-161,-2 2 0,4-3 0,2-1 3,-12 5 1,3 0-1,0-1 1,0 0 0,-2 1-95,3-1 1,-1 1 0,-1-1 0,3 0 90,1-1 0,1-1 0,1 0 1,2 0-1,-1 0 0,-6 2 1,1 1 0,1 0 0,-1 0 0,0 0 0,-2 1-2,1-1 0,-2 2 0,-1-1 0,1 1 1,2-1-187,0-1 1,2 0 0,2 0 0,-1-1 0,-2 1 0,-1 2 185,5-4 1,-1 2-1,-2 0 1,0 1-52,1-1 0,0 0 1,0 0-1,0 0 48,0 1 1,-1 0 0,1 0 0,-1 0-2,-1 0 0,-1 1 0,1 0 1,2-1-2,-1 1 1,3-1-1,0 0 1,0 0 0,-3 2 0,-1 0 0,-3 0 0,1 1 1,0 0 71,7-3 0,2 0 1,0 0-1,-4 1-73,2 1 1,-3 0-1,-3 2-2,0 0 1,-3 1 2,6-2 0,-13 5 1142,-26 10-1128,-21 9-11,-3-1 0,-5 2 3,-7 2 1,-5 3 0,1 0-6,5-3 0,0 0 0,-1 1 22,-1 1 1,-3 0 0,-1 1 0,0 0-18,2-1 0,-1 1 1,0 0-1,-1 0 1,3 0-103,-3 0 1,2 0-1,-1 0 1,-1 1 99,-1 0 0,-1 0 0,-1 1 0,-1 0 0,1 0-208,-2 1 1,0 0 0,-1 0 0,2 0 0,1 0 203,-2-1 0,3 0 1,0 0-1,-2 1 17,1-1 0,-1 1 1,-1 0-1,-1 0 1,2 0-17,0 0 1,0 1 0,0-1 0,2 0 0,1-1-10,0-1 1,1 0 0,1 0-1,-2 1 11,2-1 0,-1 1 0,-1 0 0,0 0 0,1 0 0,-4 2 0,0 0 0,2-1 0,1-1 26,1 1 1,1-2 0,0 1-27,-6 4 0,-1-1 0,4 0 255,1 0 1,6-1-379,-5 4 1061,12 0-3885,59-20-330,-2-4 2621,-2-1 1,-2-1-1,-4-1 1,-8 1 0</inkml:trace>
  <inkml:trace contextRef="#ctx0" brushRef="#br0" timeOffset="534355">9137 13635 19412,'-32'36'298,"0"1"1,1-2 0,-1-1-145,6-8 1,0 0 0,0-1-1794,-4 5 1,-2 2 1714,5-5 1,-3 3 0,0 1 0,3-3-1098,-8 9 1,2-2 1063,4-4 0,-1 1 0,-1 1 65,-3 3 0,0 2 1,3-4-295,1-1 1,1-1 203,1-1 1,-2 1 0,5-5-263,-2 4 279,8-8 15,10-7 1090,24-16-1073,4-8-45,4-7 1,7-7-1,-2 1 250,-2 0 0,0-1-267,3-2 1,3-2-1,-3 1 3,-1-1 1,-1 1 5,1-1 0,0 0-52,1-2 0,0 1 55,-1-1 0,0 0 2,1 0 1,-1 0 2,-1 0 1,-1 0-4,1 0 1,-1 0-6,-2 2 0,1-1 2,9-9 1,-1 0-11,-9 9 0,-1 0-471,7-6 0,-1 1 468,-12 12 0,-1 1-413,13-15 444,-6 6 1313,-4 3-1291,-9 12-28,-6 3 73,-29 26-51,4 0 8,-4 3 0,-6 5 0,3-1-28,4-3 1,0 1-109,-10 8 1,-5 4 0,4-4 108,7-3 0,0-2 153,-10 9 0,1-1-165,11-8 1,0-1 11,-10 9 0,0 0-17,10-8 0,0-1-3,-6 6 0,1 0 8,7-5 1,2-3 572,-7 8-570,-2 8 6,22-25 66,6-1-38,10-11 50,20-13-66,0-1 1011,-6 1 1,1-1-1036,8-7 1,1 0 295,-7 4 1,1-2-308,5-2 1,2-3-1,-2 1-1356,-1 1 0,-2 0 1357,10-8 0,0 0-1,-12 9 1,0 0-731,11-10 1,-1 0 721,-8 7 1,-1 1-43,8-6 0,-1-1 56,-3 4 0,-2 2-6,-7 7 1,-1 0 2,3-3 1,-1 3 8,-3 0 549,-8 7-544,-6 6 2230,-10 4-2235,-21 18-11,-5 2 639,6-3 1,-3 3-638,-11 8 1,-2 1-826,7-5 0,0 0 811,3-2 1,-2 1-1,2-1-28,-5 4 1,1-2-1155,-2 2 0,1 1 647,0-1 1,0 1 540,8-6 0,1 1 0,3-2 0,2-3 0,2-1 0,1 0 0,-1 0 0</inkml:trace>
  <inkml:trace contextRef="#ctx0" brushRef="#br0" timeOffset="536805">7391 9384 19927,'-29'41'929,"7"-33"-868,16 25 1,9 16 0,0-6-1701,-3-17 1,0-1 1632,0 9 1,0 0 78,0-1 0,0-1-467,1 15 436,-1-19 0,1 0 585,1 13-537,0-13-12,-1 3 62,1-13 1567,-2-7-1489,2-1 1694,-1-8-1727,2-5 500,1-2-539,3-14-107,-1 2 6,2-10-6,-3 2 0,0-2-929,-1-3 924,1-3-23,-2-1 17,2-3-1105,-1-1 1094,1-1 5,-2 10 1,1-1-12,2-14 0,-2 16 0,0 0 28,3-17-580,-4 14 575,1-3-1,-3 13 23,-1 8 717,0 1-773,-3 10 1129,1 5-1123,-8 15 0,4 1-1,-4 13-10,0 15 126,2-8-121,4-11 0,-1 1-540,1 5 0,0 0 546,1-7 0,1 0-6,-2 10 0,0-1 0,1-10 0,1-1 0,-3 22 11,1-4 0,0-7-11,1 4-453,2-14 458,0 1 85,2-12 33,0-8 489,1-1-399,2-13 1016,0-2-1206,4-9 21,1-14-32,-1 3 268,1-11-264,-4 15 1,1-1-1673,2-15 1659,-3 13 0,0-2 0,1-1 0,-1 1-549,2-17 554,-2 17 0,-1-1 14,0-3 1,-1 2-12,0-6 0,-1 11 1,-1 2-322,-1 5 310,0 10 190,-1 2-196,0 12 1547,-2 4-1541,0 8-6,-3 19 17,2-4 325,-1 15-325,4-21 1,0 1-1028,0 13 1021,1-13 1,0 0 11,1 7-646,2 12 623,1-14 1,6 15 16,-4-25-11,2 1 67,1-12 269,-3-5-168,4-5-95,-2-15-50,-1-2-6,0-11-1,0-13 943,-3 7-948,-1 2 0,0 0-818,-1-8 804,-1 14 1,0-1 2,-1 0 0,0 1 11,-1-11 6,-1-8-820,-1 21 786,-2 6-17,0 7 1,-1 5 239,-7 17-329,0 5-118,-5 16-1398,4 5 1,0 3-1,6-15 1,0 1 1123,-6 23 0,2-4 1,6-17-1,0 0 1</inkml:trace>
  <inkml:trace contextRef="#ctx0" brushRef="#br0" timeOffset="537906">6968 9507 17748,'-38'-22'212,"1"-1"1,1 2 0,3 9-28,-7 25-3462,-6 5 3312,21-6 0,-2 1 1,-3 1 1,0 2-4,-4 2 1,-1 1-9,-3 2 1,0 1-1120,-4 2 0,1 0 1107,11-7 0,0 1 0,0 0 0,1 0 0,-2 0 1,-1 1-196,-1 1 1,-3 1-1,0 1 1,2-1 197,-3 0 1,3 0 0,-2 0-252,2-1 1,-1 1 0,-1 0-1,1 0 261,2-1 1,0 0 0,0-1 0,2 0-167,-1 1 0,1-2 0,0 2 164,-8 4 0,0 0 1,3 0 17,1-1 0,3-2 124,4 0 0,0-2-135,4-1 0,1-1 320,-2 4 0,2-2-267,0 0 1476,13-7-1459,27-23-40,17-14 1228,4-3-1272,-16 12 0,1-2 185,3-1 1,1-1-195,2-2 1,1 1-4,3-3 1,0 1 8,2-1 0,1-1-378,2 0 0,1-1 383,0 1 1,3-2 19,-2 1 0,3-2 1,-1 2-592,-10 5 1,0 2-1,1-2 567,-3 1 1,2 0-1,0 0 1,1 0 14,8-6 0,1 2 0,-3 0-5,-9 6 0,-1 1 0,3-1-10,7-4 1,5-2-1,-1 1 1,-5 2-11,-1 2 1,-1 1-6,2-1 0,4-2 0,-10 5-6,-7 5 6,-4 2 885,-32 16-885,-11 5 0,-12 6 942,-10 5-937,5-2 1,-4 2 247,10-5 1,-2 0-253,4-2 1,-1 1 0,-1 1 7,-3 1 1,0 2-1,1-2-604,-7 5 1,-1 0 601,7-3 1,-2 1-1,0 0 10,-1 1 0,1 0 0,1 0-196,8-6 1,2 0-1,-3 2 191,-1 0 0,-5 4 1,-1 0-1,2 0 1,4-4-472,-11 9 1,2-2 471,0 1 0,-3 1 0,4-2 29,3 1 0,4-3 258,9-7 0,1 0-278,-3 3 1,1-1 1696,0 2-1624,13-9 909,9-5-881,14-13-39,13-5 2216,6-8-2278,0 0 0,3-1-417,-7 3 0,2 0 403,10-8 1,3-1-4,-9 6 1,1 0 0,-1 0-9,7-4 0,1 0 3,-5 3 0,1-1 0,1-1-819,3 0 1,0-1 0,-2 1 818,-8 4 0,0 1 0,0-1-368,9-4 1,2-2 0,-1 1 365,0 0 0,-1 0 0,-2 1-365,-7 6 1,-2 0-1,1 0 363,6-4 0,3 0 1,-2 1-3,-5 3 1,-2 1-1,-1 1 226,4-1 1,-2 1-216,5-3 1,-3 1 22,3-1-11,-19 10 1566,-9 1-1583,-38 17 6,-5 3 72,6-2 1,-4 3-68,2-1 0,-2 2 0,0 0 3,-8 3 0,-1 1-10,3-2 0,-1 2 0,0-1-1,9-3 1,1-1 0,0 1-419,-1 0 1,0 0-1,-1 1 418,0 0 1,0 0 0,0 1-259,1-1 0,0 0 0,-3 1 271,2 0 1,-3 0 0,0 1 0,2-2-169,-1 1 1,1 0-1,-1 0 167,-7 3 0,-1 1 0,1 0 16,5-3 1,1 0 0,2-1 229,-3 1 0,2 1-236,-7 2 0,2 0-5,15-7 0,3-2 13,-3 2 1426,5-2-1347,35-20-79,5-4-16,-1 2 0,4-3-148,14-7 0,1-1 137,-5 3 0,0 0-3,-2 2 1,2-2 0,-1 1-2,6-3 1,0 1-6,2-2 1,0 0 142,2-1 0,-1 0-146,0 0 1,2-1-1,-4 2 1,2-2-1,-1 1-225,-10 5 1,-1 1-1,2-1 229,6-4 0,2-1 0,0 0 7,-4 2 1,0 1 0,-2 1-425,5-3 1,-1 0 419,-8 5 1,2-1 0,-3 1 6,6-2 1,-4 1 8,9-5 17,-1 1 986,-35 16-1025,-12 7-1,-17 6 6,-6 6 0,-3 1 115,5-2 0,-2 0-104,-12 7 1,-3 1 21,10-4 1,-1 1 0,1-1-6,-6 4 0,-3 1 11,10-5 0,-5 3 0,-1 1 0,1 0 1,4-3-20,0 0 1,4-1-1,-2 0 3,-4 3 1,-2 1-1,-1 1 1,3-2-11,-2 1 0,2-1 0,2-1-22,-5 4 1,1 0-11,6-5 0,0 1 1,2 0-534,-9 8 1,5-1-1088,10-7 1,1 1 1449,-7 8 1,4-2 0,10-7 0,3 0 0</inkml:trace>
  <inkml:trace contextRef="#ctx0" brushRef="#br0" timeOffset="543329">4869 6315 18201,'-9'-25'1532,"0"0"0,-6-16-1241,13 40-106,-1 1-101,1 2-50,0 5-18,-1 2-4,2 5-1,-1 3 6,1 4-12,0 5-5,1 15-1189,1-6 1217,2 12-12,-1-21 1,2-1-11,1 13-29,3 12 18,-3-18-6,1-2-1,0-1 7,0-4-6,-1-3-19,1-3 13,-1-3 1,1-4-57,0-1 22,-2-5 12,1-1 1216,-3-4-1149,0-3 20,-1-1 30,-1-11-50,-2 0-11,-1-9 45,-5-9-29,1 5 12,-3-9 39,0-2-410,2 9 354,-3-8 34,-1-1-23,2 10 51,-8-18-23,8 21 22,-3-6 23,7 15 12,0 2 10,2 5 0,1 2 1,2 3 89,0 3-219,0 8 344,0 11-349,1 5 6,-1 10 16,3 14-3299,0-8 3251,0-12 0,0 0 10,3 14-843,2 0 843,0 1-296,1-2 292,-2-12 1,0-1-9,5 11 11,3 9-56,0-14 23,-3-12-6,3 1-17,-2-15 73,-3-4-6,3-7 2811,-4-5-2782,-2-8 50,3-31-51,-6 12 354,0 6 0,-1-2-343,-2 2 1,-1 1-883,-2-19 860,0 16 1,0 1 16,-5-15-12,-2 0 12,0 1-5,-1 2-1396,2 16 1,1 0 1400,-4-10-248,-5-8 304,9 28-11,0 3 260,4 11-305,1 4 842,-1 4-882,0 3 3200,0 6-3177,-1 18-11,2-4 6,-2 13 10,2 9 217,1-11-225,0-14 1,1 1-7,0 0 1,0-1-587,0 13 573,1 9 0,0-7-1,2-14-4,0 5-18,1-16-165,1-4 92,1-3 79,0-3 12,0-4 66,1-22-39,-3 4-1402,-1-8 1,-1-3 1379,-1 0 0,-2 0-342,0 0 0,0-1 356,-1-1 0,-1 1 109,-4-12-96,1 13 1,1 0-1896,-4-12 1896,-3-8-6,5 20 1896,1 5-1873,0 0 1162,2 9-1168,1 3-39,2 7-6,2 9 3293,0 2-3194,0 8-93,0 5 0,0 6 16,1 6-1395,0 2 1390,1 1 11,-1 0 0,1-1 0,0-2 6,0 10-22,0-14-7,1 5-16,-1-17-5,0-4-23,0-4 5,1-3 12,-1-3-6,2-1 6,-2-3 1335,1-1-1565,0-4-722,-1-2 991,-1-12 0,0 12 0,-1-7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7T09:26:28.847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14958 5309 21282,'32'-13'819,"0"1"0,0-1 0,13-5 0,-6 2 476,-2 0-809,-9 5 1,1 0-111,17-6-255,-16 5 0,2 1-62,1 1 1,0 0-71,-7 3 1,1 0 269,7-2 1,0 0-388,-9 3 1,0 1-48,11-2 0,1 0-20,-8 1 1,0 0 28,9-1 1,1 0 0,2-1 0,0 0 29,-9 2 1,0 0 38,10-2 0,0 0 25,-12 2 1,-1-1 46,1 1 0,-1-1 51,1 1 1,-1-1 18,0 0 0,-1 0 25,1-1 0,-1 1 7,0-1 1,1 1 22,-1-1 0,1 0-8,-2 0 0,3 0-24,5-2 0,6 0 1,-1-1-20,-5 2 1,0 0-1,1 0-23,7-2 0,2-1 0,-3 2-16,-7 1 1,-2 2-1,-2-1-24,4-1 1,-1 1-14,-1 0 0,2-1 18,-3 0 1,1 0 0,1 0 7,1-1 1,1 0-1,-1 0 7,1-1 1,0 1 0,-1 0 3,-1 0 0,-1 1 0,-1 0 14,2-1 1,1 1 6,-4 0 0,3-1 0,-3 1 12,7-2 1,-2 1 13,12-5 0,-2 1-15,-14 3 0,-1 1 0,1 0 1,-1-1-1,0 1 1,1 0-17,-1 0 0,1 0 8,1 0 1,-1 0-22,1 1 0,-1 0-1652,2-1 1,-1 1 1489,0 0 1,1 1-8,-1-1 0,1 0-14,-1 0 1,-1 1 16,1-1 1,0 0 8,-1 1 1,1-1 16,-1 0 1,1 1 14,-1-1 1,0 1 90,0 0 0,0 0 381,-1 0 1,2 0-348,12-2 1,0 0-25,-11 2 0,1 1 1277,10-3 1,-1 0-1186,-13 3 1,-2 1-22,2-1 0,-1 1 7,-1 0 1,1-1 28,13-2 0,1 0 9,-11 2 0,1-1-3,11-1 0,0-1 8,-11 3 1,-1 1-136,0-1 1,1 0-11,1 1 1,0-1-543,0 1 0,0 0 514,1 0 1,0 0-10,0 0 0,0 1-5,1 0 1,-1-1 4,-1 0 0,1 1 1,0-1 1,0 1 20,-1-2 1,1 1 15,-1 0 0,0 0 42,0 0 0,0-1 3,-1 1 0,1 0 581,13-3 0,0 0-504,-12 3 0,0 0 18,10-3 0,0 0 1,-15 3 1,-1 0-5,0 0 0,0 0-3,-1 0 1,0 0-1,1 0 0,-1 0 17,-1 0 0,1 0-63,-1 0 1,1-1 0,0 1 0,0 0-24,-1 0 1,1 0-10,13-3 1,-1 0-1,-9 3 0,0 0-9,10-3 1,-2 0 11,-11 4 0,-1-1 1,-1 0 0,0 0-4,0 1 1,0-1-6,0 1 1,-1-1 10,0 1 1,0 0-15,0-1 1,0 1-12,0 0 0,0 1 1,-1-1 0,0 0-22,1 1 1,-1-1-519,1 1 0,-1-1 445,0 0 1,0 1-9,0-1 0,0 0-1,-1 1 1,1-1 4,0 0 0,0 0 11,0 1 0,0-1-78,24-4 63,-24 5 0,-1 0 69,1 0 0,1 0-22,-1 0 0,1 1 537,0-1 1,0 1-448,0-1 1,1 1 1,-1-1 1,0 1-9,0 0 1,0 0-10,-1 0 1,0 1 46,25-3 16,-2 0 26,-3 1-197,-3 0 22,-3 2-83,-6-1 27,-3 2-65,3-2-88,-12 3 1358,2-1-1321,-14 1 1263,-3 0-1300,-3 0 1245,-4 0-1257,-2 0 206,-3 0-31,-4 1 259,-1-1-226,-1 3 258,-2-2-83,1 1-1,0 0 62,0 1 4,0-1-42,0 1-3399,0-1 3483,-1 2 309,0-1 74,0 1 39,-1 0-130,0 0 120,-1 1-18,-1 0-474,0 1 157,0 0-98,0 0-1,-1 1 6,1 1 81,0 0-218,0 0 37,-1 2-177,-2 0 51,-2 1-76,-2 1-55,-3 1-76,-3 2-87,-4 1 56,-2 1 55,-6 1-429,19-8 1,0 0-2170,-21 8 2844,4-1 1,19-9-1,8-3 1</inkml:trace>
  <inkml:trace contextRef="#ctx0" brushRef="#br0" timeOffset="4073">24166 3404 12456,'-12'-31'-717,"2"5"431,8 22 81,-1 0 11,-2-1 63,0 1 166,-4-3 17,2 2-29,-1-1 222,1 1 407,-4-4-268,2 1 94,-3-3 284,-2-2-430,3 2-79,-3-4 10,-1 1-184,4 4 1,-3-2 165,-1 1 7,3 4 26,-2-3 60,0 2 16,4 2-84,-9-3 141,10 5-13,-5-1-26,3 3 270,3 2 52,-3-1 7,-1 1 14,3 0-17,-11 4 192,9-1 51,-14 9 200,11-6-382,-5 6 43,4-2 421,-9 8 275,5-3-747,0 2 1,0 0 392,0 2-99,-10 9-901,8-6 563,5-4-666,-4 4-41,2 0 0,4-5 0,-16 20-87,15-17-135,-9 11 107,5-6-575,5-5 235,-5 6-246,2 0-85,4-6 57,-3 6 1,1 0-11,3-5-12,-2 5 94,1 1 698,3-5-219,-2 6 104,2 1-187,3-6-188,-1 6 99,2 3-117,3-7-14,-1 9 154,3 1-243,1-7 87,0 6 181,5-1-5,-1-8-20,3 7-98,-1-10 100,1 0-18,1-1 159,5 7-136,-1-7 10,5 4 9,-3-10 285,8 2-7,-3-5 403,6 2-155,3-5 31,-6-4 76,8 1 123,1-2-316,-7-2 323,8 0-217,0-1-361,-8-1 79,9 0-107,1-1-64,-8 1-54,8-2-173,-2-2-39,-8-1 184,5-1 207,-4-4-34,-7 2 22,5-4 49,-2-2-40,-4 3 729,3-4-506,0-1-60,-7 3 2,6-4 300,-2-1-88,-3 2-16,3-4 11,0-3-51,-5 5-15,5-7 16,-2-1-330,-3 4 25,2-7 28,-1-3-18,-3 7 3,1-9 21,-1 0-14,-3 9-21,1-9 20,-5 0-27,-1 7-6,-2-7-353,-2-1 341,-1 8 0,-1-9-1,-1 12-9,0-1 42,-1 1-23,0 1 3,-3-9-127,1 8 134,-1-7-36,-1-1 32,3 7 28,-4-7 71,4 9 31,-2 2 41,0-1-15,-2 2-76,-7-6-58,2 7 482,-4-3-451,5 9 10,0 4 73,0 0 115,0 2 541,1 1-278,1 2 107,0 0 30,1 1 334,1 1-321,1 1-15,0 1-61,2 0 8,0 1-146,1 0 44,0 1 62,0 0 82,1 2 416,-1 0 95,1 2-255,-1 0-240,0 1-113,0-2 37,1 0-177,1-1-220,0 0-193,1 0-384,0 0 230,0-1 251,0 1 373,0-1 9,0 1-343,0-2-44,1 1 0,-1-2 0,-2 1 0,1-1 0,-2 1 0,2-1 0,1 0 0,0 0 0,0 1 0,2-1 0,0 0 0,1 0 0,0 0 0,0-1 0,0 1 0,-1-1 0,1 0 0,-1 1 0,1-1 0,-1 1 0,1 0 0,-1 0-3277,0 1 2457,1 0 1,1-1 0,0 0 0</inkml:trace>
  <inkml:trace contextRef="#ctx0" brushRef="#br1" timeOffset="6792">23072 3810 9671,'-4'-24'101,"-2"5"-67,-4 18-6,-2 3-6,-3 2 17,-3 2 6,-2 4 22,-3 1 12,-1 1-933,-2 2 977,-2 0 6,5-3 0,-1 0 39,-14 7-59,12-6 0,-1 0 199,-4 1 0,1 0-948,6-3 1,0 0 790,-8 4 1,0-1 101,-14 4-1292,1-1 1230,0-1-477,1 0 429,12-6 0,0 0-87,7-2 0,1 0-192,-9 2 1,1-1 225,-14 4-4,13-3 1,-1 0-36,7-2 0,0 1 2,-9 2 1,0 0-1,10-1 0,0-1-31,-1 0 0,0 0 45,1 1 0,0 0 0,-1 0 1,1 0 4,-1 1 1,1 0 3,0 0 0,-1 0-12,1 0 0,-1 1-5,1 0 0,0 0-14,0 0 0,0 0 8,0 0 0,0 0 59,-12 5 0,-1 1 0,9-4 1,0-1 15,-8 5 1,0-1 17,11-5 0,2-1-1,0 0 1,1 0-257,-22 8 279,3-1 34,4-2 38,3 0 29,3-3-62,4 0 544,2-2-601,3-2 1374,2-1-1242,-4 2-173,7-3-35,-4 1-38,8-1-16,1-1-59,-1 3-7,0 0 1535,-2 3-1577,-9 9 377,4-4 11,-5 7 340,6-7 678,2-2-706,-2 0-14,0-1-26,0 0-32,2-1-250,-1-1-10,3-1-502,-4 2-65,8-4-29,-1 0 207,8-3 531,2-2-172,2 1 404,0-1-402,2 0 8,0 0-376,3 0-647,0 1-1207,3-1-354,3 0 2113,2 1 0,-5-3 0,1 1 0</inkml:trace>
  <inkml:trace contextRef="#ctx0" brushRef="#br0" timeOffset="7465">23319 4233 11506,'18'-39'1014,"-7"11"-561,-21 42 585,-3 3-295,-4 5-808,-2 2 501,-2 4-1156,-5 1 1354,0 3-169,-5 1-31,-2 2-380,16-17 1,-1 0-19,0 1 1,-1 0-2,0 0 1,0 0-6,-1 0 0,0 0 5,0-1 1,0 1 2,0 0 1,0-1-1,1 0 0,-1 0 9,1 0 1,-1-1 22,-17 15-24,1-1-20,0-4-45,3-1-93,12-9 0,1-2-150,-10 8-3,-5 4-146,15-13 137,4-1-14,3-4-46,4-2-58,3-2 597,3-2-416,1-2 1294,1 1-1559,1-1 268,2 0-508,1 0-180,2 0-644,4-1-1737,-2 0 2887,2-1 1,-5 1 0,-2-1 0</inkml:trace>
  <inkml:trace contextRef="#ctx0" brushRef="#br0" timeOffset="7924">23972 4515 11439,'-4'25'950,"2"-1"-689,7-4-144,1 3 40,-2 3 48,2 4-19,-2-5 0,0 2-1239,2 15 1088,-2-2 1,1 1-1569,-1 8 1461,-1-17 1,-1 0 33,1-1 0,0-3-413,0 14 392,0-17 1,0 1-91,4 13 75,-1-12-81,2 5-127,-2-14-222,0-1-242,-1-4-2531,-1-2 2815,0-3 1,-2-5 0,-1-1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7T09:22:12.76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2558 4498 13329,'-1'47'138,"0"-1"1,0 1 0,1-1 0,-7 4 0,2-3-1232,11-2 1,4 2 0,-3-12-2185,-2-15 2457,-1-4 1,-3-8 0,0-3 0</inkml:trace>
  <inkml:trace contextRef="#ctx0" brushRef="#br0" timeOffset="565">2452 4551 9806,'-1'-12'3276,"0"3"-1579,1 9-912,0 0-69,20-52 371,-1 28-1611,-4-6 0,3 2 759,8 11 253,17 6-371,-15 5-27,16 0-92,-21 5 69,-3 3 1,-1 3 72,2 11-61,-7-1 55,-5 8 1,-3 3-29,-3 4 331,-2-5 1,-2 1-253,-11 18-1377,1-10 1287,-7 9 17,3-14-390,-2-2 396,-1-2-6,0-3 106,-16 11-167,15-14-29,-10 6 73,19-18 1654,3-2-1637,3-4 516,2 0-622,4-4 0,2-3-12,11-9 0,0 1 309,8-5-309,8-3 1,-7 6-6,11-6 11,5 3-2067,-8 5 2073,13-3-1,-12 8-688,2 1 700,1 2 0,0 3 33,13 3-22,-12 5 11,8 3 37,-22 6 0,-3 2-9,5 5-539,7 15 544,-25-15 1,-3 3 1757,-3 0-1662,-12 13-84,-1-8 814,-10 9-764,-2-13 1,-2-1-46,-9 7-528,6-6 0,-1-2 518,-7 0 16,-3-1-626,0-3 604,0-2 0,3-2-17,3-3-11,4-4-1,6-2-4,4-3-18,5-2-11,4-2-33,5-2-57,3-3 846,2-2-1035,3-1 216,7-3-2440,1 4-785,7 0 3246,-2 6 0,-7 2 0,0 0 1</inkml:trace>
  <inkml:trace contextRef="#ctx0" brushRef="#br0" timeOffset="3800">3705 4533 15451,'-8'41'263,"0"0"0,1 0 1,-2 4-1,0-2-1773,1-3 1,0-3 1755,-4 5-5,-1 0 16,-2-3 18,1-1 748,0-4-754,1-3 57,2-3-85,2-4 163,1 3-248,4-11 1887,0 4-1780,6-15 190,1 1-212,4-6 558,1-1-676,3-3-39,2-2-22,3-3 38,11-6-55,-5 2 0,8-3 5,2-1-50,-5 5-711,8-4 695,-10 6 5,1 0 5,1 2 0,-1 0-10,-1 0-297,-1 2 302,-2 0-11,-2 1-12,-2 2-44,-3 1-68,-1 1-134,-3 1-174,0 0-330,-3 0-538,-1 1-313,-4 1-1642,-1 3 2457,-1-2 1,-1 1 0,0-3 0</inkml:trace>
  <inkml:trace contextRef="#ctx0" brushRef="#br0" timeOffset="4099">3863 4780 19003,'-2'34'190,"0"0"0,1-1 1,-2 15-1,1-6 18,-2 1-1811,1-10 0,0 0 1706,0-7 1,1-1-1,-2 9 1,0 0 836,-1 11-722,0-1-22,1-1-303,0-4 253,2-4 0,0-4-18,0-4-21,0-3-103,0 2 40,1-9 1669,-1 1-1680,0-7 243,0-6-421,1 0-342,1-5-2790,0-5 3268,2-1 1,-2-1 0,2 2 0</inkml:trace>
  <inkml:trace contextRef="#ctx0" brushRef="#br0" timeOffset="6338">19844 4233 11732,'-3'-33'2213,"-17"1"-2124,9 29 158,-20-4-79,17 7 22,-7 0-5,7 0 5,-2 1 191,-7 3-190,5 0-6,-6 3 5,8-1-16,0 0 151,-6 6-180,5-3-10,-4 3-7,7-1-10,1-1 0,-1 2 16,2 1 12,-1 1 22,1 1-28,0 1-23,0 2 68,-5 12-28,3-6-12,-2 8 85,1 4-180,3 4-1104,2 1 1088,4-1-12,5-12-16,1 0 98,5-2 0,1-1-1048,4 6 1028,-1-7 0,1-1 123,6-3-346,11 7 407,-4-8-930,-1-5 0,1-2 930,8 1-10,12 1-524,-9-8 496,0-1-23,1-3-28,-9-1 1,1-1-23,14-1-87,-14 0 1,0-1 81,10-3-1,-1-2 0,-2-3-33,-1-1 5,-2-2 101,11-10-101,-12 5 6,6-8 179,-14 6-218,-4-3-45,-2-1 1920,-2-3-1954,-3-3-945,-5 6 1,-1-1 944,2-14 3,-3 13 0,-1 1 268,-1-12-276,-1 2-12,-1-1-55,-8-12 10,1 12-581,-9-9 548,-2 16 0,-5 1-34,-5 3-55,-5 2 6,-2 4-152,-5 2-135,-2 3 1161,-3 3-1491,-3 3-168,-1 2-179,-1 2-415,1 2-93,15 4 1,1 0-1639,-10 2 2621,16 0 1,3 0-1,9 0 1,7-1 0</inkml:trace>
  <inkml:trace contextRef="#ctx0" brushRef="#br0" timeOffset="7251">19879 4886 11939,'-3'26'1109,"0"0"0,-1 20-431,4-20-1727,1 2 1598,-1 4-123,0 3-45,0 2-62,1 3-1076,-1 2 1126,1 4 40,-2-10 0,0 2-784,-1-9 1,0 1 491,-1 8 1,-1 3 19,-1 0 0,-1-1-45,2-10 1,1 1-6,-2 9 0,1-1 11,3-12 0,0-2 22,0 0 1,0 1 198,1 23-6,0-3-361,0-1 306,2-3-318,0-2 172,2-3 78,2 8-100,-2-14 902,2 3-834,-2-13-85,-1-7 1803,0-1-1703,-2-8 526,1-3-487,0-1 1137,0 0-1271,0-4-50,2-5-100,0 0-80,0-6-217,-1 2-422,0-1-2486,-1-11 2457,-1 10 1,0-3 0,-1 14 0</inkml:trace>
  <inkml:trace contextRef="#ctx0" brushRef="#br0" timeOffset="7823">19756 6297 12169,'-21'28'570,"0"1"0,0-1 0,-8 10 0,6-2 897,15 10-3635,4-15 2448,-1 18-12,4-22 7,2 2 10,1 0-10,2 1 5,1 0-17,3 1-11,1-1 584,3-2-606,1 1-12,3-3-5,2-2 168,11 8-191,-6-10 12,9 4 229,4-6-675,-9-7 434,10 0 152,1-6-180,-8-4-10,8-2-510,2-8 498,-9 0-5,10-8 106,-2-8 872,-8 4-1015,-2-6 0,-1-3-53,-1-3-204,-6 6 1,-2-3 188,-8 3 1,-2 1-16,3-16-4,-5 14 0,-1-1 6,-3-1 0,-2 0 0,-3-14-6,0 14 0,-2 1 6,-8-10-6,-3 1-11,-3 2-6,-2 2-25,4 12 1,-3 0 108,-1 2 1,-1 2-194,-7-2 1,0 2-133,-18-3-252,3 10-2778,1 16 3022,6 5 0,6-1 1,14-1-1</inkml:trace>
  <inkml:trace contextRef="#ctx0" brushRef="#br0" timeOffset="9347">19350 4727 12225,'-31'21'655,"0"1"0,0-1 1,-4 6-1,0 3 0,6-4-2538,1 10 2199,6-7 1,-2 2 136,0-1 1,0 0-298,3-5 1,0 1 5,-7 9 1,-4 1 22,8-8 0,-2 0 0,1-1-45,-5 5 0,-2 1-41,5-5 0,-2 2 0,1-3-505,-4 2 0,1-1 585,-1-1 1,0 0-707,0-2 1,-1 0 722,1-1 0,-1 0 44,3-3 1,-2 1 0,0 0-595,0 0 0,0 0 0,0 0 423,1 0 0,-1-1 0,1 1-8,2-2 1,1 0 0,3-1-58,-3 1 0,2 0 63,1 0 0,-1 0 96,2-1 1,-1 1-111,2-1 1,0-1-1,2 0 0,-1 0-14,3-1 0,0 0 40,-16 15-12,5-4-5,3-2-6,4-3 1120,-2 1-1137,9-8 2167,0 0-2190,9-9 1489,4-2-1471,1-3 1302,2-1-1320,3-1 933,1-1-1033,3-1-51,2-2-106,0-2-145,1 1-1564,4-5-1242,-2 3 3192,4-4 0,-9 7 0,-2 0 0</inkml:trace>
  <inkml:trace contextRef="#ctx0" brushRef="#br0" timeOffset="11319">17921 6368 11598,'-12'-37'549,"-1"0"0,2 6 0,2 4-365,4 11 24,-2 1-152,1 5-28,-3-2-6,2 5-11,-1 1 12,-1 0-7,-1 1 46,-5-1-17,2 2 5,-6 0 96,-3 3-68,4 1-11,-6 1 45,-4 4-72,6 0 4,-8 3 52,-1 4-12,8-1 16,-6 2 158,2 5-124,7-5-413,-5 6 374,9-5-33,0 1-23,2 0-17,1 1 40,-3 8-40,5-5 30,-3 7 54,2 3 0,4-5-413,-3 8 396,4-7 23,1 1-17,-1 1 6,1 1 174,-1 16-79,1-9 28,1 11 268,4 3-262,2-11-475,0-12 1,2-2 485,4 9-17,5-2-766,3-3 749,3-3 298,16 6-175,-4-10-974,12 3 1003,-6-10-40,2-3-28,2-1-28,4-2-39,0-4-22,3-1-29,-1-2-16,1-3-20,-14-2 1,1-2-79,-8 1 0,0-1-9,7-2 1,0-2 38,13-7 1,-2-3-6,-1-2-6,-3-2-11,-3-2 6,-4-2-6,-4-3 23,-4-2-40,-12 9 1,-3-2-12,3-14-25,-6 15 0,-4-2-3,-5-2 1,-3 1-1141,-5-17 1123,0 16 1,-2-1-7,-7 0 1,-2 2-413,3 5 0,-1 1 413,-6-6 0,-2 2-122,5 7 1,0 2 121,0 1 0,-1 0-3,-1 0 0,0 1 0,1 2 0,-2-1-31,-8-3 0,-2 0 14,10 5 1,-1 1-15,-7-3 0,2 1-89,-9-1-106,3 3-107,4 5-286,4 3-650,4 6 41,5 5 1242,2 9 0,8-8 0,3 2 0</inkml:trace>
  <inkml:trace contextRef="#ctx0" brushRef="#br0" timeOffset="11982">17798 7161 15300,'-8'40'513,"1"-1"1,0 10-1,2-4-193,7 5-1107,0-16 1,-1 2 1085,-1 5 1,0-1-1027,1-7 0,-1-1 861,0 12 1,0 0-6,1-11 1,-1-2-857,-1 2 0,1 0 836,-1 0 1,0 0-4,-1 0 1,1 0-4,-1-1 1,0 0 5,0-1 0,0 2-515,0 9 1,1 1 525,-1-11 1,1-1 125,0 17 1,1 2-187,1-9 1,1-2 48,-1-7 0,1-1 770,0 0 1,2-4-494,2 1-212,-1-11-6,1 1 241,-2-9-191,0-5 2298,-1-1-2264,3-5 3019,-2-1-3260,4-4-29,2-6-66,-2 2-95,3-5-857,-3-2-409,-2 5-1770,-1-3 3215,-2 5 0,-2 5 0,0 1 0</inkml:trace>
  <inkml:trace contextRef="#ctx0" brushRef="#br0" timeOffset="12548">17657 8855 16297,'-35'-3'635,"0"1"0,8 23 0,-2 13 1,4 3-1,7-5-2274,9-8 1,3 2 1560,-5 8 1,-2 8 0,1-1 0,7-10 245,16 0 0,3 0 1099,4-2-1113,-3-8 0,3-1-20,11 9 2,-8-10 0,2-1 26,4-2 1,1-2-1087,16 8 1019,-14-10 1,1 0 74,2-3 1,0-2-81,-7-2 0,0 0 11,8 1 0,2-1 139,-1-3 1,-2 0-121,-7-1 1,0 0-1,8-2 1,-1-1 125,9-4-16,-2-5-12,-4-3-33,-3-4 358,-12 3 1,-2-2-455,9-11-55,-11 9 0,-1-2 5,-3-3 0,-1 0-17,4-16-22,-7 14 0,-1-3-6,-3-3 1,-3-1-4,1 6 1,-2 0 2,-1-9 1,-3-1-23,-4-4 0,-3 0 8,1 10 1,-1 0-9,-5-10 0,-3 0-53,-4 4 0,-1 3 33,3 9 0,0 2-11,-5-5 1,-3 4-88,-2 11 1,-2 6 44,7 4 0,0 2-39,-9 3 0,-1 5-423,-4 11 0,2 4-51,8-4 1,0 2-1026,-10 7 1,1 3 1471,7-2 0,4-3 0,-4 4 0,2 0 0</inkml:trace>
  <inkml:trace contextRef="#ctx0" brushRef="#br0" timeOffset="14650">19562 4233 10478,'-26'0'683,"4"1"-274,7 6-241,2 1 89,-13 7-162,8-4-361,-9 5 338,4-3 30,-2 0-1,-1 1 16,-2 1 247,-15 7-117,8-5-93,13-6 0,-2 0 173,-1 1 1,0-1-1596,-14 6 1377,13-5 0,0-1 37,-12 6-380,0-1 346,0 2 0,0-1 0,0 2-28,11-5 0,-2 0-1488,-13 7 1418,14-6 0,0-1-3,-12 6-874,1 2 863,-3 0 17,11-6 0,-1 1 8,7-4 0,-1 0 6,-8 5 1,-1-1-7,9-4 0,1-1 3,-2 1 0,0 1-11,0-1 0,-1 1 2,0 0 1,0 1 5,-1-1 0,0 0 3,1 1 0,-2 0-3,1-1 1,0 1-1,0 0 0,-1 0-235,1 0 1,-1 0 223,0 1 0,1-1 0,-1 1 0,0-1-6,0 1 1,0 1-4,0-1 1,-1 1-447,1 0 1,-1 0 451,1 0 0,0 0 8,1 0 1,-2 0 50,-11 8 0,-1 0-426,11-6 1,0 1 394,-10 5 1,0 1-15,12-8 0,2 0 20,-2 0 1,1 0-15,-1 0 0,1-1-3,-1 2 0,0-1-3,-1 0 0,1 0 6,0 1 0,-1 0-130,1 0 0,-1 0 132,1 0 1,-1 0 44,3-1 1,-1 1 0,0 0-21,-3 2 1,-1-1 8,-10 8 1,2-2-274,12-8 1,2 0 252,0-1 1,-1 0-1,2 0 1,-1 0 182,1 0 1,-1-1-195,1 0 1,0 1 172,1-1 1,-1 0-185,0 0 0,1 0-5,-1 0 0,1-1 343,0 1 1,0-1-345,0 0 1,1-1-1,0 0 1,1 0 2,0-1 1,0 1 21,-9 4 1,0 0-23,8-4 1,0-1-1,-7 5 1,0-1 27,-10 7-10,-1 0-1,0 1 0,2-1-5,0 1 5,1-2 6,1-1 5,2-3 28,1-1 52,3-2 66,4-2 61,4-3 79,4-2 2146,4-3-1760,3-2-470,6-2 1881,2-1-2077,4-3 421,8-6-505,-2 3-28,7-4 1406,-5 5-1485,2 2-83,0-1-258,0 1-2801,5 1 0,-4 0 2457,3 1 1,-9 0 0,-2 0 0</inkml:trace>
  <inkml:trace contextRef="#ctx0" brushRef="#br0" timeOffset="15766">15523 6491 15311,'-6'-36'461,"0"1"0,2 1 1,-2 9-177,-3 17-38,0 1-18,-3 0-10,-2 0-6,-2 1 16,-2 0-10,-2 1-1,-2 0 236,-5 0 0,-2 1-258,-4 0-660,4 0 1,0 1 581,3 2-34,0 1-28,1 2-11,1 1-658,-10 8 630,8 1 6,-8 5-1,1 7-5,8-4-6,-8 8 73,5 3-22,7-6 10,-4 9 96,4 5-89,6-9 5,-1 11 33,5 5-61,4-10-11,-2 11 56,4 1-56,3-10-322,0 11 372,3-2-54,3-12 49,3 8 139,11-6-100,-2-10 5,9 5 136,12-3-147,-5-10-76,-9-6 1,1-2 36,14 3-6,-9-6 1,2 0 11,18 2-4,-6-3 1,2-2-42,-18-2 0,-1-2-363,9 2 0,0-2 413,14 0 1,-2-3-548,-2-1 541,-2-3-14,-14 0 1,-1-1-8,12-4-456,-14 4 1,-1-1 449,5-5 95,8-9-62,-11 4 55,-7 0 1,-2 0-67,2-6 5,3-9 1,-10 8-12,-1-3 1,-2-2-23,-2-2-3,-5 6 0,-1 0-14,1-17-22,-3 15 0,-1-1 8,-3-3 0,-1 2-2,-4-18-15,1 16 0,-1 1 4,-7-10-1,-4 4 242,-3 2-253,-4 4-6,4 12 1,-2 2-18,-17-7 9,14 10 0,-4 2-20,-3 4 1,-1 3 13,6 1 1,0 2-6,-9-1 0,-2 2-48,-3 4 0,2 3 14,9-1 0,0 1-364,-11 3 1,2 1 279,14 0 0,1 1-87,0 1 1,2 1-202,1 2 0,1 1-763,2 1 1,1 1 952,-1 5 1,3 0 0,-1 2 0,3 0-1</inkml:trace>
  <inkml:trace contextRef="#ctx0" brushRef="#br0" timeOffset="16566">15329 7320 18425,'7'42'477,"-2"1"-348,-9-3-1544,1-7 0,0 2 1482,0-7 0,1 1 32,-1 4 0,1 4 0,0-3-18,0-2 0,1 0 8,0 10 1,0 1 103,1 2 1,0-2-105,0-9 1,1 0-3,0 10 0,0 1 69,2 0 1,0-2-90,0-9 1,-1-1-4,2 9 0,-1 1 45,0-2 1,0-2-60,-1-9 1,0 0-155,0 8 0,-1 0 207,1-1 1,-1-1-48,0-10 1,0 1-213,0 8 0,0-2 274,0 11-17,0-4-764,0-3 764,0-4 780,2 9-797,-2-13-11,1 6 609,0-14-598,0-2 1246,0-2-1263,1 0 62,2 8-101,-1-10 1102,1 6-1118,-2-13 618,-2-3-614,0-1 311,0-2-271,0-1-44,1-1-68,2-4-34,1 0-89,3-6-1743,6-11-610,-6 7-745,4-8 3253,-7 13 1,-4 4-1,1 2 1</inkml:trace>
  <inkml:trace contextRef="#ctx0" brushRef="#br0" timeOffset="17100">15117 9102 14533,'-23'35'453,"0"0"1,2-3 0,6-3-79,15-3-1399,0 0 1360,1 1 28,0 0-17,1-1 23,1-1 22,0 0-17,1-2 425,1-1 208,12 14-656,-3-15 174,8 0 1,1-3-208,4-6-567,18 4 472,-17-11-33,2-2-34,1-1-302,17-1 251,-21-1 1,0-1-51,0 0 0,0-1 2,-1 0 1,-2 0 42,10-5 22,0-3-11,0-2 11,-10 2 1,-1-2-7,13-7-61,-13 6 0,-1-1 34,6-7 5,-1-2 4,-4 0-32,-1-3-11,-4 1-23,-2-2-16,-3-1 22,-3-2 12,-2-19-34,-4 8-475,-4 13 0,-1-1 464,-4-16 10,-5-1-13,3 21 0,0 1-342,-2 0 0,0 0 333,-1 0 0,-1 1-5,-12-20 11,-4 5-11,-1 6-340,-4 6 329,-2 5-388,-2 4 377,-5 6 5,-2 4-6,-4 4 20,22 3 0,0 2-205,-1 1 0,-1 1 193,0 1 1,-1 2-9,0 3 1,1 0-125,0 1 1,0 2 95,1 0 1,-1 2-90,-9 9 0,2 1 47,9-6 1,0 1-49,-6 6 1,2 0-68,12-6 1,2-1-903,-10 20-1831,6 1 2952,6 4 0,7-20 0,3-2 0</inkml:trace>
  <inkml:trace contextRef="#ctx0" brushRef="#br0" timeOffset="18170">14852 6879 11362,'-40'16'495,"0"-1"0,3 0 0,4-1 26,9 4-1767,-3 1 1778,0 1-45,-1 2-44,7-5 0,0 1-51,-11 9-930,10-8 0,0 0 891,-9 7-39,-2 3-45,-2 0-62,-2 3-62,8-7 1,-1 1-96,6-5 1,0 0-4,-8 6 1,-1 3 36,-2 1 0,2 0-45,6-7 0,0 0-568,-8 7 1,1-1 572,9-9 1,2-2 11,0 0 0,0 0-415,2-2 1,-1 0 428,2-1 0,0 0 92,-18 12 9,14-9 0,0 0-9,-12 10-28,7-4 1,1 0-34,-2 3-59,11-9 0,0 0 87,-12 16-56,8-11-6,-4 7 710,7-6-705,5-7 18,0 5 1774,3-4-1730,4-5 6,-2 5 118,0-1-124,2-6 1210,-2 5-924,-6 1-274,6-7 896,-7 3-897,8-8 870,-6 1-920,6-2 190,-5 0-212,10-4 0,0-1-28,1 1 5,0-1-22,1 0-11,0 0 0,0 0-12,0 1-10,-3 5 5,-1 0 0,-2 5 0,-2 2 0,-1 1-6,-3 4-599,-1 0 605,-1 2-12,-11 9 18,7-7-12,-9 6 12,9-10 5,-1 0-5,-1-1-1,-1 0 1,-10 7-6,7-6 11,-9 4-11,2 0-99,9-6 104,-15 12 1,18-12-312,-3 6 312,8-7 11,2 0-12,2-1 1,1-1-6,2-1-6,-2 1 569,5-4-574,-3 3 125,7-8-103,-2 1 323,3-4-71,1 0-689,3-7-27,1 2-405,5-5-1001,0 3-1418,2 0 3274,4-1 0,-8 3 1,1 0-1</inkml:trace>
  <inkml:trace contextRef="#ctx0" brushRef="#br0" timeOffset="18716">12912 8784 16997,'-1'-37'283,"-1"-1"1,-3 1 0,-5 8-43,-10 19-1074,-10-1 1068,4 5-33,-2 4-11,-1 1 133,-16 6-189,10 3-29,-12 6 14,21-1 1,1 1 13,-16 10-560,14-8 0,-1 2 602,0 3 0,0 0-81,7-5 1,-1 1 2,-4 5 0,-1 1 92,3 2 1,2-1-40,-8 15-95,11-14 0,3 1 5,7 2 1,2-1-17,-1 15-26,6-14 1,2 0 30,6-1 1,2 0-1,8 13-22,-2-14 0,1-1 39,13 9-5,5-4-1006,4-1 1051,4-4 24,-7-10 1,1-1-62,-7-3 0,0-2 0,8 2 0,4 0 62,-5-6 1,2 0 0,-3-1-75,0 0 1,2-2 15,7 1 1,4-1 0,-5-1-14,-10-3 1,-2-1 2,9 1 1,1-3 86,-3-4 1,-3-1-68,-7 1 0,-2 0 2,8-3 1,-3-2 81,7-11-605,-6-1 588,-4-3-22,-6-1-17,-5-3-28,-4-2-28,-5-2-5,-3-2-32,-5 8 1,-2-2-12,-1 8 1,0-1-12,-3-8 0,-2-1 0,-7-3 0,-1 3-961,3 7 0,-1 0 958,-7-8 0,0 1-2,4 11 0,0 2-103,-1 0 0,-1 2 108,0 0 0,0 1-6,0 2 1,-1 1-42,-10-2 0,-1 2 10,8 5 1,0 2-20,-8-1 1,-1 3-138,-3 7 0,1 3 33,7 2 1,1 2-74,-10 3 1,1 3-869,-1 10 1,2 4-536,9-6 1,1 2 1492,1 1 0,-1 2 0,5-3 0,-4 7 0,2 0 0</inkml:trace>
  <inkml:trace contextRef="#ctx0" brushRef="#br0" timeOffset="19416">12824 9596 19524,'-3'-19'1002,"-3"29"-750,1 27-706,1-11 0,1 3 672,-1 8 0,1 0-1129,1-6 1,-1 0 980,-1 11 0,1 1-11,0-9 0,0-2-9,0 2 0,0 1-11,-1 0 1,1 2 12,0-2 1,0 3-1,0-1-21,0 5 0,0 0-464,1-5 1,-1 1 0,1-2 460,1 2 0,0-1 22,0-4 1,0 2-1,0-1 0,0 3 1,0 0 10,0 10 1,0-1-225,1-16 1,-1-3 235,1 1 0,0-2-6,-1-1 0,1 1 90,0 6 0,-1-1-12,0 14-81,1-19 1,0-1 53,-1 4 89,1 3-106,0-12-1,0 2 394,1-9-427,-1-4 1436,2 1-1475,-1-6 2583,0 1-2578,-1-4 373,1-1-1375,2-1-336,-1 1-1955,4-1 3260,-2 1 0,-1 0 0,0 0 0</inkml:trace>
  <inkml:trace contextRef="#ctx0" brushRef="#br0" timeOffset="19933">12612 11518 12735,'-43'-6'571,"0"-1"0,4 1 1,6 6-7,15 11-613,1 5 653,1 1-45,1 4-84,2 2 308,-3 19-465,7-6 6,4 6 1,1 2-203,4 5-457,1-12 0,2 2 421,3-10 0,2-1-1014,7 14 963,-4-16 1,0-1 53,9 7-259,2-2 309,3-4 199,2-7 0,2-3-25,11 3-262,-10-6 0,3-3 301,-3-8 0,-1-3-489,18-3 290,-15 0 0,2-2 131,2-5 1,-2-2-155,-5 2 1,-1 0-9,8-5 1,1-1 80,1-5 1,-2 0-119,-9 4 1,0 0-14,8-6 0,-1-2 53,-6 0 0,-2 0-76,-7 6 1,-1-1-12,3-5 0,-2-1 14,-6-1 0,-3 1-13,3-15-29,-7 14 0,-2-1-732,-6-11 0,-4-1 721,-5 2 0,-2 0-647,0-9 0,-4 2 644,-3 6 1,-2 3-1,5 9 0,-3 0-9,-1 1 1,-1-2 0,0 2-6,-4-4 1,0 2-1,3 4 0,-1-1 0,1 3-103,-2 2 0,1 4 69,0 1 1,-1 3-23,1 4 0,0 1-117,-24 0-62,1 14 73,23 1 0,0 3-518,0 5 0,1 3 33,-1 4 0,2 3-975,-1 4 1,1 4 1594,-1 9 0,1 0 0,10-19 0,1-1 0,1 2 1,-1 1-1</inkml:trace>
  <inkml:trace contextRef="#ctx0" brushRef="#br0" timeOffset="21712">19950 5750 13989,'-45'-21'-62,"0"1"1,4 3 0,3 8-74,-6 20-167,8 9-241,8-1-2734,-1 3 2178,-3 4-55,-1 2 1154,14-11 0,0 0 0,-1 1 0,1 0 0</inkml:trace>
  <inkml:trace contextRef="#ctx0" brushRef="#br0" timeOffset="21952">19350 7479 6669,'0'0'0</inkml:trace>
  <inkml:trace contextRef="#ctx0" brushRef="#br0" timeOffset="22120">20144 7620 13323,'31'-18'-49,"-1"-1"1,1 1 0,1-1 0,1 0 0,-6 5-635,3 0-2374,9-5 1876,-11 6-2096,-4 1 2457,-3 1 1,-11 5 0,-4 3 0</inkml:trace>
  <inkml:trace contextRef="#ctx0" brushRef="#br0" timeOffset="22296">20585 7108 15592,'21'-34'754,"0"0"0,-2 3 0,-1 2-287,-4 6 1,-1 3-366,5-7-52,0-1 1,1 0-220,-1-1-526,7-10-72,-12 17-510,-3 2-2000,-2-1 925,-2 3 2352,-1-18 0,-3 24 0,-1-8 0</inkml:trace>
  <inkml:trace contextRef="#ctx0" brushRef="#br0" timeOffset="22588">20655 6050 8965,'-32'-25'4,"0"-1"1,-1 1-1,3 1 1,1 1-1,4 6-4,-2 1 6,-15-6-12,11 5-1305,-10-4 1323,14 6-6,1-1 313,2 1-322,3 1 0,-1 0-1538,-1 1 1,-1 0 1526,0 0 0,0 0-14,-20-4-294,-3 13 310,3 7 20,12 0 1,-1 3-78,-10 6 80,1 4 6,1 3-17,0 4-3,16-8 0,1 1 9,-10 10 5,6-1 22,1 3-5,7-7-101,-7 9 102,2 2-40,6-5-24,-3 10-3201,3 4 3236,8-13 0,0 1 0,7-21 0</inkml:trace>
  <inkml:trace contextRef="#ctx0" brushRef="#br0" timeOffset="23247">17286 6262 14045,'-43'6'30,"-1"0"0,3-1 0,8 4-8,13 9-10,1 3-1306,-1 4 1305,1 4-6,0 2-10,0 7-90,0 2-1071,2 5 1,-1 3-474,7-16 1,1 0 1594,-3 5 0,0 3 0,2-7 1,1 1-1,0-1 0</inkml:trace>
  <inkml:trace contextRef="#ctx0" brushRef="#br0" timeOffset="23396">16634 8008 8618,'2'40'1,"0"0"0,-1 1 0,1-4 0,0 0 0,1-5-1212,1 14 1169,1-11 0,1 1-799,-1-8 0,-1 0 841,4 13 0,-1-3 0,-1-8 0,0-2 0</inkml:trace>
  <inkml:trace contextRef="#ctx0" brushRef="#br0" timeOffset="23597">16916 9437 8231,'22'35'7,"0"0"1,1-1 0,-3-2 0,0-1 0,-4-6 43,2-4 313,8 4 135,-6-8 100,6 4 17,-6-11-162,1 0-236,1-1-389,2-1 1,1-1-357,8 2-234,-7-2 1,2-1 760,0-1 0,-3-1 0,-2-1 0,13 3 0</inkml:trace>
  <inkml:trace contextRef="#ctx0" brushRef="#br0" timeOffset="23796">18063 9701 19983,'20'-33'104,"1"-1"1,2 0-1,-2 6-81,-3 13-49,3-2 1,1 0-42,2-2-1007,-3 4 0,-1 0 861,6-4-224,2-1-31,1-3-1171,-2-1 1,0-1-1639,5-4 2621,-8 6 1,-3 2-1,-11 10 1,-4 5 0</inkml:trace>
  <inkml:trace contextRef="#ctx0" brushRef="#br0" timeOffset="23931">18698 8784 8674,'19'-31'37,"1"0"1,-1-1 0,9-11 0,-5 5-2432,-4 2 2383,-1 1-22,-1 0-40,-2 0-34,1-2-10,-2-2-29,0-1 146,-6 15 0,-1 2 0,1-2 0,-1-1 0</inkml:trace>
  <inkml:trace contextRef="#ctx0" brushRef="#br0" timeOffset="24135">19050 7355 17641,'7'-33'651,"0"-1"0,0 0 1,3-13-1,-1 6-80,-4 4-2193,1-11 1790,-2 12-56,1-9-28,-2 3-72,-1 10-12,0-8 470,-1 13-537,-1 0-437,0-7-90,-1 7-642,-2-6-187,-4 10-716,-4 0-220,-6-1 135,-3 0 539,-6 0 845,-1 0-328,-4 0 759,-3 0-2150,3 3 2559,4 3 0,13 9 0,6 4 0</inkml:trace>
  <inkml:trace contextRef="#ctx0" brushRef="#br0" timeOffset="24269">18627 6315 12230,'-33'-26'655,"-1"1"0,1 0 1,-2-2-1,-1 0 0,5 5 2621,-9-2-4155,14 8 1,1 0 1270,-10-6-101,1 1-200,1 1 10,1-1-57,9 7 1,0 1-39,-13-8-15,14 8 1,-2 1-59,-2 2 0,1 1-68,-17-3 0,13 5 1,-1 2-1420,-4 2 0,-1 2 1554,3 3 0,2 0 0,2-2 0,3 1 0,-6 4 0</inkml:trace>
  <inkml:trace contextRef="#ctx0" brushRef="#br0" timeOffset="24900">14623 6068 11178,'-36'2'655,"1"0"0,-1 0 1,-2 1-1,0 1 0,7 1-1370,-5 5 941,11-2 1,1 1 188,-8 4-198,-2 2 124,1 2-58,9-5 0,1 0-81,-14 7-472,14-6 0,0-1 360,-9 6-40,0 2-875,-1 2 792,-1 2-163,8-4 0,1 1-68,5-5 1,0 1-467,-7 6 1,1 1-232,6-6 1,2-1-85,-1 2 1,-1 0 36,0 1 0,0-1-631,1-1 1,1 0 1313,-15 12 0,16-14 0,7-6 1</inkml:trace>
  <inkml:trace contextRef="#ctx0" brushRef="#br0" timeOffset="25086">12683 7461 8998,'-35'32'31,"0"-1"1,1 1 0,2-3-1,0 0 1,6-5 46,-6 10-3018,0 0 2996,-1-1-11,3 1-17,0 0-11,2 0-23,0 2-28,10-12 1,0 2-93,0 2 0,1 0-1513,0-2 1,2-1 1608,-9 18 1,17-29 0,3-6 0</inkml:trace>
  <inkml:trace contextRef="#ctx0" brushRef="#br0" timeOffset="25246">11659 9013 9341,'-17'36'11,"0"0"0,-1 0 0,3-3 1,0-1-1,3-2-11,4 4 0,2-1-480,3-9 0,0 3 463,1 9 1,2 4-1,0-3-689,0-7 1,2 1 671,0 9 0,1 3 1,0-4-598,-1-8 1,1-1 596,1 9 0,-1 1 34,-1-8 0,0-3 0,0 2 0,0 0 0</inkml:trace>
  <inkml:trace contextRef="#ctx0" brushRef="#br0" timeOffset="25501">11748 11712 11726,'7'34'655,"1"0"0,-1-1 1,3 4-1,0-1 0,0-4 2035,7 13-3642,-5-17 0,0-1 1569,6 10-163,2-2-346,-1 1 48,2-2-78,-5-10 1,1-1-51,10 12-20,-9-14 1,2 0-20,1-1 0,1-2-23,14 10-214,-11-11 1,0 0 135,15 5-244,-7-9 1,2 0-169,-9-4 0,3-1-569,4 0 1,4 0 0,-3-1-547,-4-3 1,-1 0 982,10 0 1,-4 0-1,-9-2 1,-12-2 0</inkml:trace>
  <inkml:trace contextRef="#ctx0" brushRef="#br0" timeOffset="25714">14147 12171 18296,'46'-17'52,"0"0"1,-2 0-1,-6 1-80,-6-4-2361,4-2 2162,-8 5 1,1-1-18,-7 5 1,2-2-850,9-5 1,5-4 0,-4 3-547,-8 5 1,0 0 982,16-11 1,-5 4-1,-18 10 1,-7 5 0</inkml:trace>
  <inkml:trace contextRef="#ctx0" brushRef="#br0" timeOffset="25896">15646 10742 14510,'13'-39'-233,"0"-1"0,0 1 0,-3 1 1,1-3-1,-1-2 0,0 2 1,-2 5-1407,2-9 1,-1 0 818,0 0 1,2-7 0,0-1 0,-2 9-754,1 3 0,0 2 1517,-1 5 0,1-1 0,-1 2 47,2 1 1,-1 3-221,0 0 1,0 2 219,0 1 1,0 1-328,-1 2 1,0 0 223,8-21-39,0-2 1,-8 23 0,-2 1-1</inkml:trace>
  <inkml:trace contextRef="#ctx0" brushRef="#br0" timeOffset="26312">16281 8502 15272,'9'-34'476,"0"1"0,0-1 0,3-13 0,-2 5-1181,-2-1 901,-2 12 0,1-1-173,3-15-94,-1 14 0,1-4 0,0 4 23,-3 5 1,1 1-542,5-16 1,-1 1 498,0-4-705,-3-1 722,-1 0-73,-4 2 1,-1-2 44,-1 18 0,-1-1-118,0-6 1,-1-4 0,-1 5 14,-1 8 0,0 3-4,-1-9 0,-1 1-195,-2-9-560,-1 1 778,1 1 79,-1 1 229,1 5 0,-1-1 124,-2-9 347,-1-3 0,-2 0-96,2 5-218,1 10 0,1-1 263,0-4-50,1-2-107,2 0-131,2 4 1,1-3-195,1 6 1,0 0-29,0-15 1,-1 1-20,1 16 0,0 1 3,-3-7 0,-1 2-23,-5-6-3,4 14 1,-4 0-71,-8-6 1,-2 3 6,-10-11-9,5 11 1,-6-4-1,3 5 36,6 7 1,-2 1-78,-10-10 1,-6-4 0,4 4 31,11 9 0,-1 0-853,-10-7 0,-7-4 1,6 4 616,6 8 1,3 2 0,-5-4-1,3 2 1,5 7 0</inkml:trace>
  <inkml:trace contextRef="#ctx0" brushRef="#br0" timeOffset="27966">19703 4022 11530,'-22'7'1759,"1"0"-1266,6-5-22,0 0-35,-3 0-16,-1 0 365,-12 2-427,5-1-27,-9 1-988,8 0 931,-2-1-5,-2 2 0,-3-2-40,7 1 1,1 0-45,-17 1-634,15-1 1,-1 1 593,-13 1 7,-2 1-28,-2 0-7,0 2-28,12-3 1,0 1-1417,7-1 0,0-1 1355,-8 3 0,0-1-3,10-2 1,1 1-711,-25 5 705,25-5 0,-1-1 13,-23 8-8,14-4 1,-1 1-15,8-3 0,1 1-3,-8 1 1,0 0 30,-13 5 17,1-2-6,-1 2 18,2-1-43,12-3 0,0 1-14,8-3 0,0 0-271,-9 3 1,1 1 275,-14 4-8,23-7 1,0 0 2,-1 0 1,0 1-1,0-1 0,-2 1 17,-11 4 0,-2 0-20,9-3 1,0 0-158,-11 3 1,1 0 156,10-4 0,1 0 6,-2 0 0,1 0-3,-1 0 1,0 0 4,0 1 1,-1-1 3,2 0 1,-2 1 0,2 0-10,-6 1 0,0 0 139,5-1 0,-2 0 0,3-1-142,-4 1 1,2-1-7,-2 1 1,0 0-502,0-1 1,1 0 501,-2 0 0,1 0 2,0 0 1,1 0 116,-1 0 0,0 0-114,1 0 1,0 1 2,0-1 0,0 1-47,1-1 0,-1 1 38,1 0 1,0 0 2,1-1 1,0 1 0,0 0 0,-2 0 2,-12 5 0,-2 0-2,12-4 0,-1 0-19,-10 3 1,0 1 20,13-6 0,2 0 9,-1 1 0,1 0-3,-1 0 0,0 0 0,1 0 0,-2 0-1,3 0 0,-1 0 0,0 0-5,-4 1 1,-1 1-4,6-3 1,-1 1 0,-1 0-1,1 0 1,-1 0 0,1-1 2,-5 3 0,0-1-6,5-2 0,-1 1 0,0 0 1,0 0 1,0 0 0,2-1 374,-6 2 1,0 0-379,5-1 0,-1 0 0,2 0 0,-3-1 0,1 0 3,0 1 0,0-1-1,-1 0 1,0-1-288,0 1 0,-1-1 293,0 0 1,0-1-7,0 1 1,-1 0 0,0 0 0,0 0 8,1 0 0,-3 0 0,3 0 0,-2 1 1,1-1-4,-5 1 1,-1 1-6,6-2 1,-1 1 0,0 0-4,0 0 0,-1 0 0,2-1 3,-5 2 0,-4 1-8,4-1 1,-6 2 0,0 0 0,6-2-262,-6 2 0,2-1 264,-1 0 0,-4 2 0,6-2-1,6-1 1,3-2 2,-1 2 0,0-1-33,0 0 1,0 0 29,0 0 0,0-1-86,1 1 1,0 0 88,-1-1 0,1 1 0,0-1 0,1 1 0,1-1 0,-2 0 5,-13 3 1,1 0-6,12-3 0,-2 1 1,-1-1 1,-5 1 0,5-1-2,3-1 0,2 0 6,-11 2 0,1 0-6,12-3 0,2 0 0,0 0 0,0-1 167,1 1 1,-1 0-168,2-1 0,-1 1 7,-4 0 1,-3 2 0,2-1-6,2-1 1,-1 1 224,-16 3 0,0 0-227,23-5 0,1-1 11,-24 5 1020,-1 0-1026,14-3 1,0 0-6,8-1 0,-1 0 2,-9 1 0,-4 1 0,3 0 3,7-2 1,0 1 51,-17 3 1,1 0-61,21-4 1,1 0-4,0 0 1,0 0-22,0 0 1,0 0 29,0 0 0,0 0-3,-1 1 0,1 0 0,0-1 0,-1 0 5,1 1 1,0 0 751,0-1 0,0 1-754,0-1 0,0 1-514,-9 2 0,-1-1 516,9-1 1,1-1 5,-8 2 1,1-1 818,-9 3-791,3-1 12,2 0 94,-9 2-61,13-5-5,-6 2 776,7-3-804,11-1 5,-5 0 78,8-1 1969,6-1-2002,-1 0 911,8-2-934,1 0 452,2 0-553,7-1-133,6-1-96,4 0-437,4 0 689,6 3 0,-14-1 0,6 2 0</inkml:trace>
  <inkml:trace contextRef="#ctx0" brushRef="#br0" timeOffset="29337">10795 6438 9380,'-13'8'224,"0"-2"-151,5-6 11,-2 0-17,-1 1-11,0 1-17,-1 0 6,-2-1 39,-7 4-28,3-1-6,-6 1 18,5 0 32,-12 4-55,5-2-3,2 0 0,-1-1-601,-7 2 694,-13 3 55,11-3 62,-2 0-973,-2 2 1012,-2-1-25,11-2 0,0 0-30,-17 4-113,18-4 1,-2 1 142,1 0 0,1-1-14,-15 6-858,14-5 1,2 0 779,-11 3-29,0 1 6,3-1 6,-1 1 263,-10 2-179,13-3 5,-6 1-208,12-3 175,9-3 413,-1 1-525,11-5 830,3 0-819,3-1 1638,1-1-1358,6 0 322,-1-1-641,6 0-23,-2-1 6,5-1-61,-4 1-432,6 0-678,-7 2-912,2 0 2027,-2 2 0,-5-1 0,1 1 0</inkml:trace>
  <inkml:trace contextRef="#ctx0" brushRef="#br0" timeOffset="30751">9596 6720 18352,'-6'-28'518,"1"0"1,-6-19-239,9 41 185,-4-3-269,1 2-22,-3-1-7,1 3-15,-1 0-24,-2 0 96,-6-1-123,2 2 0,-5-1 95,-4 2-101,5 2-16,-7-1 49,-3 2-72,6 0-239,-8 0 233,7 0 1,0 1 11,-1-1-17,1 3 28,0-1-12,0 2-5,0 1 0,2-1 28,-10 4-56,9-1 0,-5 2 12,4 2-29,5-1-6,-2 2 1,5-1 0,1 1-6,1 1 0,-1 1-12,-4 9 12,5-3 0,-4 6-5,1 6-1,6-8 25,-5 10-3,3 1-1092,3-8 1076,-1 8 11,5-12 0,1 1-11,1 0 6,1 1-6,0 11 17,1-9-6,3 9 28,5-1-5,2-8-6,3 8 44,9-1-34,-5-8 1,10 8 56,8-4-39,-6-7 0,-2-5 0,2-1-26,7 2-5,-12-8 0,1 0 25,12 3 3,-9-6 1,1 0 7,15 3-39,-14-4 1,1-1 30,1-1 1,-1 0-4,19 0-25,-18-1 0,1-2 25,2 0 1,-2-1-23,-7 0 0,0-1 0,8 0 0,-1-1 34,11-2 8,-14-1 0,1-1 14,15-4-48,-17 3 1,0-1 47,9-4 0,-2-1-469,-1-1 559,9-8-73,-11 5 0,6-7 117,-7-3-117,-9 5-23,5-8-4,-12 7-13,0-1-16,0-1-6,-2-1 1,5-12-18,-7 9 0,3-8 1,-8 13-6,0 2 5,-4 1-5,0 1 0,-1 2-1,-1 0-1317,-8-7 1,-1-2 1300,-1 0 5,-1 0 1,-1 1 313,-1 7-314,0-1 323,-9-8-317,-12-8-811,5 6 806,-7-3 1162,15 17 1,0 1-1181,-18-8 4,16 8 0,-1 1 8,-12-3-6,9 7 6,-1 1-6,-16-2 18,11 3 499,-13 0-506,15 3 1,0 1-1045,-9 0 1039,8 1 0,0 0-3,6 1 0,2 1 231,-15 0-222,-11-1-12,17 1-5,2 2 0,0 1-23,-1 4-10,-1 2-35,-1 3-111,-1 4-295,10 0 0,0 1-915,-12 12 955,9-5 1,2-2-1,7-3 1,0 1-1</inkml:trace>
  <inkml:trace contextRef="#ctx0" brushRef="#br0" timeOffset="32687">9684 7532 17456,'-7'20'678,"2"1"-297,9 12-202,1-5-1986,0 13 2019,-1-8 7,-2 4-163,-1 3 213,-1-7 0,-1 2-112,0-7 0,-1 1-767,0 10 1,-1 0 766,0-9 0,0-2-9,-1 3 1,1-1-7,-1 1 1,1-1-11,0 1 0,-1 0-9,2 0 1,-1-1-376,0 0 0,0-1 372,0 0 1,1-1-4,-1 0 1,1-2-6,-1 0 0,1 0 106,0 7 1,-1 0-6,-2 16-110,3-18 1,-1-2 70,-1 7-18,0-3 7,1-3-34,0-3 664,2-4-675,0-4-17,0-3 465,1-3-359,1-2 2082,0-5-2148,1-1 1150,0-5-1201,-1-1-51,2-2-67,2-8-112,0 0-219,2-5-487,0 2-2431,3-3 2457,-3 5 1,0 1 0,-5 8 0</inkml:trace>
  <inkml:trace contextRef="#ctx0" brushRef="#br0" timeOffset="41176">9772 8908 12601,'-10'-18'1937,"-1"5"-1455,1 10 386,-8-1-448,4 1 353,-12-3-426,10 2-16,-6-2 251,1 1-324,4 0-23,-6 0 214,-1 0-242,5 1-22,-8 0 140,-2 3-197,5 0 1,-5 1-17,7 0-11,0 2-219,0 2 224,-1 2 68,-10 5-79,6-2-16,-7 5 100,0 2-90,10-2-10,-8 5 72,4 3-78,6-3-12,-6 7 12,9-5-594,1 3 571,1 1 1,0 1 10,-4 13-33,5-9-5,-4 11 49,6 1-44,5-9-755,3-4 1,1 1 765,3 4 6,1 12-5,5-15 21,7 13-38,1-10 10,7 8 40,7-2-724,-3-11 685,10 7 13,-14-19 1,1-1-9,13 8-20,-11-8 1,1-1-273,3-1 1,-1-2 291,17 6-19,-14-7 0,-1-1 311,14 0-298,0-1 7,1-3-1,0-2 3,-12-3 0,1 0-9,16 0-13,-18-2 0,2 0 16,-1-1 0,-2-2-2,16-3-9,-16 2 0,1-1-242,-2-2 0,-1 0 256,13-5 350,-14 5 0,0-2-294,18-10-27,-12 3 16,6-4 128,-8-5-83,-10 6-11,4-9 83,-7-6-128,-6 7-22,0-11 5,-6-5-51,-2 8 12,-1-14 2,-2 23 1,0-1 8,-1-14-17,0 15 1,0-1 13,-2 1 0,0 2-668,-3-14 683,-4-9-12,0 18 467,-1 1-479,-4 4-16,-3 1-11,-18-3-11,4 9-6,9 7 0,-2 2-73,-6 3 0,-1 1-527,6 3 0,-1 0 452,-10-1 0,0 1-177,8 2 0,1 1-538,-1 1 0,0 0-748,2 0 1,2 1 818,-20 4 1,22-4 0,11 0 0</inkml:trace>
  <inkml:trace contextRef="#ctx0" brushRef="#br1" timeOffset="42324">8943 6967 21332,'-37'24'543,"0"-1"1,2-1 0,3 0-2993,0 8 2514,14-13 1,-1 1 6,-2 3 0,0 0-25,-3 2 1,1 1-802,-4 3 0,1-1 783,-3 4 1,0 0-26,-2 2 0,-1 0-38,-1 2 1,-1 0-633,-1 0 1,0 1 787,0 0 0,-2-2-335,1 1 0,0-1 495,-1-1 0,0-1-259,-1 0 1,1-1 317,-1 0 1,0 0-12,1-2 1,-1 1-30,1-1 0,-1 0-240,4-2 1,-2 1 0,1-1-24,-4 3 1,1 0-99,5-4 0,-1 0 0,2-1-118,0 0 0,2-1-39,1 0 0,0-1-10,2-2 0,0 0 55,2-1 0,0 0 56,-5 4 0,2-1 88,7-6 1,2-1-16,-4 3 1,2-1 1491,-6 5-1075,8-5 1820,4-4-1911,15-11-1230,13-8-2330,13-4 2966,0 1 1,-8 4-1,-8 2 1</inkml:trace>
  <inkml:trace contextRef="#ctx0" brushRef="#br1" timeOffset="43006">7215 8837 20472,'-17'-33'-277,"1"0"0,1 3 1,0 6-185,-1 11 421,-2 1 424,-2 2-5,-1 1-26,-2 3-65,-1 1-206,-15 4 689,8 2-19,-11 4-585,11 5-501,8 1 0,-1 1 372,-13 9-59,12-5 0,1 1-882,-10 12 760,-3 4-560,20-14 0,-1 0 609,0 0 1,-1 3 149,-5 11 1,-1 2-60,7-7 0,1 0 11,-5 10 0,2 0-761,8-9 0,2-1 749,1-1 1,2 2 7,1-1 0,1 0-60,1-2 1,2 2 15,4 9 0,3 0-73,0-9 0,1-1-1,4 8 0,2-2-253,14 9 222,6-4 96,-13-20 1,2-3 38,0 0 1,2-2-23,1-1 0,2-1 41,0-2 1,1 0 35,1-3 0,1 0 34,-1-2 1,2-1 142,15-3 1,0-2-131,-10-1 1,-1-1-2,11-4 0,0-1-219,-14-1 0,-1-2 234,-1-2 1,-1-2-9,0 0 0,-1-2-12,-1-1 1,-2-2 2,-1-1 1,-1 0-12,-2-2 1,-1 0-6,-2-2 0,-1 0 407,-1 0 1,-2-2-400,3-14 1,-3-1-49,-4 10 1,-2-1-6,2-10 0,-3-2-728,-5-2 1,-5 2 702,0 10 0,-2 0-12,-3-10 1,-3 1-1,-1 15 1,-3 2-20,-1 1 0,-2 2-176,-2 2 0,-2 1 156,-1 1 1,-1 3 2,-1 2 0,-2 1-50,0 3 0,0 1-65,-1 3 1,-1 2-106,2 1 0,-2 3-1374,-10 6 1,-1 3-1,13-2 1,1 2 982,-7 5 1,4-1-1,10 0 1,8-4 0</inkml:trace>
  <inkml:trace contextRef="#ctx0" brushRef="#br0" timeOffset="43564">6809 9860 19182,'-17'47'306,"1"-1"0,0-3 0,3-4-1665,6-2 1611,-1 4-28,1 6-120,3-22 0,0 2-1103,-1 15 1,0 3 1076,2-10 1,-1 0-15,0 12 1,-1 1 47,2 2 0,0-2-56,1-12 0,0 1 6,0 9 0,0 0 5,1-16 0,1-1-133,-1-2 1,1 0 149,0-1 0,0-1-137,0 21 266,2-5-12,0-15 1,1-1 498,1 9-462,3-5 0,-1-2-121,0-4-16,6 8-17,-8-19 2044,0-2-2072,0 0 1537,-1-2-1560,-1 0 402,1-1-407,-1 0 6,-1 2-12,0-3 1,0 2-12,0-3 6,-1 0 0,0-1 11,0-1-6,0-2-33,0 0-73,2-2-107,0-3-139,4-1-258,-1-4-2689,4-4 0,-1 4 2457,0-2 1,-5 8 0,-2 1 0</inkml:trace>
  <inkml:trace contextRef="#ctx0" brushRef="#br0" timeOffset="44100">6721 11818 14538,'-40'-20'679,"0"-1"1,3 2 0,6 5-321,9 9-102,0 2-66,0 2 105,-13 3-144,9 4-1893,-11 4 1892,10 4-5,-1 4-1,-1 2 23,-1 6 23,1 2 61,1 5-806,3 3 851,1 4-1,4 2-38,4 2-34,3 0-11,6 0-29,3-2 1,6 0-6,4-3-22,7-1-11,5-2-6,5-3-6,3-1 12,5-5 5,4-3-772,5-4 778,5-3-84,-21-10 0,1-1-1,1-1 1,1-1-6,0-1 1,1 0-4,1-1 0,0-1 0,0 0 1,0 0-6,1-2 0,-1-1-3,1 0 0,0-2 8,0 0 1,0-2-1,-1-2 0,1 0 9,-1-1 0,-1-2-642,0-1 0,0-1 653,-2-1 0,0-1 3,-1-1 0,-1-2 5,-2 0 1,0-1-9,-1-1 0,-2-1-12,-1-1 1,-1 0 0,-1-1 0,-1 0-20,-2-1 0,-1-1-6,-1-1 1,-1 0-12,-1-2 1,-3 0-12,0-1 1,-2-1-12,-1-1 0,-2-1 2,-2-1 1,-3 0-9,0-1 1,-2 0 2,-4-1 0,-1 0-5,-3-1 0,-1 0-6,-2 0 0,-2 0-462,-1 0 0,-2 1 451,-1 1 0,-2 0-8,1 6 0,-3-1 1,1 2-19,-4-1 1,-1 2-15,-9-5 1,-1 7-211,12 13 0,2 6 140,-2 3 1,1 4 3,0 3 1,-2 4-1523,-11 15 1,-1 5 1344,5 1 0,3-1 0,2-2 0,4-2 0,-3 10 0</inkml:trace>
  <inkml:trace contextRef="#ctx0" brushRef="#br1" timeOffset="45295">9243 6491 15925,'-43'6'671,"0"1"1,3-1-1,3 1-22,-4 6-3423,-5 3 2970,21-6 0,-1 0-40,-2 2 0,-1 0-34,-2 1 0,-3 2-7,2-1 0,-4 3 1,-3 1-1,1 0-87,2-2 0,0 0 1,0 1-1,-1 0-629,-7 2 1,-2 2 0,0 0 0,2-2 587,5-1 0,0-2 0,2 0 0,1 0 15,-3 0 1,1-1-1,-2 2-174,-4 0 0,-3 2 0,0 0 1,2 0 234,7-4 1,3-1 0,-1 1 0,-1 0-233,-1 0 0,0 1 1,-2 0-1,0 0 0,0 0 378,-2 1 0,0 0 0,0 1 0,1-1 0,2 0-176,-2 0 1,2-1 0,0 0 0,-2 1 52,1 0 1,-2 0-1,0 1 1,-1 0-1,1 0-17,0-1 0,0 1 0,1 0 0,0-1 0,2-1-83,0 1 0,2-2 0,0 1 0,-5 1 64,2-1 0,-4 2 1,-2 1-1,-2 0 0,1 0 1,3-1-1,5-2-74,-3 1 0,5-3 1,1 1-1,-4 1 11,3-2 0,-2 1 0,-2 1 0,1 0 0,0 0 1,3-2 68,-6 3 0,2-1 0,1-1 1,3 0-53,-4 1 0,3-1 1,-2 1 104,5-2 0,-2 0 0,0 1 0,2 0 72,-6 2 1,2-1-1,3 0-48,-4 2 1,0-1 42,-2 2 0,-2 1 0,6-3-70,12-5 1,2-1 37,-12 6 0,4-2 1274,16-8-1189,2-1 1878,11-4-2085,3-2-17,19 3 12,-3 1 1,5 0 0,-11 0 0</inkml:trace>
  <inkml:trace contextRef="#ctx0" brushRef="#br1" timeOffset="46329">5151 8184 19400,'-37'21'340,"-1"-1"0,4-2 0,5-1-4,9-2-309,-2 1 119,-2 3-471,-2 0 987,-14 10-174,8-9-137,11-6 1,-2 0 705,-6 2 1,1 0-358,-10 3-493,3 0 1,1-2 213,3-2-24,-8 4-44,7-2-177,10-5-84,-3 1-77,11-4-95,6-4 46,2 0 512,5-4-599,2 0 615,3-1-682,3 0-209,3-1-583,1 1-1169,1-1 2120,1 1 1,-7 0-1,0 0 1</inkml:trace>
  <inkml:trace contextRef="#ctx0" brushRef="#br1" timeOffset="46754">4481 8714 17764,'-40'-12'356,"1"1"1,2 0 0,6 6-71,8 15-1061,0 4 1139,0 4 31,-1 6-150,0 5-1483,0 6 1395,1 4 90,2 4-87,1 2-993,5 3 854,2-1-101,6 1-208,4-16 0,3-1 188,3 17 31,0-19 0,2 0 50,6-2 0,1-3-171,10 13 140,-7-14 0,3-1 195,6-5 0,1-3 106,19 5-436,-13-8 0,1-3 428,-6-5 1,0-1 54,2 0 0,0-2 62,1-1 0,0-1 62,0 0 1,2-2-93,12-6 1,0-2-167,-10 2 1,0-1-495,9-4 1,-2-2 422,-12 3 1,-2 0-64,-1-1 1,0-1-191,-2-1 0,0 0 108,-2-1 1,-1 0-39,0-1 0,-2-1 412,-1-1 1,-1 0-310,-1-1 0,-2 0-32,-1-1 1,-2-1-172,-1-12 1,-3-1 112,-3 8 1,-2-1-23,-1-7 1,-6-1-25,-9 1 1,-5 2 6,3 9 1,-3 1 21,-9-8 0,-2 3 18,5 11 1,-1 2 15,-3 2 0,-1 1 31,0 3 1,-2 1 15,-1 3 1,-1 2-34,1 4 1,-2 2-1,1 1 31,-5 2 0,0 2-80,5 1 0,-1 0 0,2 3-440,-2 4 1,3 3-938,0 2 0,1 2-167,4-1 1,2 0 982,2 0 1,4-1-1,-1 1 1,9-8 0</inkml:trace>
  <inkml:trace contextRef="#ctx0" brushRef="#br1" timeOffset="47420">4445 9578 22175,'-16'29'133,"0"0"1,0 0 0,5 0-285,9-3 1,3-1-1489,-2 5 1,1 0 1058,-1 4 1,0 0 569,0 4 1,-1 1 16,0 3 1,0 2 18,-1 3 0,0 2-100,1-15 1,-1 2 0,0-1 45,0 3 1,0 0 0,0 1-599,0 0 1,-1 0-1,0 2 687,0 2 1,0 2 0,0 0 0,0-1 100,0 0 0,0-2 0,0 5-55,2-8 1,-1 5-1,0 2 1,0 1-1,1-4 1,0-5-543,0 6 1,0-6-1,1 3 486,-1 4 1,1 3 0,0-1-1,0-7 13,1 1 1,0-5 3,1-1 1,-1-1 349,1-3 1,1 0-378,-1-3 1,1-1 36,1 21 104,0-7 1790,-1-8-1810,-1-9 51,0-6 1714,0-8-1690,-1-4 18,3-8-282,-1-6 1436,3-6-1683,6-17-75,-2 5-299,6-12-635,-5 10-982,1 1-1012,-2 4 2457,-2 4 1,-4 9 0,-1 4 0</inkml:trace>
  <inkml:trace contextRef="#ctx0" brushRef="#br0" timeOffset="47806">4269 11712 13799,'-45'-13'670,"0"-1"1,3 2-1,5 5-93,7 14-1511,1 6 1517,-1 4-697,3 5 640,2 4-44,3 5-78,3 3-57,5 6-45,5 4-1027,5 4 831,3-22 1,3-1-18,0 0 1,2 2 81,7 9 0,2 1-87,-2-10 0,1 0 2,5 6 1,4 0 86,4-5 1,2-3-70,-4-6 0,1-2 5,8 4 1,3-3 122,7-6 1,1-5-119,-8-1 1,0-1-878,12 0 1,1-2 860,-12-3 0,-2-2-17,2-1 1,0-2-7,1-1 1,-1-1-6,0-3 0,0-1 0,0-2 0,-1-1-3,-1-2 0,-1-2 3,-2-1 0,-1-2-172,-1-1 1,-2-3 148,-2-1 1,-2-2-3,-1-1 0,-2-2-435,-2-1 0,-2-2 415,-1-2 0,-3-1 0,-2-1 0,-2 0-8,-2-1 0,-3-1-12,-3-1 1,-2 1-6,-3 0 0,-3-1-262,-3 1 0,-3-1 242,-3 1 0,-3 0-176,-2 1 0,-2 1 143,-2 0 0,-2 1-28,-1 3 0,-1 2-202,-2 2 0,0 3 145,-1 3 1,0 3-73,-1 4 0,0 4-118,1 3 1,-1 3-233,0 3 0,1 2-1073,-1 5 0,0 2-6,4 0 1,1 1 982,3 2 1,2 0-1,-1 1 1,10-4 0</inkml:trace>
  <inkml:trace contextRef="#ctx0" brushRef="#br1" timeOffset="48496">4304 8890 12851,'-30'18'649,"-1"1"1,1-1-1,-14 9 1,7-1-245,18-7 1,4 0-1757,-5 1 0,0 2 1550,-1 2 0,-2 0-640,-2 2 1,0 1 577,-3 2 1,0 1-366,-3 1 1,-1 2 517,-3 2 1,1 0-694,9-9 0,0 0 0,0 0 529,-1 1 1,-1 0 0,0 1 44,-1 1 1,1 0-1,-1 1-107,-1 0 1,0 0 0,0 0-262,1 1 1,-1 0-1,0-1 228,-1 1 0,1 0 0,-1-1-176,0 1 0,1 0 0,0-1 152,-1 0 1,0 0 0,1 0 44,-1-1 1,1 0-1,-1 0-5,1 0 0,0 0 0,1-1 7,0-1 1,0 0 0,0 0 93,2-1 0,0 0 0,0 0-43,2-2 1,0-1-1,1 1 114,-9 8 1,1 0 0,2-3 0,1-1 127,4-3 0,0-1-187,3-2 1,0-1 436,2-2 0,2-1-331,-14 13-35,6-6-43,4-4 1364,6-6-1517,4-5 1773,5-4-1995,3-4 1946,2-1-2129,5-6 1072,0 0-1105,4-5 390,1 1-251,1 0 152,0 0-140,-1 1-302,1 1-762,-1 2-1474,1 2 2790,1 1 0,-6 2 0,1 0 0</inkml:trace>
  <inkml:trace contextRef="#ctx0" brushRef="#br1" timeOffset="49070">2364 11130 13975,'-42'-20'610,"1"0"1,2 2-1,4 5-246,2 10-3016,-1 3 2868,-3 4-30,-2 5 45,-1 6 87,-2 7 248,11 0 1,-1 3-199,7-6 0,1 2-8,-8 8 1,0 4 137,0 5 1,3 0-996,7-7 1,0 1 643,4-3 0,0 1 0,2-2 39,1 5 0,2-1-42,2 2 0,1 0-131,2 0 1,1 1-14,2 0 0,3 2-633,4 12 1,3 0 592,1-11 0,2-1 0,2 8 1,6 0-288,8-7 1,3-5 309,-5-8 0,1-3 23,10 6 0,1-3-19,-6-11 0,0-3 64,2-1 1,1-2 26,1-1 0,1-2 16,2-1 1,1-2-32,-2-4 0,2-1 1,-1-1 11,7-2 1,-1-1-31,-7-1 1,2 0-1,-1-3 35,-1-4 0,-2-2 0,-1 0-18,4-4 1,-2-2-37,-5 4 1,0-3 0,-2-2-131,-4-2 1,-3-2-1,-1 0 113,1-5 1,-1-1 48,3-10 0,-3-3 22,-9-2 1,-4 0-74,-3 12 1,-2-1-56,0-11 0,-6-2 32,-2 17 0,-4 0 1,0 2-22,-3-6 1,-3-1 11,3 7 0,-2-2 0,-1 3-19,-4-1 0,-1 2-190,-2 1 0,-1 1 168,0 3 1,-2 2-26,1 2 1,-2 2-23,-13 1 1,-1 3-113,11 6 1,-1 2 365,-9 0 1,-2 7-1781,3 10 1,1 6 1430,6 1 1,1 0 0,4-1 0,3 0 0,-2 6 0</inkml:trace>
  <inkml:trace contextRef="#ctx0" brushRef="#br0" timeOffset="49704">1835 12488 18733,'-5'-36'174,"1"1"0,0 0 0,1 13-230,3 22 39,1 3 39,5 12 1,0 2-6,4 11 16,-2-1 46,-1 5-1162,0 6 1262,-1 5 34,-3-7 0,-1 1-121,-1-8 1,0 2-752,0 6 0,-1 3 0,0-3 743,-1 0 0,-1 0 5,0 13 1,-1 0-4,0-12 1,-1-2-3,0 3 0,0 1-1123,-1 1 1,1 0 1099,-1 2 1,0-1 0,1 1 0,-1 1-463,2-4 1,-1 1 0,1-1 495,0 5 1,0-1-120,0-8 0,1 2 1,0-1 246,1 10 1,0-2-115,1-11 1,-1-1-21,1 8 1,0-3 50,1 8 622,1-6-683,0-4 1643,1-5-1588,0 2-11,-1-13 73,1-1 56,-3-13 2496,1-4-2535,-1-3 1518,1-4-1670,-1-5-38,1-6 5,-1-4 1088,1-4-1127,1-13-22,-2 8-29,1-7-955,-2 4 547,0 9-370,0-5-1177,1 11-1260,-1 3 0,1 3 2457,1 4 1,-1 3 0,0 2 0</inkml:trace>
  <inkml:trace contextRef="#ctx0" brushRef="#br0" timeOffset="50183">1764 14287 17322,'-45'-19'328,"-1"0"1,4 1 0,6 5-100,14 12-627,0 2 606,1 4-40,0 5-39,0 4-12,2 5-738,-1 4 749,1 2 7,1 2-18,2 4-33,0 2-28,3 4-22,1 2-1122,4 4 1110,3 2 1,3 1 33,5 2 11,3 0-5,7-2-1,4-1 18,4-3 33,3-3 50,4-3-672,6-5 664,-5-11 0,1-3-81,-5-5 0,0-1-547,10 2 0,1-3 552,-9-5 1,0-3 10,2-1 1,0 0-405,0-3 0,1-2 407,0-1 1,0-1-6,2-3 0,-1-1 5,1-3 1,0 0-1,0-2 1,0 0 5,0-2 0,0-1 28,-3-1 1,0-1 0,0 0-43,3-4 0,-1-1-211,-5 3 1,1-1 0,-4 1 190,0-3 0,-2 1-5,-2-1 0,-2-1-215,-2 1 1,-3 0 199,-1-1 1,-3 1-9,-2 0 1,-3 0-3,-1-25 401,-11 3-435,1 24 0,-3-1 2,-15-9 1,-5 2-262,5 6 0,-3 3 253,2 1 1,-3 0-1,1 3-8,-9-1 0,0 4-9,-3 0 1,-1 2-9,-2 1 1,0 3-15,0 3 0,-1 2-28,1 2 1,0 2-26,2 5 0,0 2-45,3 2 0,0 3-402,3 4 0,1 2-455,1 3 0,2 2 1000,-2 7 0,3-1 0,-3 3 0,5 1 0</inkml:trace>
  <inkml:trace contextRef="#ctx0" brushRef="#br0" timeOffset="53213">20673 7602 16437,'-15'31'227,"1"0"1,0-2 0,3-3-99,4-3-28,0 0-28,0 1-23,2 0-16,0 10-57,3-8-699,0 7 560,4-12-163,0-2-141,3-1-761,1-3-521,1-2 17,-1-3-1546,1-3 2630,-1-2 1,-3-4-1,-2 0 1</inkml:trace>
  <inkml:trace contextRef="#ctx0" brushRef="#br0" timeOffset="53639">20426 7638 9436,'-2'-16'263,"0"3"-123,2 13 174,0 0 257,53-51-2469,-24 33 2394,8-12 0,1 3 462,1 18-548,1 3 167,1 3-168,-2 2-409,-3 4 258,8 7-202,-14 1 0,2 5 17,-17-2 11,-5 1-8,-5 2 69,-2 1 6,-6 0 17,-2 1-16,-6-2 1774,-1 0-1713,-10 2-135,5-6-5,-5 2 5,9-8 1255,3-2-1215,3-2 388,4-1-422,3-1 20,5-3-92,3 0-12,5-2-6,3-1 0,2 1-5,2 0-6,2 2 1,-2 1-7,2 1-5,0 0-286,1 3 297,1 0-590,4 3 596,1 1 0,3 3-6,0 1 17,-1 0-5,-1 3 33,-5 0 44,-4 2-124,-6 0 674,-6 13-224,-11-7 0,-7 9-28,-10-10-23,-7 1-6,-4 0-1217,-5-2 1123,-3-1-51,-1-1-56,-2-2-28,3-1-39,1-3-29,4-1-474,3-3 425,5-1 419,5-2-476,6-2 165,5-1-602,4-1 1109,19-1-1971,1 0-1373,18-2 2661,2-1 0,-15 1 0,1 0 0</inkml:trace>
  <inkml:trace contextRef="#ctx0" brushRef="#br0" timeOffset="53895">21449 8096 13900,'-40'24'728,"0"-1"0,1-1 0,15-4-100,29-7-124,5-1-124,10-2-83,5-2-840,5-1 728,4-3-1207,3 0 1145,2-3-11,1-3-16,0-2-12,-2-3 0,-2-1-806,6-10 845,-15 3 6,1-7-290,-19 6 228,-5 0 317,-10 1-390,-6 0-11,-10 4 545,-7 2-551,-7 5-10,-5 3-46,-6 8-117,-2 4-493,24-1 0,-1 1-515,0 2 0,1 2 1204,-4 3 0,2 0 0,-2 1 0,2 2 0</inkml:trace>
  <inkml:trace contextRef="#ctx0" brushRef="#br0" timeOffset="54872">18010 9878 15423,'4'25'672,"1"1"1,5 20-237,-2-19-1482,-1 2 1331,-2 2-78,-2 1-50,0 2-797,-3 0 752,1 1-23,-2-1 124,0 1-140,-1-1-34,0 12-67,1-14-73,1 7-123,3-17-190,2-5-359,3-3-565,1-4 97,1-5-691,1-2 1296,0-7-372,-1-2 520,1-14 438,-4 1 27,-1-11 28,-5 6 18,-4-5 10,-1 0 35,-4-3-849,-1 1 876,-2-1 51,1 0 167,0 2 404,1-1 386,3 3-39,3 1 504,2 1-201,4 3-264,2 2-549,5 3-66,2 4-192,1 3 245,1 5-435,0 3 795,-1 2-861,-1 4 458,0 3-448,-2 3 229,-2 4-217,-2 1-6,-4 4-17,-1 0-6,-1 1 18,-3 2 83,-10 13-89,3-11-11,-8 7 5,8-18 0,1-2 6,2-3 44,2-2 7,2-3 21,3-1-22,3-2-50,5-2-11,6-2-23,5-2 0,3-2-11,2 0 0,3 1-11,1 1 0,0 2-455,1 3 455,-1 1 0,0 2 17,-2 2-6,-2 4-6,-3 3 12,-3 2 10,-3 2 18,-4 1 39,-4 1 56,-4 0 39,-6 1 44,-5 1 29,-7 0-701,-6 0 718,-6-1 0,-4 0-18,-5-2-681,-2-1 654,-1-1-79,2-2-44,2-2-59,2-1-31,-3 1-39,14-4-40,-1 0-78,17-3 64,3-2-1223,13 2-573,3 0 1889,16 4 0,-15-4 0,1 2 0</inkml:trace>
  <inkml:trace contextRef="#ctx0" brushRef="#br0" timeOffset="55106">18698 10654 21080,'-7'-43'616,"0"1"0,0 2 1,3 3-264,8-4-3235,2-1 3112,5 0-62,3 0-39,2 3-23,0 5 362,1 6-395,-3 5-17,0 6 597,-2 6-653,-1 6 5,-3 7 1,-2 9-12,-1 11 1030,-2 12-1052,-1 9-705,-2-16 0,-1 0 629,-1 4 1,0 0-121,0 2 0,0 2-280,-2 0 0,1 1-995,1 1 1,-1 0-141,1-3 1,1-2 982,0-1 1,0-4-1,0 3 1,0-13 0</inkml:trace>
  <inkml:trace contextRef="#ctx0" brushRef="#br0" timeOffset="55723">13512 12065 18716,'-1'48'177,"-1"0"1,1-3 0,3-4-71,8 0-2871,2 3 2820,1 0-22,1 1-62,1-1-101,1 1-179,1-2-359,2 0-952,0-5-873,1-1-785,-2-7 2457,-3-6 1,-8-12 0,-3-6 0</inkml:trace>
  <inkml:trace contextRef="#ctx0" brushRef="#br0" timeOffset="56130">13512 12365 14701,'5'-37'819,"0"0"0,1 0 0,-1-9 0,4 9 229,15 11-1429,-5 17 577,0 3 45,7 6-169,-6 3-32,4 4 4,-9 4-4,-1 1-1,-3 3 225,-2 1-225,-2 2-5,-3 2 5,-3 2 0,-1 2 0,-4-1 1,-1 0-1,-4-2-11,-1-1 97,0-3-108,-1-3 17,4-4 61,0-2 22,4-4 429,2-3-512,7-4-12,1-2-22,8-5 6,1-1-17,1 0 16,3 0-10,0 1-1,1 3 12,0 2-6,2 2 5,-1 2 1,2 3-605,2 3 604,1 4 1,0 3 5,0 3-11,-4 3 11,-2 1 17,-5 1 6,-4 3 16,-5-1 23,-3 2-47,-5-1 80,-6 0 29,-4 0-321,-7-2 343,-5 0-845,-5-1 806,-3-1-40,-3 0-21,-2-2-35,1 0-16,1-1-12,2-1-10,4-3 280,6-1-331,3-4-9,8-2-125,4-3 134,5-3-695,7-2 165,5-4-2265,8-5-415,2-1 2457,1 1 1,-9 6 0,-5 2 0</inkml:trace>
  <inkml:trace contextRef="#ctx0" brushRef="#br0" timeOffset="56456">14200 12629 17249,'28'-22'382,"0"0"0,1 0 1,10-9-1,-4 9-73,-3 21-1070,-2 4 851,-2 2-51,-2 5 6,-4 4 0,-4 2 11,-6 3 5,-6 3-5,-6 3-16,-7 2-1,-7 4-11,-8 2-1844,-6 0 1850,-4 1 22,-4-2 33,-2-1 102,-1-4 133,1-2 85,3-2 39,2-1-56,5-3 545,6-2-690,6-3-1,6-3-10,5-3-18,8-2 362,7-3-452,10-1-60,12-5 715,10-3-806,-15 1 1,1-1-935,4-1 0,2-1 671,3 0 1,2 0-1071,3-1 1,1 0 1355,-8 3 0,1-1 0,-4 1 0,-4 0 0,-1 1 0,0 0 0,0 0 0</inkml:trace>
  <inkml:trace contextRef="#ctx0" brushRef="#br1" timeOffset="57313">3881 7885 22094,'-48'-6'-79,"-1"0"1,4 2 0,4 3-1468,1 8 2280,-6 7-1289,20-6 0,1 2 864,-3 1 0,-1 1-44,-1 2 0,-1 0-37,-1 2 0,-1 0-485,0 3 1,-1 0 694,-1 1 0,0 1-89,-1 1 0,0 2-1092,0 0 0,0 2 764,-1 0 1,1 1-93,-1 1 1,1 1-397,-1 0 0,1 1 287,0 0 0,-1 1-181,3-2 1,-2 3 0,1-2 212,8-6 0,2-1 1,-1 1-946,-6 4 1,-1 2 0,4-3 717,2-1 0,3-4 1,-2 4-1,12-12 0</inkml:trace>
  <inkml:trace contextRef="#ctx0" brushRef="#br0" timeOffset="57762">600 13988 9323,'-9'46'2,"1"0"1,-1 0-1,1 0 1,-1 0 0,0 0-1,1-1 1,-1 1 0,0 0-1,1 0 1,-2 6 0,0 2-1,-1 0 1,0 0-1,2-4 1,1-5 0,3-7-1,3-9-1656,8 16 1648,6-5-885,2-2 891,3-4 6,4-1 170,3-2-221,4-2-81,-5-9 0,1 0-3151,10 7 2736,-11-10 0,-3-1 1,-5-6-1,-6-3 1</inkml:trace>
  <inkml:trace contextRef="#ctx0" brushRef="#br0" timeOffset="57958">1729 15663 13149,'35'3'740,"0"0"1,0 0 0,14 1 0,-4-1-579,-18-3 1,-2 1-1646,1-1 0,1 0 1541,1 1 1,0-1-11,1 0 0,1 0-12,0-1 0,1 0-5,1 0 0,0-1-9,1 0 1,0-1-9,1-1 0,0 0-718,1-1 1,0-1 703,2 0 0,-1 0-410,1-1 0,0 0 384,1-1 1,0 0-12,2 0 1,-1 0-45,0-1 0,1 1-62,0-1 0,1 1-123,-1-1 0,0 1-244,1-1 0,0 1-772,-1-1 1,1 1 188,-4 1 1,2-1 0,-3 1 545,2 0 1,-3 0 0,3 0 0,-5 1 0,-13 2 0</inkml:trace>
  <inkml:trace contextRef="#ctx0" brushRef="#br0" timeOffset="58139">5081 14887 14085,'34'-25'483,"0"0"1,0 0 0,-2 1 0,-1 1 0,-3 2-260,-2 2 0,-2 1-1754,12-8 0,-1 0 1625,-7 6 0,-1 1-42,9-6 0,-1 0-25,-10 9 0,0 0-22,0 0 0,0-1-37,1 1 0,0 0-115,1 1 1,2-1-687,11-7 1,2 0-85,-8 5 0,0 0-247,8-5 0,3-1 1163,-10 6 0,1 0 0,-4 3 0,-9 3 0,-1 0 0,12-4 0,-1-1 0</inkml:trace>
  <inkml:trace contextRef="#ctx0" brushRef="#br0" timeOffset="58305">7568 13212 11677,'31'-26'242,"-1"1"1,1 0 0,0 0-1,7-6 1,-1 1 0,-5 5-1612,-6 6 0,-2 3 1363,0 0 1,0 0-32,0 1 1,1 1-23,-1-1 1,0 0-24,1 1 1,-1 0-14,0-1 0,0 0 13,-1 0 1,1 0 19,-1 0 1,0-1-6,1 1 0,0-1-54,0 0 1,0-1-127,1 0 0,0 0-193,1-1 1,-1 0-59,2-1 0,-1 0-1141,-1 2 1,-1 0 982,-3 1 1,-1 2-1,2-2 1,-9 7 0</inkml:trace>
  <inkml:trace contextRef="#ctx0" brushRef="#br0" timeOffset="58463">9666 11395 16275,'18'-33'-26,"0"1"1,0-1 0,7-12 0,-2 6-3142,5 4 2063,-1 0-644,0 1 1,-1-2-1530,-3 4 2747,-3 4 1,-10 13 0,-5 7 0</inkml:trace>
  <inkml:trace contextRef="#ctx0" brushRef="#br0" timeOffset="58639">10725 9543 14729,'13'-36'226,"0"1"1,0-1 0,5-12 0,-1 4-490,1 1-2049,1 3 705,0 3-74,0 0 1681,2-4 0,-10 20 0,0 1 0</inkml:trace>
  <inkml:trace contextRef="#ctx0" brushRef="#br0" timeOffset="58824">11025 7673 19339,'-15'-36'207,"1"1"0,-1-1 0,-4-12 1,4 5-220,8 1-1904,3 5 1540,3 2-504,3 1-1074,0 1-763,1-1-560,-1 3 2457,-1 5 1,0 12 0,-1 6 0</inkml:trace>
  <inkml:trace contextRef="#ctx0" brushRef="#br0" timeOffset="58990">10654 6226 17120,'-33'-22'371,"0"-1"1,0 0 0,0 0-1,-8-4 1,1 0 0,4 4-2011,8 7 1,2 3 1593,-1 0 1,-1 1 91,-12-3 1,-1 0-40,11 5 1,-2-1-198,-10-1 1,-5-1-1,5 1-837,8 3 1,0 1 273,1 0 0,-4-1 0,3 1-887,-4 1 1,4 1 818,-13-3 1,1 1 0,34 6 0</inkml:trace>
  <inkml:trace contextRef="#ctx0" brushRef="#br0" timeOffset="59175">6950 6262 13002,'-40'6'229,"0"1"1,0-1 0,1 1-1,-1-1 1,1 1 0,1-1-1,2 1 1,-1 0-215,-11 4 0,1 0 0,3 1-493,0 1 0,3 0 318,1 0 1,1 1-672,0 0 0,0 1-124,2-1 0,-1 2-138,5-2 1,-2 1 0,3-1 545,-1 1 1,2-1 0,-2 1 0,4-2 0,13-5 0</inkml:trace>
  <inkml:trace contextRef="#ctx0" brushRef="#br0" timeOffset="59291">4075 7549 14130,'-35'26'14,"0"0"1,0 0 0,0-1 0,0 1-1,1 0 1,2-2 0,1 1 0,0 4-671,3 0 1,-1 4-1,1 0 1,2 0 0,4-4 108,-8 13 1,5-2 0,-2 4 0,5-6 0,10-14 0</inkml:trace>
  <inkml:trace contextRef="#ctx0" brushRef="#br0" timeOffset="60004">5539 13829 10562,'-14'38'397,"0"0"1,2-1-1,3-4-133,10 4-2277,1 2 2171,4 2-41,1 2-38,1 1-51,-3-11 0,0 1-70,-1-9 0,-1 0-73,2 8 0,-1 0-541,-2-4 1,0-1-219,0 14 874,-1-16 0,0-2 0,-1-6 0,0-3 0</inkml:trace>
  <inkml:trace contextRef="#ctx0" brushRef="#br0" timeOffset="60456">5310 14040 12505,'18'-31'819,"1"-1"0,0 1 0,8-13 0,0 9 67,7 15-2423,2 4 1979,0 3-139,1 5-398,10 5 156,-13 6-33,6 5 0,-21 7 359,-3 4-342,-6 5-1,-5 5-10,-3 3 11,-4 3-6,-4 3-495,-5 0 492,1-11 1,-2-1-49,-7 13 28,7-14 1,-2-2 11,-5 5 17,1-4 275,2-4-264,1-4 280,4-4-157,2-5 525,3-3-548,3-3 1092,4-8-1259,4 0-6,6-8-5,13-6 16,-2 4-216,12-5 216,-7 10 1,3 1 5,3 2-433,1 3 427,-9 3 0,1 2-16,15 1-508,-16 1 0,0 2 519,7 4-6,-3 5-681,-5 3 675,-4 2 327,-6 3-309,-5 3 254,-5 1-238,-7 2 6,-4 1 554,-7 0-526,-6 0-115,-4 0 159,-3 0 23,-3-1 17,-1 0 11,-3-1-743,0-2 715,-1-1-34,2-1-155,2-3 71,-6 4-28,12-6-10,-3 1-35,16-8 383,3-4-556,5-1 630,2-2-1437,6-1 154,2-1-1818,7 0 2723,7-1 0,-9 0 0,1 0 0</inkml:trace>
  <inkml:trace contextRef="#ctx0" brushRef="#br0" timeOffset="61041">6297 14499 20817,'-4'-45'199,"-1"-1"1,0 5 0,6 8-71,13 21-28,2 2 56,10 1-129,-5 5-23,5 0-5,-4 14 0,-7-1 0,2 10-5,-10-1 5,-3 4 5,-3 1-530,-1 1 525,-5 2 6,0 0-6,-5 0 131,1-2-120,-5 9-28,4-11 6,-2 5-28,5-9 50,4-8 6,0 1 411,4-9-394,2-1-7,2-1-5,4-3-5,8-4-6,-1 0-16,6-3-1,6 1 6,-7 4 11,8 0 12,-1 4-40,-7 4 6,4 3-6,-10 4 23,-2 2 27,-3 2 34,-1 1 57,-1 2 72,-4-1 56,0 2 23,-3-1-6,-1 0-12,-2-1-5,-1 0-17,-4 1-5,-2-1-17,-2-1-12,-3 0-33,-4-2 112,-17 7-1745,5-4 1527,-14 4-23,9-5-768,-1-1 734,0 1-27,-1 0-40,1-1-94,3 1-276,4-3-660,4-2-2185,8-3 0,6-2 2457,6-3 1,3-1 0,2-1 0</inkml:trace>
  <inkml:trace contextRef="#ctx0" brushRef="#br0" timeOffset="66730">20056 847 17204,'20'-27'1244,"-3"5"-875,-14 14 214,1-2-359,-2 1-22,0-1 72,-2 0-162,0 3-44,-2-3 178,-2 3-28,0 3-5,1 0 106,-4-1-268,2 1 27,-10-5-44,1 2-1,-4 0-206,-2 1-119,-17 4-730,8 3 1044,-14 5-1020,11 6 1026,0 6 22,1 5 34,1 6 11,1 4-1342,0 4 1348,1 5-51,15-20 1,-1 1 55,-2 10 0,0 2-61,5-9 0,1 1-3,-3 4 0,4 1 8,8 6 1,5-2-15,1-11 1,3-1 27,5 12 1,5-4 94,12-9 1,3-6-107,-7-5 1,2-2-35,8 1 1,3-3-40,0-4 1,-1-2-60,-9 0 1,0-1-105,8 0 1,-1 0-1457,-4-1 1,-2 0-1639,11-1 2457,3 0 1,-31 0 0,-5 0 0</inkml:trace>
  <inkml:trace contextRef="#ctx0" brushRef="#br0" timeOffset="67792">20285 1693 17843,'-21'-4'767,"5"-2"-621,15-1-28,0-2 0,1-1 33,0-3 34,1-1 307,2-11-195,2 6 0,1-8 291,3 1-370,-2 6-27,3-6 55,0 2-128,-2 7-23,2-4-22,-2 8 5,1 1-5,-1 2-28,2 0 0,0 1-11,0 1-34,0 2 11,6 1 0,-6 3-5,5 2 22,-5 9 5,-3 2-10,3 7 33,-1 8-34,-2-4 1,2 8 38,-2 2-55,-1-8 27,1 6 12,1-3-6,-2-6-27,2 4 10,-3-1-16,-2-8 5,1 4 34,-3-5-40,0-5 6,1 1 12,-2-4-18,0-2 1,0-1-17,0-2 145,0-2-83,2-2-7,-1-2-16,2-3 0,-1-1-11,-1 0-11,3-7-1,-1 4-16,3-5 0,0-1 0,0 2 11,3-4 0,-1 4 0,0 1 11,1-2-11,1 1-28,4-10 11,-2 7 6,3-7-6,-3 9 17,-2 2-11,1 0 0,-2 3 44,3-4-49,-3 5 27,1-1-28,-4 7 0,1 2 6,-3 2-23,4 6 29,-4 1-1,1 7 17,-1-2 17,-1 1-33,1 1 22,0 1 5,0 0-11,0 1 6,-1 0 0,1 1-6,-1 0-11,1 1 17,-1 0 5,0-1-16,0 1 16,0 0-11,1-1-16,-1 1 50,3 6-34,-2-6 0,2 5 0,0-5 12,-1-6-1,3 3-11,-3-8 28,1-1 6,0-1 34,1-2 184,5 0-134,-2-2-17,5-2 39,4-5-106,-1 0-12,6-6-61,7-6-22,-6 2-152,9-6-2173,-3 0 1555,-7 4 1,-4 4 0,-12 7 0</inkml:trace>
  <inkml:trace contextRef="#ctx0" brushRef="#br0" timeOffset="70678">20603 494 8013,'16'-13'1496,"-3"4"-1076,-11 7 2856,-2 2-2492,0 4-660,0 0 385,-1 12-313,-1-4 28,0 4 118,-1-2-50,-1 11-147,1 0-106,-1 10 185,2-8-392,0-3 353,1 0 207,1 9-247,0-9-5,0 5-5,1-10 72,2 7-123,0-7-113,3 10 85,-3-14 6,2 3 145,1-5-56,0-5 0,2 1 152,9-6 101,-6-4-516,17-6-68,-11-1-156,5-3-470,-4 1-2471,7-4 2859,-5 2 1,-2 1 0,-9 6 0</inkml:trace>
  <inkml:trace contextRef="#ctx0" brushRef="#br0" timeOffset="71099">20726 159 16090,'0'0'0</inkml:trace>
  <inkml:trace contextRef="#ctx0" brushRef="#br0" timeOffset="74429">22384 4022 18016,'-8'-38'355,"0"0"0,0 3 0,2 6-58,3 15-45,0 1 179,-4-5-291,1 6-50,-4-2-79,-5 5-45,1 5-10,-7 1-18,-10 10 51,4 1 16,-11 9 34,15-2 1,0 1-3317,-12 12 3345,10-9 1,1 2 160,-10 13-1944,2 2 2020,11-8 0,1 1-986,6-8 1,1 1 786,-3 7 1,1-1 67,2 10-119,5-1 270,7 9-168,7-13 11,7 7 123,18-11-140,-3-9-17,13 1-11,-15-14 1,-1-2-29,14 2-64,-13-4 0,1-1 30,21-1-55,-12-1-12,8-3 1140,-7-4-1308,-11 0-123,5-2-207,-13 3 1501,-2-1-2297,-2 2 1782,-2-1-482,4-2 0,-9 4 0,2 0 0</inkml:trace>
  <inkml:trace contextRef="#ctx0" brushRef="#br0" timeOffset="74913">22702 4216 21618,'20'15'403,"-3"2"-234,-17 16-108,-2-6 74,-5 19-1709,0-18 1652,-4 9 102,-2-2-108,3-10-211,-4 5 212,6-13 421,2-3-432,2-3-12,1-2 68,2-1 780,4-3-814,0-1 718,10-1-746,-2-3 0,6 0 17,6-5-56,-5 2 11,8-4-17,-7 2 0,0 1 6,0 0-17,0 1-11,-1 0 11,1 1 17,0 0-23,-1 0-33,10 2-6,-8-1-5,7 1-163,-3 0 17,-6 0-95,2 1-690,-6 2 281,-7-1-190,-1 1-2074,-5 2 606,-2-2-190,-2 2-729,-3-1 2457,2-2 1,0 0 0,3-2 0</inkml:trace>
  <inkml:trace contextRef="#ctx0" brushRef="#br0" timeOffset="75113">23072 4357 20879,'-19'43'74,"1"1"1,1-5 0,3-4-19,5 3-56,3-9-76,1 0 0,0 1-58,2-2-269,3 0 0,2-1-213,3-9-2661,10 14 2457,-8-22 1,2 1 0,-8-10 0</inkml:trace>
  <inkml:trace contextRef="#ctx0" brushRef="#br0" timeOffset="75641">22578 3440 17221,'-29'36'382,"-1"1"1,2-3 0,12-7 26,26-14-33,4-3-40,2-2-39,4-2-45,1-3 173,12-1-251,-6-5-1454,7-1 1420,-9-5-266,8-7 255,-7 2 5,4-6 18,-13 4 31,-4-1-9,-4 0 134,-4-9-207,-5 5-39,-6-5 10,-25-10-55,7 15 42,4 4 1,-1 1-99,-4 3 253,-1 4-343,1 4-941,-20 14 84,18 2 986,1 10 0,4 1 0,10-6 0,-3 13 0</inkml:trace>
  <inkml:trace contextRef="#ctx0" brushRef="#br0" timeOffset="77737">22737 6121 12735,'27'-2'560,"-5"1"644,-18-1-706,-2 0-16,1 0-39,-3 1 313,1-1-414,-1 1-6,0-2-23,-1 1 1,0-1-17,0 1-34,0-2 191,-2 0-303,1 1-55,-1 0-96,1 1-45,0 2 6,-1-1-1,0 6 40,0-1 12,-3 13-1,2-8 56,0 11-11,3-14 56,0 3 90,1-7 470,0-1 257,4-4-750,0-1-28,2-4 113,1-6-147,-3 2-10,1-4 73,-2-3-119,-3 4 12,-3-5 33,-7-1-55,-1 4 27,-23-18-61,12 17-6,-15-9 6,2 10-377,5 7 360,-9-1-11,-2 9 11,10 5-959,-8 5 954,12 7 10,2 3-5,1 5-5,1 4 16,9-5 0,1 1 23,-5 15-15,8-14 1,2 2 25,4 1 0,1-1 5,2 14-22,1-15 0,3 0 73,13 22-56,1-12-26,-4-13 1,2-1 19,5 0 0,1-3-16,14 9-15,-11-10 0,3-2 0,3-2 1,1-2-4,-7-3 1,2-2-25,8 1 1,5-1-1,-3-1-29,-8-2 1,0-1-267,9 0 0,5-1 1,-7-1-298,8-3 115,-12 0 1,-2 0-1415,-5-3-1064,-2-2-303,-6 1 2457,-3 1 1,-7 2 0,-2 2 0</inkml:trace>
  <inkml:trace contextRef="#ctx0" brushRef="#br0" timeOffset="78277">23160 6368 22066,'-15'34'99,"0"1"0,1-3 0,1-4-15,1-3 0,0 1-1129,-1-1 1117,1 0-27,2 0 6,0 5-35,5-9 362,0 4-283,4-8 172,1-7-150,2 0 141,6-6-56,6-3-62,9-6-84,-1-1 547,2-5-553,4-3-33,-6 2 5,7-4-22,1 2-11,-7 3-28,6 0-95,-2 4 5,-7 4-50,5 1-342,-5 3 190,-7 1 7,3 2-2,-8 0 18,-3 0 39,-1 1 28,-1-2 34,-2 0 263,0-1 179,-1-1-223,0-7 16,1 2 28,-1-4 50,1 4 56,-1 0-5,0 1-34,1 1 12,-1 1 22,1 4-17,-1 3 12,0 5 4,-1 2-16,0 3-28,-2 2-22,0 1 11,-2 12-73,3-6-11,-3 7-17,4 1-34,-1-9-44,2 7-337,5-7 17,-1-6-123,6 1-1820,1-7-936,3-5 2641,1-1 1,-6-5-1,-4-1 1</inkml:trace>
  <inkml:trace contextRef="#ctx0" brushRef="#br0" timeOffset="78625">23266 5715 19277,'7'-48'563,"0"-1"1,-1-3 0,-2 6-273,-4 11-2613,-1-10 2624,0 12 29,-2 2 33,-1 2-16,1 5 709,1 6-894,1 5 350,0 7-491,1 3 51,0 18-12,1 2-5,0 18 50,0-8 1,-1 2-107,0 20-8,-1-16 0,0 2-191,0 6 0,0-1-179,0-8 0,1 0-1261,1 11 1,2 1 1453,2-7 0,0-3 0,2 3 0,1-1 0</inkml:trace>
  <inkml:trace contextRef="#ctx0" brushRef="#br0" timeOffset="82320">22825 8802 21450,'1'-13'269,"-1"-2"-202,-1 8-22,-1-3-1,-1 5 7,0 1 5,0 0 28,-1 0-56,0 2-17,1 0-5,1 2-12,1 0 12,0 1-6,-2 5 12,1 1-1,0 3 17,0 2-11,1-2-6,1 1 28,0 0-11,1-5 28,0 2 151,2-3-44,0-2 38,1-2 275,2-3-375,-1-1 123,8-13-179,-7 5-6,5-10 34,-5 1-51,-1 4 12,1-13-17,-4 11-6,-1-5-17,-6-2 1,-2 6-7,-6-6-27,-17-4 22,8 11 11,0 4 1,-2 2-639,0 4 638,-8 2-22,-1 11 17,7 3 5,-7 6 3,12 4 1,0 2-4,-5 6-672,3 1 1,2 2 671,5 0 1,-2 8-950,10-1 955,3-9 5,4 6 288,6-11-299,3-2-11,7 0-11,4 0 0,4-2-45,4 1-1082,3-2 959,2 1-140,3 0 172,0-1-397,2 1-94,0-1-179,0-2-404,0-1-717,-2-4-717,-1-2 174,-1-3-779,-6-1 2514,-5-2 0,-11-2 0,-5 1 0</inkml:trace>
  <inkml:trace contextRef="#ctx0" brushRef="#br0" timeOffset="83267">23160 8908 21523,'20'-36'5,"-4"7"1,-16 30 5,1 2 17,-1 2 6,1 1 5,-1 2 6,1 0 11,-1 1 0,0-1 106,1 3-61,-1-4 12,1 1 178,-2-3-123,1-2 11,-1 0 1658,0-3-1809,1-3 78,0 1-55,0-4 5,0 4 0,0-1-12,0 0 12,0 0-16,0-1-18,1 2 0,-1-1-5,1 0 0,-1 2 11,1-1-62,-1 1-27,-3 14 61,0-3 11,-1 14 6,-1-5-17,2 3 11,-2 2-473,1 1 462,0 1 12,-2 0-7,-2 9-5,2-8 0,-3 7 0,2-12 0,1-1 0,-2-2-11,2-2 11,-1-2 0,2-3-12,1-1 7,0-3 5,2-3 461,1-1-422,0-2 52,5-3-75,5-6-10,3 0-6,3-4-17,5-1-11,-4 3 6,6-2 5,-5 6 11,0-1-5,1 3 6,0 0-7,7 2 1,1 0-1163,0 1 1151,-3 0 1,-9 2-6,-2-1 5,-2 2-72,2-1 62,-4 0-46,2 0 51,-6-2 1141,-1 0-1135,-1 0-1,-1-1-10,1-1-46,0-7 40,0 1 17,0-5 16,-1 1-11,1-6 17,-1 4 68,0-11-40,-1 15-45,-2-4 11,-2 16 6,-1 3 11,-3 8 1,1 2 4,0 4 12,-1 2 0,-3 12-28,4-6 6,-3 19-1675,5-17 1664,-1 7-2868,3 0 2834,0-10-548,1 7 447,2-12-134,0-2-224,1 0-2779,3 5 0,-1-10 0,3 2 2457,-3-13 1,-2-1 0,0-2 0</inkml:trace>
  <inkml:trace contextRef="#ctx0" brushRef="#br0" timeOffset="84117">23407 7955 19412,'-22'-7'532,"4"3"-370,13 12-5,1-1 257,-3 7-308,3-5-10,-2 6-7,1-7-10,0 1-7,-2-1-4,0 0-7,-2 0-5,1-1 67,-5 1-61,4-2 28,-3-1 16,5-2 180,-3-2-123,4 0 246,-4-9-241,4-4-96,0-12-60,3 3 4,2-12 7,1 12-356,0-8 361,0 8 16,2 1 7,3-1-6,1 1-400,4 0 383,1 2 17,3 0-12,2 2 12,3 0-6,0 3 28,12-1-1313,-9 6 1263,8 1 277,-12 8-283,-1 4-5,-2 4 5,-1 4 0,-2 5-254,-2 2 266,-4 4-1,-2 2 1,-2 4 5,-4 1 8,-3-7 0,-2 1-2,-7 13-115,2-12 0,-1-1 98,-11 11-1,-2 0-4,-3-1 4,-2-1 4,7-12 0,0 0 8,-12 9-17,14-12 0,-1 0 28,-5 3-1025,5-4 1003,1-3 22,5-3 124,2-4 476,7-4-533,3-2 1333,7-9-1422,2-1 1300,5-8-1144,9-2 33,-4 4 15,8-2 44,0 8 51,-4 3 23,5 1 11,0 9-72,-5 1-181,6 7-54,3 7-75,-6-4-16,9 7-49,-9-9-343,2 0 331,1-2-416,1-1 569,0-2 51,-1-2 59,1-2-30,-2-3 189,16-7-138,-15-2-30,11-8-373,-17-1 273,0-2-294,0-3 233,0-3 11,0-1-29,1-2-39,-1 1 29,9-12-46,-7 11 509,5-7-467,-4 7-21,-8 8-23,1 0-214,-8 11 258,-3 4-681,-1 8-90,-2 5-2458,0 6 0,0 2 2457,1-1 1,-1-6 0,0-5 0</inkml:trace>
  <inkml:trace contextRef="#ctx0" brushRef="#br0" timeOffset="87514">22578 11571 19406,'6'-34'438,"-1"0"1,-3-5 0,-4 7-305,-6 14-1383,-9-10 1322,2 14-12,-3 0 415,-3 1-442,-2 2-18,-2 1 12,-18 3-16,6 3-524,12 4 0,-1 2 534,-14 6 12,-1 7 22,-1 4 33,0 4-1528,0 3 1596,1 2-68,21-12 1,1 0 426,-18 18-340,16-8 1,1 0-31,-7 14-448,13-15 1,2 0 413,4 7-17,6-1 738,8-2-743,5 0-18,5-10 1,3-1 482,13 9-533,-8-11 0,3-2 9,4-3 0,1-1-26,-6-4 1,0 0-15,7 2 1,3-2-140,10-2 0,0-2-18,-16-1 1,-1 1-107,16-1 1,0 0-852,-13-1 0,-3-1-1326,15 0 2449,-8-1 0,-3 0 0,-10 0 0,7-1 0</inkml:trace>
  <inkml:trace contextRef="#ctx0" brushRef="#br0" timeOffset="87848">22684 11836 21243,'30'4'425,"-1"0"1,16 2-274,-53 27-1596,-2-8 1562,-2 1-6,0 0-6,0-1-5,-1 0-6,2-3 473,2-2-433,0 2-6,3-4-23,2-2 287,6-7-248,2-5-5,4-2-28,3-2 79,24-5-158,-10 2-2,1-1 0,1-1-20,1 0-5,7-1 488,-1 1-494,-8 2-6,6 0-16,-11 2-23,0 1-16,-2 0-57,1 0-61,-3 1-437,6 1 95,-7 1-1350,7 2 258,-13-2-1664,2 3 0,-7-4 2457,-2 2 1,-2-3 0,-1-1 0</inkml:trace>
  <inkml:trace contextRef="#ctx0" brushRef="#br0" timeOffset="88028">23125 12030 21075,'-7'40'294,"1"1"1,0-3 0,0-6-92,-2-8-46,0 2-45,1 0-1376,0 1 1264,1 0-185,-2 22 23,4-18 314,0 15-1194,4-18-279,2-9-1631,1 2 2952,2-11 0,-2-5 0,0-1 0</inkml:trace>
  <inkml:trace contextRef="#ctx0" brushRef="#br0" timeOffset="88700">22931 10830 14650,'42'-19'283,"0"0"1,-4 2 0,-5 4-87,-11 10-29,-3 2-28,-3 3 11,-3 2 34,-3 4 84,-5 3 72,-2 3-21,-4 4-12,-4 2-79,-4 3-38,-4 0-18,-4 0 6,1-1 185,-11 8-200,9-8-376,-7 4 318,10-10-27,1-2-67,3-3 11,2-2 21,3-2 63,3-3 38,2-2 23,4-1 407,7-2-530,2-1-6,9-2-16,-3-1-1,2 2-5,2 0-217,0 1 200,1 1 5,0 1 7,1 1-1,-1 2 50,10 5-27,-9 1 28,5 5 111,-8 7-38,-8-1 21,-1 7 24,-9-4 16,-2 1 11,-4 1-11,-2-1-335,-5-2 363,-2-1 7,-2-3-7,-1-1 301,-11 0-312,5-5-17,-6 0-23,6-6-33,0-2-33,0-1-18,0-2-5,-6 0-67,9-2-11,-3 0-6,11-2-34,2 0 294,3-2-501,3 1-83,0-2-875,5 1-2078,2-1 0,2 1 2457,1 0 1,-4 3 0,-1 1 0</inkml:trace>
  <inkml:trace contextRef="#ctx0" brushRef="#br0" timeOffset="96970">22455 14058 22077,'8'-14'684,"-2"1"-449,-4 3-190,-2 1-11,0-3-6,0 2-17,0 0 6,-3-1-12,0 0 1,-3-1-1,-3-1-5,-1 0 0,-5 1-11,-2-1-6,-4 3 1,-4 1-1,-3 4 6,-4 2 5,-4 6-1283,-3 4 1278,-2 7 8,18-3 0,1 0 3,-2 3 0,0 1-6,-1 1 1,0 3 10,0 1 1,0 1-3,0 2 0,0 0 11,0 3 0,0-1-945,1 2 0,0-1 953,1 1 1,1 0 2,1-1 1,2-1-1161,1 0 0,1-1 1165,3-1 1,2-1 20,-7 18-375,18-11 0,4 0 414,7 5 96,1-10 1,5-2-114,15-5-23,4-5-28,5-2-44,-10-6 0,0-2 388,17 2-453,-17-3 0,1 0-269,0-2 1,-2-1-430,15-1 6,-15 1 1,-1-2-355,7-2-2144,-1 0 0,-5 1 2457,-5 0 1,-12 3 0,-5 1 0</inkml:trace>
  <inkml:trace contextRef="#ctx0" brushRef="#br0" timeOffset="97632">22702 14482 21562,'-14'22'198,"1"1"1,-11 19-131,13-17-2763,-1 1 2723,-2 0 34,2-1 816,0 0-828,1-2 151,0-1-162,1-2-40,0 2 29,3-6 0,1 0 1417,5-9-1377,0-2 32,1-2 29,0-2 497,5 0-508,0-1 61,5 0-106,0 0 11,8 1-51,-2 1-16,6 1-6,-5 0 0,2 1 1,0-1-24,1 2 1,0-1-17,1-1-22,1 0-101,10 0 39,-8-1-23,7-1-134,-3-4 174,-8 0 22,5-4 34,-12-1 17,-1-2 22,-2-1 11,-2-2 23,-1-8-6,-4 5 5,0-6 90,-6 4-39,-1 7 90,-12-1-118,5 12 17,-9 5 5,8 9 6,-1 5-692,0 5 670,0 3 44,-4 18-78,5-8-20,5-12 1,0 1-18,1 2 1,1-1-20,-2 14-11,3-15 0,1 1-370,-2 21-1721,3-13 1385,0 9-2532,2-7 2865,3-8 1,-3-6-1,3-11 1</inkml:trace>
  <inkml:trace contextRef="#ctx0" brushRef="#br0" timeOffset="98137">23160 13088 17115,'-14'32'361,"0"-1"0,0 1 0,-6 12 1,3-5-2121,3-8 2000,0 3-12,0 2-5,0 1 6,0-1-12,1-1 180,-4 8-224,5-13-29,0 3-22,6-16 620,2-5-620,3-2 796,3-4-723,3-2-56,4-1-5,12-8-101,-2 1-17,9-3 5,8 1-33,-7 1 11,10 0-22,1 1 39,-10 0-17,9 0 6,-15 1 5,-2 0-11,-2 0 6,-3 1-6,-2 0 5,-3 1-5,-3 1 39,-2 1 1268,-1 5-1094,-3 2 33,-1 7 219,-2 11-292,-3-1-868,-1 11 807,-3-3-39,1 1-31,-1-6 0,0 0-36,-3 16-9,3-15 0,0-1-53,-2 11-106,3-3-1250,3 9-1865,6-15 0,3 3 2457,3-19 1,-4-7 0,-1-3 0</inkml:trace>
  <inkml:trace contextRef="#ctx0" brushRef="#br0" timeOffset="109065">21149 15998 13743,'-35'-15'1596,"7"2"-1136,25 12-68,1 1 157,-1 0-359,2 0 415,-1 0-454,1 0 17,0 0 101,-1 1 95,1-1 253,0 2-567,1 0 23,0-2-12,0 3-44,0-2 6,0 1 21,0 0-16,0 0 79,0 0 61,-1-1 39,0 0-129,0 0-10,-1-1-7,-2 1-44,0 0-6,0 1-22,-1-1 5,2 0-5,0 0-6,-1 0 12,1 0-6,-1 1 11,0-1 0,0 0 5,0 1 1,2-2-1,-1 0-5,2 0 6,-1 0 795,1 0-745,5-2 11,1 1-6,5-3 12,1 2 0,3-2-11,5-2 10,4-1-1031,6-1 1043,6-1 17,6-2 5,7 0-47,-21 4 0,0 0 2,4 1 1,0 0-1178,3-1 1,0 0 1168,2 1 1,3-1 5,0 1 1,4-1 0,-2 1-792,-8 2 0,0-1 1,1 1 757,10-2 0,2 0 0,3 0 9,-9 2 1,2-1 0,2 0 0,-1 1 0,-4-1-483,8 0 0,-3 1 0,4-2 461,-6 1 0,6 0 0,2-1 0,0 0 0,-3 1 0,-5 0-271,7-1 1,-5 0-1,2 0 268,-2 1 0,1-1 1,1 0-1,2 0-4,-3 0 1,2 0 0,0-1 0,-1 1 0,-3 0-87,6 0 1,-4 0-1,3 0 82,-7 0 1,3 0-1,2 0 1,-3 0-1,-6 1 233,14-2 1,-5 1-246,-2 0 1,-1 1-9,-3-1 1,-2 1-4,-4 1 1,-1 0-18,-4 0 1,-1 0-65,17-1 1081,-10 1-1395,-9 1 2058,-14 3-1862,-6 1-1030,-36 10 225,4-1 1080,1-1 1,-1 0-2981,-13 4-353,0-1 2457,5-1 1,15-5 0,9-3 0</inkml:trace>
  <inkml:trace contextRef="#ctx0" brushRef="#br0" timeOffset="109566">20761 16422 18863,'28'-18'344,"0"-1"0,0 1 1,13-7-1,-4 4-2825,6 11 2761,6-1-143,-23 6 1,2 0-1165,17-2 0,2 0 1161,-8 1 1,0 0-49,-4 1 0,3-1 0,-2 1 12,7-1 1,0 0 2,3 0 0,1-1-49,-14 3 0,0 0 1,1-1-338,1 0 0,1 1 1,1-1 328,1 0 1,1 0 0,0-1-274,1 1 1,1 0 0,1 0 269,0 0 0,1-1 0,1 0 184,0 1 1,1-1-1,0 1-184,0-1 0,0 1 0,2-1-130,-8 1 0,2 0 0,1-1 1,0 1-1,-2 0 108,0 0 1,-2 0 0,0 0 0,3 0-6,-2 0 1,3-1-1,0 1 1,-1 0-1,-2 0 6,8 0 1,-3-1 0,2 1-112,0 0 0,2 0 0,-1 1 1,-1-1 95,0 1 1,-1 0-1,1-1-2,-5 2 0,3-1 0,-1 0 0,-3 1 2,-3 0 1,-4 1-1,1 0 74,13-1 0,0 0-79,-4 1 0,-1 0 187,-4 0 0,-1-1-193,-3 2 1,-2-1-7,-3 1 1,-2 0 1232,18 0-1305,-10 0-51,-10 1-44,-10 2 2034,-8 2-2157,-8 2 986,-8 3-1614,-8 1-1142,-7 3-1205,-2-1 2457,1-1 1,11-5 0,6-3 0</inkml:trace>
  <inkml:trace contextRef="#ctx0" brushRef="#br0" timeOffset="110712">21908 17321 19081,'2'-41'730,"1"-1"0,-1 3 0,2 7-182,4 10-526,2 1 370,3 0-517,3 1 366,2 3 111,12 1-296,-5 8 12,15 15-29,-17 7-438,5 18 413,-17-4 0,-2 4-374,-3-6 0,0 2 351,0 11 1,-1 3-617,-5 8 0,-3-1 594,0-11 0,-1 0-8,-1 12 0,-3-1 19,1-18 1,-1-2-26,0-2 0,0-1-22,-1 0 0,-1 0 8,0-2 0,-1 2-62,-8 12 1,-1 1 103,3-9 1,0-1-24,-6 9 1,-2 0 17,-2-4 0,-1-2 19,7-8 0,0-1 8,-7 4 1,0-2-3,3-6 0,0-3-684,-11 6 659,-7 0-72,12-14 88,11-4 787,-3-7-736,12-14 50,5-2 1073,1-12-1078,4 4 16,5-3-44,0-1 33,4 0-72,8-6-1,-2 13 923,7-2-844,3 17-45,-4 8 615,7 5-442,5 13-105,-6-1-246,11 8 268,5 1-1273,-7-5 1085,-12-8 0,2 0 8,1-1 1,1-2-18,16 3 23,-15-5 0,2-1-490,0-2 1,-1-1 8,16 0 77,-16-1 1,0-2-1208,-3-3 1,-2-1-1639,12-3 0,5-5 2457,-21 3 1,-10 3 0,-4 3 0</inkml:trace>
  <inkml:trace contextRef="#ctx0" brushRef="#br0" timeOffset="111748">22613 16739 21903,'-7'-40'217,"-1"-1"0,2 4 0,2 5-44,7 11-1038,2-1 988,2-4-11,1 0-23,2-2-10,2-1 10,0 0-10,1 2-18,0 1 1,0 2 44,7-2-66,-4 8 4,5 1 288,-7 11-315,-1 3 16,0 2 148,-1 4-147,0 3 0,-1 6-1,0 4 57,-1 14-68,-2-4-531,0 11 543,-3-10 16,1 13-22,0-12-11,1 7 0,0-15 266,0-3-250,2-4 85,4 2-68,-3-6 40,5 0-6,-6-7 0,1-1 545,-2-2-551,1-1 248,-2-2-265,1-4-16,-1-1 17,0-1 5,2-9-28,-2 2-22,1-6 17,-1 4-23,0 0-6,1-1 18,1 1-251,2-1 234,1 2-12,1 0 0,0 3 1,0 2 5,-1 3-17,-2 3 0,-2 3-11,-3 3 11,-1 3 17,-3 2-11,-1 5 245,0 4-240,-4 14 23,1-4 5,-3 23 6,4-16-684,0 10 723,2-13 24,2 2 4,2-1-28,3-1 12,2 0-97,7 7 130,-1-10 89,15 9-105,-8-17-509,8 0 474,-6-8-10,2-4-1,0-2-22,1-1 0,0-3-11,12-7-51,-10-1-44,7-8-84,-13 2-180,-2-4-246,-3 0-477,-1-3-889,-3-1 1954,0-4 0,-6 13 0,-2 0 0</inkml:trace>
  <inkml:trace contextRef="#ctx0" brushRef="#br1" timeOffset="114794">20726 212 14754,'6'-47'1597,"-2"10"-1338,-3 25 74,0 5-187,1-3 48,0 1-226,-1 2-36,1-2-283,-1 3-102,0 3 163,0 1 802,-1 2-754,0 5-138,0 3 135,0 2-50,0 4 313,0 3-98,0-2 157,2 6-174,0-10 164,2 3-57,-1-6-39,2-1-2,0 0 24,2-1 0,4 1 145,0-2-44,3-1 0,-3-3 112,-1 0 13,-1-2-5,-2-1 397,5-2-354,-7-1 6,3-1 12,-4-1 218,0-2-230,-1 1-67,-1-1-27,-3 2-35,0 0-56,-2 0 34,0 0 12,-4-1-46,1 2-5,-2 0-28,0 1 27,-2 1-16,-2 1-39,3 1-62,0 2 51,3 0-12,0 0-10,0 2 55,-1 0-22,1 2-34,2-2 50,1 1-83,1 4 50,0 0-11,-1 0 5,3-4 45,0-1-27,4 1-29,0 3 39,3 0 62,0-2 62,0-1 27,0-3 270,4 2-231,-4-2 85,3-1-78,-3 0-57,-3 0 23,1-3-73,-2-3-56,1 1-17,0-1-73,-2 1 74,-2 2-91,-2-3-150,-1 1-46,2 2-274,-4 2-520,2 2-1687,-4 0 2728,0 0 0,4 0 0,0 0 0</inkml:trace>
  <inkml:trace contextRef="#ctx0" brushRef="#br0" timeOffset="120194">19456 16069 21741,'43'-16'493,"1"-1"0,-2 2 0,-1 3-303,-12 8 1,-1 2-1594,5-1 1,0 0 1536,3-1 1,2 1-808,2 0 0,1 0 779,1-1 1,3 1 1,0-1 0,3 0 1,-2 0-481,-9 1 1,-1 0 0,1 0 391,12-1 1,2-1-1,-3 0-288,-11 2 1,-2 0 0,0 0 278,2-1 0,-1 1 0,0 0-165,1-1 1,-1 2-1,1-1 152,0 0 0,0 0 1,0 1-9,0-1 1,0 1 0,0 0-1,0 0 1,0 0 0,0 1 5,-2-1 0,1 1 0,2 0-33,7 1 1,4-1 0,1 1 0,-5 1-129,-6-1 0,-2 1 0,1-1 113,4 1 0,3 0 0,-2 0 1,-6 0 173,-1 2 0,-6 0-366,-2 0 1,-2 1 172,16 3-1128,-11 1-582,-12 0 442,-10 0-1938,-9 1 3240,-12 2 1,5-5 0,-3-1 0</inkml:trace>
  <inkml:trace contextRef="#ctx0" brushRef="#br0" timeOffset="120560">19227 16563 20520,'30'-18'488,"0"0"1,0 0-1,8-1 1,1 0 0,-3 4-2128,-4 5 1,0 2 1528,14-4 1,1 1 271,-9 4 1,-2 1-32,4-1 1,0 1-182,0 0 0,3 2 124,-3 0 1,4 0 0,-2 0-660,7 1 0,0 0 594,-7 1 1,1-1-1,1 1-6,1 1 1,-1-1 0,-2 2-497,-8-1 1,-1 0-1,1 1 474,10-1 1,1 1-1,-3-1-211,5 1 1,-3 0 128,1 0 1,0-1-326,-1 1 1,0 0 133,0 0 1,-1 0-223,0 0 0,-1 0-542,-1 1 0,0 0-583,-2-1 1,-1 1-1,-4 0 1,-1 0 982,-6-1 1,-3 1-1,4-1 1,-14 1 0</inkml:trace>
  <inkml:trace contextRef="#ctx0" brushRef="#br0" timeOffset="121294">19280 16933 17888,'42'-21'586,"0"0"0,-4 2 1,-7 3-100,-14 6 17,-2 1-45,-5 1-56,-3 2 202,-3-1-442,-7 3-68,-4-1-39,-7 3-16,-6 1 21,-7 1-806,-6 1 813,-6 2-7,4 1 1,-1 1-37,6 0 0,-1 0-1129,-12 2 0,-1 0 1134,8 0 1,1-1 2,-3 1 1,-1 0-6,0 1 0,-2 0 17,1-1 0,-3 1 0,2-1-3,-7 2 0,-1 0-734,7-2 0,-3 1 0,3 0 753,-2 0 1,-1 0 12,4 0 1,-2 0 0,2 0-19,-5 2 0,0 0-23,8-3 1,-1 1 0,2 1-651,-12 3 1,4 0 650,13-4 0,1 1-214,-15 6 1,4 2 212,15-3 1036,27 14-1019,31-18-42,15-2 1,6-1-82,-15-4 1,0-1 70,-2 0 0,2 1 1,1-1 10,5 1 0,2 1 1,-1-1-81,-9 0 1,-1 0 0,1 0 74,11 1 0,2 1 0,-2 0-10,-12-1 0,-2-1 1,2 2-206,12 2 0,3 2 0,-2-1 207,-10-2 0,-2 1 0,1 0-193,10 2 1,1 2 0,-4-1 184,2 2 1,-4 0 3,-1 0 0,-1 0-6,-4 1 0,-1 0 11,-3 0 0,-3 1-6,-3-1 1,-2 1 731,11 14-763,-13 0 1543,-14 0-1534,-18-6 1,-7 0 19,-13 11 211,3-10 1,-3-2-190,5-6 1,0-3 13,-2 2 0,0-2-83,-3 1 0,-1 0 38,-1 1 0,-3 0 17,-3 1 1,-1 0-21,-4 2 1,-2 0-381,13-5 1,0 0 0,-1 0 389,-2 1 0,0 0 0,-1 1 18,-1 0 1,0 0 0,0 0-413,-1 1 1,0-1-1,1 1 399,-1 0 1,0 1 0,0-1 93,2-1 1,1 1-1,-2 1-90,2-1 0,-1 1 0,0 1 0,3-2 15,0 0 0,3-1 0,-2 1 60,-12 8 0,-2 1 0,8-3 16,14-7 0,5 0 450,-3 9 1,11-1-466,23-7-21,19 7 19,4-15 0,3-4 370,-5 0 1,2 0-510,11-1 0,6 1 0,-3-1-124,-13 0 1,-2-1 0,2 0-423,13 1 1,3-1 0,-2 1 614,-3-1 0,-2 1 0,-3-1 0,-5 0 0,-2 0 0,0 1 0,1-1 0</inkml:trace>
  <inkml:trace contextRef="#ctx0" brushRef="#br0" timeOffset="124761">18574 18450 17608,'40'-4'1232,"-10"1"-1086,-7-1 72,2 1-106,-5 1 22,6 1 1,2 0-79,2 0-269,-4 1 1,0 0 385,15 2-1542,-8 1 1453,11 2 0,5 0 100,-11 0-170,4 1 0,0-1 31,3 0-304,-10 0 0,0-1 287,-9-1 0,-1-1-28,13 3 67,9 0 22,-20-2 29,-2 0 134,-5-2-151,10 2-45,-14-1 1037,4 0-1037,-17-1 275,-4-1-336,-2 1 625,-18 2-631,1-2 27,-17 0 1,-3-1-1986,-10-2 1955,9 1 0,-4-1-227,-4-3 1,0 0-77,3 0 1,-2 0-777,2 0 1,-3 0 0,1-1-1,6 2 1,0-1 0,-1 0 838,-6 0 0,-2 0 1,5 0-1,5 0 1,3 1-1,3 1 1,0-1-1</inkml:trace>
  <inkml:trace contextRef="#ctx0" brushRef="#br1" timeOffset="136116">20144 4233 21059,'-13'-46'-420,"0"0"0,-2-5 0,1 9-2857,4 22 2436,-7-12 1073,-3 11-835,-1 5 0,-1 1 15,-11-7 498,9 9 1,-1 1-721,-14 0 614,8 4-959,-12-1 257,11 4 1454,0 1 757,0 0-243,0 2 64,-14 2-208,11 4-94,-11 2-336,18 6 0,1 1 838,-8 7-276,8-4 1,1 2 324,2 8-81,1 3-247,3 1-679,9-8 1,1 1-29,-2 12-276,6 3 0,3 1-912,5 2 283,1-8 0,1-1-802,5 3-55,-1 0 79,0 0 229,-1 1 652,-3-11 0,0 1-173,0 13 247,1 10 197,1-4 130,-2-12 242,5 8 17,-1-15-110,3-2-227,2-3-147,2-2-309,3-3-55,2-2 226,1-1 1215,2-1-674,13 3-60,-8-4 1115,11 1-419,-12-5-2341,1-1 2895,1-1-120,0-2-82,3-1 2163,1-2-1508,1 0-1669,2-3 882,-1-1-119,1-4 87,-1-2-4,-1-1-2470,11-8 2704,-12 3-47,8-4-21,-11-1 108,-8 4-679,11-20-540,-18 16 0,6-12 0,-12 12 0,1 1 0,0-3 0,0-1 0,0-2 0,1 0 0,-1-2 0,-1-1 0,0 0 0,0 0 0,-1 0 0,0 0 0,0-14 0,-4 11 0,0-10 0,-5 15 0,-7-11-575,-1 10 72,-2 5 1,-3 1-698,-6-2-216,-10-6-245,-9 5 450,7 6 126,-11-4 686,19 13 0,1 0 33,-14-5-247,13 6 1,0 0 881,-8-1 265,-15-3 359,11 4-559,5 2 0,-1 2 404,-5 0-80,-11 0-5,3 4 75,12 1-15,-8 3-31,5 6 228,9 2 174,-5 7 17,1 11-190,9-3-911,-7 10 0,14-14 0,1 0 0,-7 12 0,8-12 0,0 2 0,1 0 0,2 1 0,-5 13 0,6-13 0,1 2 0,2-1 0,1 0 0,-1 16 0,3-15 0,1 1 0,2 1 0,1-2 0,3 17-475,-1-16 0,1 0-128,5-1 1,0 0-727,6 12 728,-4-14 1,2 0-1241,12 17 591,-4-12 55,5 6 96,1-8-122,-6-9 1103,8 2-357,2-6 358,-6-5 273,10 0 401,4-7 321,-7-1 117,11-2 373,6-3 186,-11-1-294,11-2-218,-4-3-52,-13 2-145,8-3 187,-15 3-387,-1-1 34,-1-1-679,-1-2 0,1-1 0,-2-2 0,0 0 0,-1-2 0,-2 0 0,5-11 0,-6 5 0,8-20 0,-11 15 0,2-9 0,-6 10 0,-1-1 0,-1 0 0,-3-1 0,1-1 0,-2-1 0,-1 0-28,0-1-533,-1 0 95,-1-1-21,-1 0 89,-2 1-23,-7-12-192,-1 12-89,-7-7-214,-10 6-358,4 9-141,-11-6 167,8 12 212,-1 0 185,-2 1 338,0 0 200,-13-5 194,12 4 390,-7-4 179,6 0-233,8 6-175,-4-4-142,1 7 63,6 6 172,-9 0-39,7 9-1418,-16 13 6,9 1 1777,6-1 1,2 0 0,4-2 0,1 1 0</inkml:trace>
  <inkml:trace contextRef="#ctx0" brushRef="#br0" timeOffset="343089">6756 10530 14292,'-21'-31'795,"2"6"-633,10 22 12,-2 1-11,0-1-1,-2 1 12,1 0 196,-11-2-174,5 1 420,-29-4-432,19 4-13,-1-1 0,0 0-393,-2 0 339,-12-1 9,11 1 0,0 0-59,-11-1-19,10 1 1,-6 0 0,5 0-10,-15-1-592,10 1 1,0 1 574,-3-1 1,-1 1-430,-2 0 454,3 0 1,-2 0-31,16 0 0,-1 1 14,-14-1 1,-5-1 0,5 1-768,12 1 1,2-1 749,-18 0 0,1 0-6,20 1 0,2 0 0,-1 0 1,0 0-52,1 1 1,-2-1 62,-22-2 0,-1 1-17,18 1 0,-2 0-524,-13-1 1,-8 0-1,7 1 521,14 0 0,0 1 5,-3 0 1,-5 0 0,0 0 0,6 0-133,1 0 1,0 1 130,-2 0 0,-5-1 0,-1 1 0,6 0-1,3-1 0,-2 1 5,0 0 1,-7 0-1,0-1 1,6 1-79,1 0 1,1-1 72,0 1 1,-3 0 0,2 0 10,-7-1 0,3 1-74,9-1 1,-1 1 77,-10 0 1,-6-1 0,5 0-8,9 1 0,-1 0 4,-2-1 1,-6 1-1,1-1 1,5 1 346,0 0 1,2 0-358,0 0 1,-3-1-1,1 1 17,-7 0 1,3 0 21,9 0 0,-2-1-41,-9 2 1,-6-1 0,5 1 4,8 0 1,-1 0 3,-2 0 1,-6 1 0,-1 1-1,7-1-208,-1 1 0,1 0 200,0 0 0,-3 1 0,2-1-4,-10 3 0,2 1-6,11-2 0,-1 0 0,-10 2 1,-2 0 10,1 2 1,2-1-3,11-2 0,-2 2 1,2-1 0,-5 2 0,0 0 1,4-1-601,-3 1 1,1 1 598,-1-1 1,-3 2 0,3-1 10,-6 3 0,4-1 207,9-2 1,0 0-217,-9 2 1,0 1 8,3-1 0,1 0-6,10-4 1,-1 1 0,-7 2 0,-3 1 1,4-1-2,8-2 1,0 0-7,-14 4 1,1 0 3,10-3 0,3 0-1,-14 5-2,15-6 0,0 1-108,-16 9 111,11-4 2,3 0 1,1 1-9,-1 0 5,-10 10 1044,11-6-1055,6-4 2205,-4 5-2227,0 1 22,7-5 3,-2 2 1,1 1 19,-1 2-1,-11 13 52,9-5 489,4-5-524,-4 8 18,1 3-12,4-8 33,0 4 1,0 0-28,0 3-20,4-9 1,-1 1 80,-3 12-44,4-10 927,-3 9-877,2-1-56,3-6 25,1 2 1,1 1-26,-1 2 139,3-8 1,0 1-123,-2 15-896,3-10 868,0 10 50,4-3 570,1-10-592,3 0 0,1-1-23,1 0 6,7 17 78,1-16-507,-3-7 445,4 6 354,0-4-376,-2-6 90,15 19-106,-11-20 895,8 12-890,-3-10-22,-4-4-272,7 5 277,-7-7-5,2 0 11,1 0 491,1 1-418,12 5-56,-7-4-184,9 4 189,4 0-1099,-10-7 1066,11 6 28,2-3-12,-9-3-5,11 3 28,3 1-39,-10-5 8,2 0 1,1 0 7,2 2-583,-9-5 0,0 0 578,1 1-5,2-2-12,0 1 6,2-2-1,-10-2 1,0 0-2488,15 2 2476,-14-2 1,-1-1-493,13 2 503,1-1 7,0-1-1,2 1 3,-12-4 1,1 1-12,-7-2 0,0 1-3,7 0 0,2-1 11,0 0 1,-1-1-21,-8 1 1,0-1 3,20 1 0,-1-1-208,-18 1 1,-1 0 201,9 0 0,-1-1 11,14 2 0,-13-1 1,0 0-4,-8 0 0,0 0-2,8 0 0,1 0 8,0-1 0,0 1-6,-10-1 0,3 0 12,8 0 1,6 0 0,-4-1-7,-8 0 0,1 0-3,17 0 0,1-1 17,-9 0 0,-3-1-25,-6 1 0,0 0 8,8-1 0,2 0 6,2 0 0,-2 0-3,-8 1 0,-1 0-3,10-1 0,2 0 9,0 1 0,-2 0-9,-9 1 0,0-1-3,9 0 1,2 1 7,0-1 1,-1 1-11,-10 0 0,1 0 5,9 0 0,2-1 11,1 1 1,-2 0-18,-9 0 1,0 0 5,9 0 0,2 1 3,-1-1 0,-1 1 0,-11-1 0,1 1-11,10-1 0,1 1 5,0-1 1,-2 0-4,-9 1 1,0-1-1,11 1 1,0-1 2,-14 0 1,0 1-4,-1-1 1,1 1-3,0-1 0,-1 0 126,0 0 0,1 0-118,12 0 0,1 0-6,-11 0 1,-1-1 295,11 1 1,0 0-299,-13 0 0,-2 0 2,1 0 1,1 0-103,-1 0 1,1 0 101,-2 0 1,3 0 7,4-1 0,5 0 0,-3 1-7,-2-1 0,2-1-1,7 1 1,5-1-1,-6 0-2,-10 1 0,-3 0-3,11-1 0,0 0 3,1-1 0,-2 1-1,-9 0 1,0-1 2,9 0 1,2 0 5,0-1 1,-1 0-15,-10 1 0,1 0 6,9-1 0,1 0 2,-1-1 1,-1 1 2,-9 1 1,0 1-7,8-3 1,1 1 0,1 0 0,-2 0 0,-10 1 0,1-1-1,9 0 1,1 0 0,0 0 0,-1-1-3,-8 2 0,0 0 2,8-2 1,2 1 3,1-1 0,-2 1-9,-9 0 0,0 1 6,10-1 0,1 0-1,-1 0 1,-1 1 11,-9 1 0,0 0-11,9 0 0,2-1-2,-6 1 1,1 0 0,-3 0 1,0 1 0,2-1 0,7 0 1,5-1 0,-6 1-4,-9 1 0,-2 0 0,10-1 0,1 1 0,1 0 0,-1 0-3,-10 0 1,0 1 4,10-1 1,1 0-6,1 1 1,-2-1 4,-9 1 1,-1-1 0,11 1 0,0-1-1,1 0 1,-1 1 5,-11 0 1,1 0-9,9-1 0,2 1 0,-8 0 0,3 1 0,-4 0-332,0-1 0,1 1 332,0-1 0,2 1 0,-3 0 0,-5 0 0,-3 0-103,1 0 1,0 0 104,0 0 1,0 0 0,13 0 0,-1 0 2,-9 0 1,0 0-6,8 0 0,2 0 8,0 0 1,-2 0-9,-9 0 0,0 0 0,10 0 0,0 0-3,1 0 0,-3 0 14,-8 0 1,0 0-12,9 0 0,1 0 5,-1 0 1,-1 0-6,-8 0 0,0 0 3,8 0 0,1 0 8,0-1 0,-1 0-8,-10 0 0,1 1-1,8-1 1,1 0-3,0 0 0,-1 1 0,-9-1 0,0 1 5,9 0 1,1 0 291,0-1 1,-2 1-287,-7-1 0,-1 0-11,9 1 0,1-1 14,0-1 0,0 0-14,-10 2 0,1-1 3,7-1 0,2 1 2,-1-1 1,-2 1-1,-8 0 1,-1 0 2,9 0 1,1 0 5,-1 0 0,-1 1-9,-7-1 1,-1 1-6,7-1 0,2 1 0,-2 0 0,-1 0 0,-7 0 0,-1 0 3,8 0 0,0 0 2,0 0 1,-1 0 0,18 0-6,-19 0 0,2 0 5,-1 0 1,-1 0-12,16 0 9,-16 0 0,0 0-3,11 0 0,0 0 5,-1-1 1,0 1-3,-2-1 0,0-1-3,-14 2 0,0 0-6,14-1 0,-1 0 6,2 1 5,0 0-5,-2 0 568,-12 0 1,1 0-563,12 0 317,-13 0 1,-1 0-307,25-1-23,-13 0 6,11-1 11,-3-2 0,-10 2-5,9-2-6,1 0 0,-12 1 6,11-2-1,-2 1 6,-8 0-5,10-1 219,-13 1-219,0 1 0,0-1-1,0 0 6,-1 0 1,-1-1-7,1 1 6,-1-1 1,1 1 264,8-3-276,-8 3 0,0-1 5,3 0 1,-1 0-1,2-1 1,-1 0 22,13-4-6,-12 1 808,10-2-757,-5-3-34,-9 3 0,6-4 34,-2-3-40,-9 3-5,6-7 17,-2-4-22,-8 4-7,5-7-22,-8 7 23,-3 0 0,0 2 16,6-10-22,-6 6 1,4-5-1,-6 7 6,-1 1 769,4-11-769,-5 8-6,2-8 956,-5 10-950,-2-1-6,0 0-5,-3-1 5,0 1-6,-2-1 12,-1 0-6,-4-20-11,1 16 6,-2 2 0,-2 0-6,-2 2 5,-4-7 6,-5-2 1,-4-4-12,-1 1 5,-1 3-5,7 10 0,0 1 0,-9-10-5,5 8-1,-7-9-1649,7 11 1649,-1 0-5,-2 0 11,0 2 0,-1 0-180,0 1 174,0 0 12,-1 2-2429,-14-7 2441,8 6-25,-10-4-177,18 11 1,1 1 166,-13-7 14,11 7 1,1 1-4,-12-4-11,8 5 1,-1 0 16,-16-4-6,14 4 0,1 1 12,-16-3 0,0 1-6,-2 0 249,0 1-249,23 4 0,0 1-3,0-1 1,0 0-4,0 2 1,0-1 2,0 0 0,0 0-6,0 1 1,0 0 8,-1-1 0,1 1 0,-1 0 0,0 1-24,1-1 1,-1 1 15,0-1 0,1 1 8,-1 0 0,1 0-3,0 0 0,0 0 1334,-24 0-1320,-1 0-22,1 1 11,-1 0-6,5 0 1,-1 0 5,17 0 0,-1 0 0,-6 0 0,-4 1 0,5-1 5,8 0 1,2 0-3,-9 0 0,-1 0-1,2 0 1,1 0-3,6 0 0,1 0 0,-6 0 0,-3 0 0,-8 0 0,1-1 0,14 1 0,0-1 3,-15 0 0,1-1 3,-2 0-18,0-1 12,0 0-11,0 0-6,-1 0 23,0 0 93,11 1 1,-2 0-100,-2 0 0,0-1-209,-1 1 1,0 1 205,1-1 1,2 0 2,8 1 0,2 1-148,-2-1 0,1 0 148,0 0 0,-1 1 0,0-1 0,-1 1-11,-11-1 0,0 1 5,9 0 0,-2 0 0,-9 0 1,-6 0 0,5 0 5,8 0 0,-1 1 0,-1 0 0,-6 0 0,0 0 0,6 0-3,1 0 0,2 0 1,-8 1 0,-5 0 0,4 0 5,0-1 0,3 0-611,-2 1 0,1-1 610,3 0 1,3 0-14,-13 0-340,0 0 345,2-1 17,0 1 1,1-1-18,0 0 6,2 1 3,12-1 0,0 0-3,-17 0-9,0-1 1,-2 1 8,24 0 0,0 0 0,-11 0 0,-4-1 0,5 1 0,-13-2 0,12 1 0,-1 0 310,8 0 0,2-1-310,-16 1 8,-4-2 1,0 1-4,-3 0-8,12 1 1,-2-1 4,8 0 1,2 1-3,-18-1-6,15 0 1,-5 0 0,5 1 5,5-1 0,2 1-55,-18-2 0,2 1 55,-3-1 2279,0 1-2276,3 0 0,-2 0-500,7 0 1,-1 0 493,-7 0 0,0-1 3,11 1 0,4 0 298,-15 0-298,2-1-3,2 1 0,0 0 3,15 1 0,0 0-4,-11-1 1,-5 1-1,5-1 7,11 1 0,1 0-86,-13 0 1,0 0 88,-2 0-1,0 0-65,0 0 60,5 1 0,-1-1-596,-11 0 590,4 0 1,0 0-795,14 1 0,2-1 803,-8 0 0,1 0-370,8 0 1,1 0 366,-19-1-179,15 0 179,0 0-5,1-1-1,1 1 12,1-2-6,0 2 5,1-1 1,-1 1-6,1 0 0,-1 0 6,-10 0-12,9 0 12,-8 1-6,2-1 0,7 1-12,-8 0 1,-3-1 17,10 1 1404,-11-1-1404,2-1-6,8 1 2117,-8-1-2100,12 2-17,-1-2 1776,-1 1-1771,0-1-10,0 0 582,-1 1-577,0-1 0,1 0 0,-2-1 0,0 1 0,0-1 6,0 0-6,-13-3-816,8 3 821,-10-4-5,0 1-5,9 1-1,-11-2 6,15 3-5,0-1 5,1 2 1339,1-1-1333,-11-1-6,9 1 0,-8-1 0,1 1-1284,8 1 1284,-7 0-5,11 1-154,0 0 159,0 1-6,1 0 6,-13-1 0,8 2-5,-9-2 5,0 1-12,9 0 819,-8-1-813,-12-1 6,16 1-126,8 0 0,0 1 137,-3 1 487,0-2-498,0 2 0,1-1-296,-2 1 290,2 0 6,-1-1 6,0 0-18,-2-1 1,-7 1 11,2-1 0,-2 1 0,1 0-1425,-7-1 0,0 0 1423,4 1 0,-1 0 1,4 1-904,11 0 0,0 0 899,-17-1 1,0 1-528,13-1 1,1 0 529,-7 0 0,2 0-154,-3 0 157,1-1 0,0 1 6,-14-1-17,12 1 1379,-11-1-1390,5 1 22,9 0 1873,-9 0-1873,1 0 1961,10 0-1967,-9 0 12,1-1 317,10 1-311,-9-2-12,12 2 0,-1 0 0,0-1-3,2 1 0,0 0 3,-7 0-292,8 0 0,0-1 292,0 2 0,-1-1 385,1 0-379,0 0 228,-1 1-239,0 0-12,1 0 0,0 0-11,-9 0 28,8 1-6,-6-1-5,1 1 17,7 0-6,-6 0-6,9 1 1,1 0-7,-1 2 12,0-1-28,-10 4 12,6-1 355,-9 2-356,9-2 0,0 1 6,-1 0-11,1 0 11,-1 1 11,-10 3 0,9-1 0,-9 1-12,11-3 1,-1-1 11,1 1-5,1-2 616,1 1-628,-1 0-5,2-1 11,0 0 11,0 0 412,0 0-424,-9 1 12,7 0-770,-6 1 770,10-2 0,0 0 376,1 1-387,2-1 5,-6 3 12,6-3-6,-10 5 0,12-5-6,-5 2 1,7-3-12,-7 2-5,5-1 22,-5 0 0,0 1 5,6-1 792,-6 1-808,0 3 22,3-3-17,-4 3 1,6-3 16,-1 0 117,1 0-128,0 0-5,-8 2 61,6-1 16,-5 1-11,-2-2 13,6 0-4,-6 0-9,7-1 9,-1 0 3,-1 0-82,0 1 5,-1-1 0,0 0 5,0 0-10,-1 1 4,-9 1-9,6-1 14,-7 1 154,1 0 3,7-2-1,-5 1-10,2 1 23,7-2-12,-5 2 15,9-3-13,-5 3 26,5-2-16,-8 5 37,12-4 7,-7 6-370,8-5-10,-2 3 1,3-3-22,-2 3 10,3-2-9,-5 5-37,7-6-6,-2 2 368,4-3-7,-2-1 10,2 1 8,-1 0-191,0 0-6,0 1 19,1-2-27,-1 1 221,1 0-57,-5 4-263,2-1 17,-4 2-179,-2 2 61,4-5-11,-3 2-42,-3 1-145,7-4-2,-7 5 287,9-8-9,0 1 117,2-2-18,2 0-5,-1-2 6,2 2-45,-1-2 200,1 0-1199,0 0 782,0 1-248,0 0-599,0 1-908,1-1 2137,-3 4 0,2-3 0,-1 2 0</inkml:trace>
  <inkml:trace contextRef="#ctx0" brushRef="#br1" timeOffset="357478">7074 11465 29138,'-24'-16'-1639,"0"1"1,-17-11-26,29 22 2250,-1 2 84,-2 1 13,0 0 13,-3 0 165,-12 1-558,5 1 1167,-9 1-23,7 2-1580,-14 3 962,7-1-145,-9 4-1006,12-2 929,-2 3-418,0 1-189,8-1 0,-1 1 0,-13 8 0,14-6 0,-1 2 0,1 3 0,1 1 0,-13 14-355,14-12 1,-1 2-217,2 3 1,2-1-170,5-5 0,1 1-12,-5 6 0,2 1-5,4 2 0,2 0-303,4-7 0,1 1-280,-1 7 1,2 0 1069,3-5 1,2-3-1,0 3 1,1-2-1</inkml:trace>
  <inkml:trace contextRef="#ctx0" brushRef="#br1" timeOffset="362663">13177 11201 14415,'-37'-22'-162,"1"0"0,5 3 1,4 3 61,7 6 459,-3-1-194,6 2 301,-20-10-350,18 10 153,-17-7-271,19 9 203,-4 0 22,5 4-22,1 1 36,-2 1 33,0 0-22,-1 1 36,1 0-19,-2 2-12,0 0-5,1 2-70,-1 0-32,1 1-26,1 0-17,0 0-35,1 1-36,1 0-35,1 1-22,1 0-2,0 1 16,0 0-34,1 1 5,1 1-30,-1-1-1,0 2-3,0 1 10,-1 0 32,0 2-26,-1 2 57,1 0 73,-8 12-23,5-7-918,-4 8 957,6-9 9,0-1-214,0 0 218,-1 0 46,1-1 6,0-1 59,0 1 14,1-1 3,0 1-49,1-1-44,1 0-39,1 0-251,0 1 0,1-1-14,1 0 1,2 1 1,0-1 34,3 2-11,-1-1 32,2 1 201,1 0-14,1 1 12,0 0 5,0 2 6,1 0-36,2 1-2994,1 0 3009,1-1 12,0 1-407,4 9 419,-1-8 0,3 8 508,-3-12-472,2 1 163,4 6-122,-2-6 14,4 3 7,-3-8 156,1-2-136,0 0-12,2-1 2,1 0 3066,1-1-3072,2-1 0,0-1 3,3-1-4,0-2 511,2 0-520,-1-1-14,2-1-23,0-2-6,-1 1-25,1-3-3,0 0-30,1-1-244,0 0-11,0 0-2,13-3-32,-9 2-753,9-3 741,-12 2-14,-2-1-1,1 1 234,1 0 1,-1-1-7,0 1 1,0 0 5,-1-1-454,1 0 460,-3-1-6,2 0 6,-2-1 6,1 0-1,-2-1-5,0 0 5,0 0 117,-2-2-122,-1 2 5,-2-2 1,-2 1 55,0 0-61,-2 0 720,-1 0-715,0 0 495,-2 0-489,1 1 254,-1-1-248,0 0 33,2-4-28,-4 1-5,3-3 0,-6 2-6,0 0-6,0 0 0,0-2-5,0 1 6,-1-1-1,0-2 0,1 0 6,-1-1-5,0 0-1,-1-2 6,0 1-5,-1-2-1,0 1-5,0 0 5,-2 0-16,-1-2 22,0 2-6,-1-1 6,-2 0 11,-2 1-16,-3 0-12,0-1 0,-2 0 0,-1-1-5,0 0 5,-2 1-11,1 0 0,-2-1 6,0 2-1,0-2 1,0 1-6,0-1-6,0 0 28,-1 1-223,0 0 221,-3 1 9,1 2 5,-2 0-18,-2 2-6,0 2-18,-3 0-52,-1 1-506,-2 1 398,-1 2-140,-1 1-338,-2 2-800,1 2-1564,1 2 3018,-2 2 0,15-1 1,2 1-1</inkml:trace>
  <inkml:trace contextRef="#ctx0" brushRef="#br0" timeOffset="392235">6756 15028 15620,'30'-4'1624,"-3"0"-756,-8-3-957,-1 2 443,7-5-41,-4 1 101,0 0-207,1-1-56,-1 2-50,-1 0-45,-2 3 45,-3 1-45,-4 3 28,-4 0 28,-3 2 240,-9 3-268,-5 4-33,-12 6-886,-7 5 869,-11 3-996,18-9 1,-2 0 986,-3 1 0,-1 0 6,-1 1 0,-1 0 8,-3 1 0,1 0 6,-2 1 0,-1 0 16,-1 1 1,0 0 5,-1 1 1,0 0-970,-1 1 1,0 0 987,2-1 1,-2 1 17,4-2 1,-1 1 0,2-1-35,-4 2 0,1-1-446,-8 5 0,2 0 443,13-7 1,3-2-60,-4 5 71,5-3 1229,27-13-1207,12-7-26,7-5 1,6-2-34,10-7 0,2-1-288,3-1 1,0-1 254,-10 5 1,1 0-1,-2 0 5,7-3 0,-1 1-143,2-2 0,0 1 137,1-1 1,1 1-652,0 0 0,0 0 654,-1 1 1,1 0-265,0 0 0,-1 1 256,-1 1 0,-1-1 0,0 2 0,-1 1 219,-3 1 1,0-1-223,-3 3 0,-1 0 8,-3 1 1,-1 1-3,18-5 404,-10 4-388,-10 5 2008,-8 1-1930,-8 5 1067,-5 2-786,-13 12-74,-11 10-183,-7 2 104,-11 3-116,3-8-17,-5 1 87,19-12 1,-2 0-139,-1 0 1,0 0-669,-2 0 0,-1 0 668,-1 0 1,-1 1 36,-14 4 1,-1 0-475,10-4 0,0 0 419,-2 1 0,-3 0 1,3-1-16,4-2 0,3-1-11,-8 4 0,2-2-50,-3 3-46,9-2 1118,10-2-1386,10-2 36,9-2-2949,20-1 2457,-4-3 1,6 0 0,-14-3 0</inkml:trace>
  <inkml:trace contextRef="#ctx0" brushRef="#br0" timeOffset="504737">19773 4551 8959,'0'0'0</inkml:trace>
  <inkml:trace contextRef="#ctx0" brushRef="#br0" timeOffset="504919">19826 4551 10970,'-8'-4'-403,"2"1"-106,6 3-584,0 0 1,0 0 0</inkml:trace>
  <inkml:trace contextRef="#ctx0" brushRef="#br0" timeOffset="505068">19809 4533 8724,'2'6'-747,"-1"-1"1,-1-5 0,0 0 0</inkml:trace>
  <inkml:trace contextRef="#ctx0" brushRef="#br0" timeOffset="505237">19809 4515 9750,'0'0'0</inkml:trace>
  <inkml:trace contextRef="#ctx0" brushRef="#br0" timeOffset="505391">19826 4533 8898,'0'0'0</inkml:trace>
  <inkml:trace contextRef="#ctx0" brushRef="#br0" timeOffset="505550">19862 4515 9246,'-8'-4'442,"2"1"-627,6 3-30,0 0 0,0 0 0</inkml:trace>
  <inkml:trace contextRef="#ctx0" brushRef="#br0" timeOffset="505716">19862 4515 9139,'-2'-4'90,"0"1"-289,2 3 1,0 0 0</inkml:trace>
  <inkml:trace contextRef="#ctx0" brushRef="#br0" timeOffset="505869">19858 4508 9246,'0'0'0</inkml:trace>
  <inkml:trace contextRef="#ctx0" brushRef="#br0" timeOffset="506035">19862 4515 9033,'0'0'0</inkml:trace>
  <inkml:trace contextRef="#ctx0" brushRef="#br0" timeOffset="506197">19862 4515 8909,'0'0'0</inkml:trace>
  <inkml:trace contextRef="#ctx0" brushRef="#br0" timeOffset="506617">19862 4516 21075,'8'-20'644,"-2"4"-510,-5 16 45,-1-1-55,1 0-79,1-1-11,1 0 33,3-2-50,-2 3-1,3-2 7,-4 1-6,-1 1-6,1-2 0,0 2 0,-1-1-5,0 1-6,-1-1 0,1 1-11,-1 0-1441,0 0 1010,-2 5-381,1-2-2454,-3 4 0,3-4 3182,0 1 0,0-2 0,0 0 0</inkml:trace>
  <inkml:trace contextRef="#ctx0" brushRef="#br0" timeOffset="506818">19826 4568 9167,'-4'-7'-151,"1"0"-1737,3 7 1888,0 0 0,0 0 0</inkml:trace>
  <inkml:trace contextRef="#ctx0" brushRef="#br0" timeOffset="506991">19809 4533 8875,'0'0'0</inkml:trace>
  <inkml:trace contextRef="#ctx0" brushRef="#br0" timeOffset="507201">19809 4533 8847,'0'0'0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7T09:32:56.04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1694 4992 15541,'-43'-21'1798,"9"4"-1367,32 17 168,0-1 382,2 1-432,11 4-381,-2-1 123,21 6-179,-10-6-28,11 1 22,10-1-1143,-6-2 1071,14 1-12,-10-2-3,-7 0 1,1 0-9,-8 0 1,2 0 4,22-1 1,1-1-9,-20 1 1,1-1-850,10 0 0,0 0 844,-12 0 0,-1 0 5,0 1 1,0-1-1,-1 0 0,0 1-2,-1-1 0,1 1 2,15-2 0,1 0-286,-17 2 0,0 0 272,19-2 1,-3 1-1,-9 0 12,7 0-210,-12 1 204,-10 1-12,3 0 764,-8 0-780,-5 0 1660,2 0-1677,-8 0 727,2 1-850,-1 0 336,0 0-364,0-1-90,0 1-818,2-1-111,-2 0 1215,2 0 0,-3 0 0,0 0 0</inkml:trace>
  <inkml:trace contextRef="#ctx0" brushRef="#br0" timeOffset="814">2629 4586 17966,'-15'-19'975,"3"3"-807,10 16 17,2 0-56,-1 2-45,1 1 11,-1 2 6,1 0 117,3 4-100,0-2 261,10 11-224,-4-8 211,18 13-224,-12-13 151,25 11-178,-20-10-25,6 1 0,0 0 14,-1-1-43,6 3 1,-1 0 11,-2-3-26,2 2 0,0 0-5,-6-4-50,0 2 1,0-1-42,-6-1 0,9 3 5,-10-3-7,-6-4-11,1 2-3,-4-2 7,-3-1 189,-2 5-57,-2-5 198,-3 7-197,-1-6-17,-2 4 29,-5-1-63,1 0 18,-18 12-30,10-8-10,-8 6 1,0 0 3,-3 1-1,7-4 1,-3 1 5,2-1 0,0-2-263,-12 10 268,-4 3 1,0-1-5,-1 2 2,12-8 1,-4 2 0,5-3-1125,-7 5 1118,9-5 1,1-1-165,0 7 178,8-7 40,-5 14-23,13-18 118,0 9-85,6-16 248,0 1-96,2-5 1042,0-1-735,0 0-2344,0 0 1813,0 2 0,0-2 0,-1 3 0</inkml:trace>
  <inkml:trace contextRef="#ctx0" brushRef="#br0" timeOffset="4715">3846 4692 18061,'-17'-23'835,"4"4"-633,16 12-12,1 1-22,2-1-5,0 0-1,3-1-22,0 0 0,2 1-5,2-1-12,1 1-17,0 0-27,1 0 5,6 2-51,-6 2-11,3 1-5,-6 2-6,-3 1-16,0 1-1,-2 3 6,-1 1 0,2 7 0,-4-2 6,2 12-1,-5-7 1,1 6 0,-2 2-1,-3-6 18,-9 23-29,3-19-5,-8 12 22,-3-3-5,6-11-328,-7 9 311,12-17 0,2-2 5,2-2-16,2-1 11,1-2 5,1-2 17,1-1 372,0-1-349,3-1-6,0-2 0,5-5-23,0 0 1,3-5 33,4 0-28,-4 2 12,5-2-34,3 1 5,-3 3-5,8-2-6,5 3 6,-6 3 5,10 0-5,-8 3 0,0 2 5,9 2-335,0 2 0,-1 1 325,-2 5 10,9 5-5,-5 9 16,-15-8-524,5 9 530,-19-11 17,-3 0 0,-3 0 773,-9 14-717,1-10 140,-17 15-95,8-18 16,-6 3 141,-5-3-163,7-5 541,-8 2-585,10-6 33,-8 0-84,7-3 22,-19-1-50,19-5-221,-9-2 187,15-2-27,2-1-34,2 0-550,-3-9 197,7 5-1266,-1-9-45,7 10-658,2-2 2417,6-2 0,-3 9 0,3-5 0</inkml:trace>
  <inkml:trace contextRef="#ctx0" brushRef="#br0" timeOffset="5514">4357 4480 15188,'-39'-31'328,"-1"1"1,4 1 0,6 7-71,19 14 66,-8-3-212,3 3 185,-20-6-174,15 9 48,-5 1 0,0 1-98,0 2-20,1 0 0,0 0-825,-1 2 856,-8 0 173,-11 9-173,16-3 20,-4 4 0,1 1-43,4 1 9,0 1 0,1 2-8,1 1-12,-9 7 23,13-3 1,2 0-13,-7 7 37,0 6 0,3 2-19,5-4 33,2 5 0,3 0-40,4-5 18,3 5 0,2 0-34,3-4 50,1 7 0,2 1-27,1-4-637,0-1 1,2 0 630,1-2-6,2 8 251,1-16 0,1 0-234,2 0 0,2 1-62,-1 0 1,0-1-1,2-3 1,1-1 72,13 10-45,-5-8 6,9 6 31,-8-14 0,1-1-31,9 4 25,8 0 0,3-3 36,-3-3-72,1-2 0,-1-2-45,1-2 22,-16-3 1,1 0 47,10-1 0,-1-2-26,10 2 14,-12-3 0,4 1 0,-4-2 21,12-2 20,-13-2 0,4 0 0,-5-1 35,10-7 90,3-6 0,-2-2-67,-9 0 61,1-7 1,-2-4-1514,-17 12 1,-2 0 1338,5-4 1,-1 0 34,0-12-7,-9 11-5,-6-1 1,-1-2-63,-2 3 1,-1-2-510,-2-14 0,-1-1 510,-1 12 0,-1 0-1,-2-2 1,-3-4-1,2 5 189,1 5 1,-1 0-190,-4-11 1,-3-5 0,2 5-4,4 12 1,-2 1 1,-4-10 0,-4-4 0,0 5-21,0 5 0,-1 2 523,-4-7 1,-1 2-535,4 11 0,0 4-56,-11-4-530,0 6 1,-3 3 176,-9 0-656,11 8 1,-4 2 0,4 3-2185,-8 6 2621,9 0 1,3 1-1,16-2 1,4-3 0</inkml:trace>
  <inkml:trace contextRef="#ctx0" brushRef="#br0" timeOffset="6401">4957 4921 16762,'-5'-29'258,"3"5"-141,11 24 141,13 3-135,-1 0-17,3 1 1,2 0-1630,10 1 1573,-11-2 1,2 0 72,4 0 1,-1 0-54,-5-1 0,1 0 8,7 0 0,2 0 93,5-1 0,-1-1-73,-7 0 1,0 0 10,10-1 0,2 0 126,4-2 1,-1 0-1239,-9-1 0,0 0 1119,-5 1 1,1 0 0,0-1 47,2 0 0,0-1 0,-1 0-94,6 0 0,1-1-382,-7 2 0,2-1 0,0 0 360,0 0 1,0 1-1,-2 0-23,5-1 0,2 0-9,2 1 1,3-1 0,-2 1-49,-10 1 0,-2 0 0,1 0-630,16-1 0,-1 0 603,-6 0 1,-3 1 69,-14 0 0,-2 1 11,22-4-11,-5 1 17,7-2-22,-16 2 1758,4-1-1753,-14 3-11,-8 2 1143,-1 0-1188,-9 1 2113,-2 0-4572,0 0-773,-9 0 3059,3 0 0,-4 0 0,6 0 0</inkml:trace>
  <inkml:trace contextRef="#ctx0" brushRef="#br0" timeOffset="6920">6738 4374 17468,'15'-6'543,"-1"4"-353,-7 15 1,2 3 5,1 0-12,2 2 8,2 1 144,11 9-185,-4-6-403,10 8 353,-7-8-854,1 0 831,1 0 198,12 9-59,-8-9-932,8 6 939,-12-11 5,-1-2-616,-2 0 596,-2-2 305,3 5-434,-8-5-123,1 3 938,-9-2-818,-5-3 1009,0 2-712,-7 2-280,-2-3-32,-4 5-21,-2-4 116,-2 1-23,-2 2-16,-4 1 767,-3 1-673,-17 10-100,6-6-809,11-7 0,0 0 809,-12 7 6,-1 0-12,1 1 6,11-7 0,-1 0-28,2 1 0,0-1-53,1 0 0,1-1 14,-11 12-298,18-12 265,4 0 21,3 3-16,4-5 0,3 2 0,3-6-1,3 0 1464,2-2-1491,2 1-258,13 3 6,-8-5 84,9 4-874,-11-6-1311,1-1-913,-3 0 2457,-1-1 1,-6-1 0,-1 0 0</inkml:trace>
  <inkml:trace contextRef="#ctx0" brushRef="#br0" timeOffset="21464">7938 4833 20453,'-10'-21'991,"3"1"-425,12 0-319,-1 2-29,2-7 141,3-7-225,-2 7 17,1-5 1,1-2-80,2-1-741,-1 1 1,1 1 719,1 2 4,3-7-35,2 2 8,-7 16-11,3-7-62,-9 20 12,-3 2-1,0 3 1080,-1 3-1052,0 4 513,0 6-507,0 4 6,0 17-1,1-5-19,-1 8 0,1 1-764,-1 5 772,0-9 1,0 0-17,0 3 5,0-2-6,0-1-13,0-6 0,1 1-9,1 6-858,0-9 0,0-1 841,5 0-22,0-5-16,1-1-57,1-4 575,0-2-720,1-3-158,0-2-2817,9-3 152,-6-4 2188,7-3 937,-8-5 0,-5 3 0,-1 0 0</inkml:trace>
  <inkml:trace contextRef="#ctx0" brushRef="#br0" timeOffset="21999">8273 4392 11614,'-15'-42'612,"-1"-1"1,2 4 0,1 6-182,1 11-73,-2 2 225,-9-4-314,4 8 11,-9-2-684,6 9 633,-1 2-21,-1 1-40,-2 2-6,0 3-28,-1 0-22,0 4-22,-1 2 16,-12 11-55,10-1-6,-9 8-1256,13-3 1273,2 3 11,1 2-224,1 3 254,7-6 1,1 0 2,-7 14-514,9-11 1,-1 0 468,1 3 1,2 0-28,-6 16-20,7-14 0,0 0 17,2 2 0,2-1 2,-2 18-16,4-18 0,1 1 33,1 11 17,3 0 29,2 0 21,3 0-686,3-1 709,3-1 16,2-1 502,2-3-468,-2-13 1,2-1 21,8 11-94,-7-13 0,1 0 134,2-3 0,0-3 5,13 9-134,-11-10 1,2-1 105,1-3 1,1-1-12,16 5-115,-14-7 1,0 0-522,14-1 625,0-1 1,1-3-1,-1-2 6,0-3-6,-1-3 6,-1-4 11,0-2 11,-14 1 0,0-1 6,12-8-124,-14 6 1,-1-2 100,-4-3 1,-2 0-29,10-13-117,-12 9 0,0 1 44,2-14-38,-1-2-23,-2-2-11,-2-3-23,-6 10 0,-1 0-16,-2 6 0,0 1-6,0-9 0,-1-1-12,-3-3 1,-2 0-6,0 9 1,-2-1-10,-1-11 1,-3 2-9,1 9 1,-2 3-408,-2-1 0,0 0 390,-1 0 1,-2 1-6,1 1 0,-3 0-263,-6-5 0,-2 1 165,6 9 0,0 3-10,-5-5 1,-2 4-731,1 9 1,1 3-675,-14-1-856,-11 5-724,15 10 3148,-5 8 0,19-5 0,0 1 0</inkml:trace>
  <inkml:trace contextRef="#ctx0" brushRef="#br0" timeOffset="22581">8114 5486 19272,'0'34'420,"1"1"-297,5 1-2648,0 6 2637,0 4-53,-3-21 0,-1 0-3,1 2 0,-1-1 5,0 2 1,-1 0 5,1-1 1,0 1-1,-2-1 0,1 1-3,0-1 1,-1-1 19,0 0 0,0-1 106,-1 23 34,0-4 28,-1-4-5,-1-3-18,1-4 106,0-4-167,0-1-39,2-5 406,-1 0-423,1-4-17,0-3 6,0-3 17,-1-4 1536,1-2-1430,0-4 798,0-2-1067,1-7 121,0 1-283,2-6-185,-1 2-498,0 1 890,4-1 0,-4 5 0,2 0 0</inkml:trace>
  <inkml:trace contextRef="#ctx0" brushRef="#br0" timeOffset="23388">8150 6809 13127,'-6'41'619,"0"-1"1,1-1 0,0-6-189,-3-8-1556,0 2 1315,-1 3-33,-3 1-23,0 2 1,-2 0-7,0 0-27,-2-2 17,1 0-29,0-3 7,1-1-24,2-2 117,0-3-161,2-2-22,2-2 308,2-4-325,1-2 11,3-4 11,0-2 827,1-2-609,1-2 621,0-1-598,3-2-67,1-1-40,4-2 1,1-1-12,2-2-10,3 1 0,0 0-7,2 0-5,2 0 0,1 0 6,3 1 16,0-1 1,2 0-1,1 0-503,1 1 459,1-1-18,-1 1-32,-1 1-18,1 1-22,-3 0-17,-1 2-5,-2 1-23,-2 0-168,4 2 23,-6 0-68,2 3-67,-7 0-107,-2-1 253,-2 1-953,0-2-750,-1 0-347,-2 0 2229,0-1 0,-3 0 0,0-1 0</inkml:trace>
  <inkml:trace contextRef="#ctx0" brushRef="#br0" timeOffset="23599">8344 7144 16874,'4'47'401,"0"0"1,-1 5-1,0-5-1492,-3-9 1138,0-12 1,-1-1 3,0 11-40,-2 0-50,0-2-68,1 0-66,0-2-107,1-2-135,0-3-229,2-3-352,1-3-131,2-3-2150,5-1 2457,-2-7 1,-1-1 0,-4-8 0</inkml:trace>
  <inkml:trace contextRef="#ctx0" brushRef="#br0" timeOffset="24180">8749 6879 14667,'-9'-44'668,"0"1"1,0 2-1,0 8-270,-5 12-124,-2 0-78,-3 1-33,-2 0-34,-4 1-1233,-16-6 1143,6 7-920,11 7 1,-1 1 897,-14-1-11,-2 2 5,-2 4-5,-3 2 5,11 3 0,-1 0-6,8 2 1,-1 0-3,-8 1 0,-2 2 8,-4 4 0,1 2-8,10-2 0,0 0 2,-11 5 1,0 1 22,1 5 0,1 2-11,10-5 0,0 1-745,-9 7 1,2 1 752,12-7 0,2 1 6,0 1 0,2 0-315,0 0 0,1 1 318,1 0 0,1 1 24,-5 10 1,0 1-34,8-7 1,0-1 2,-4 10 0,3-1-3,6-9 1,2 0-327,1 0 1,1 0 331,2 1 0,0-1 8,2 2 0,2-1 6,0 1 0,2 0 2,1 1 1,2 0-363,6 13 1,2 1 356,-2-11 0,1 0 160,5 10 1,1-1-167,-4-13 0,1-1-144,1 0 1,0 0 135,1-2 0,1 1 3,0-1 0,0-1 2,2 0 1,0-1-3,0-2 0,1 1 53,10 6 0,1-2-45,-8-6 0,1-1 17,7 4 0,2-1 89,2-5 1,-1-2-57,-7-4 1,1-1 5,8 2 1,1-2 102,2-5 1,0-1-98,-10-1 0,2-2 37,3-1 0,2-2 0,-2 0-26,-3-2 1,-2 0-1,11-4 0,-1-1 0,-13 0 0,1-1 92,11-8 1,-1-2-110,-8 4 0,-1-1-8,9-6 0,-2-1-3,-12 4 0,-1 1-6,0-2 1,-1 1-15,0-2 0,-2-1-11,-1 0 1,0-1 16,4-11 0,-1-2-48,-7 8 1,-1 0-9,3-9 0,-3-2 5,-5-2 1,-4 1-20,-2 9 0,-1-1-6,-3-10 1,-2 1-9,-3 12 0,-2 0-23,-3 0 1,-1 0-26,-3-1 1,-2 1-21,0 0 1,-4 0-82,0 1 1,-2-1 0,0 2-3,-4-4 0,-2-2-380,1 3 0,-5-4 0,0 0 1,4 5-363,-4-4 1,1 2-37,-1 0 0,-2-2 0,4 3 943,4 6 0,4 4 0,-4-2 0,4 2 0</inkml:trace>
  <inkml:trace contextRef="#ctx0" brushRef="#br0" timeOffset="25915">8696 4798 16252,'19'5'1244,"9"1"-964,-9-3 229,20 0-285,-13-2-11,9 0 163,6-1-197,-9 0-1445,13 0 1401,-11 0-37,-7 0 0,0 0-25,17 0-40,-15 0 1,2 0 22,2 0 0,0 0-692,-6 0 1,0 0 654,8-1 1,2 2 36,4-1 0,-1 0-25,-8 0 0,0 0 2,10 0 1,1 1 27,3-1 1,-2 0-31,-8 0 0,-1 0-3,11 0 0,1 0 39,2-1 0,-2 0-25,-9 0 0,0 0 11,9-1 0,3 0 29,-16 0 0,0 0 1,-2 1-13,7-2 0,0 1-24,-7 1 1,2-1 0,0 0 95,15-1 1,-1 0-84,-11 1 0,-1 0-9,9-1 1,2 0 5,-5 0 0,-1 1-48,-11 0 1,1 0-4,6 0 1,0 0-4,-3 1 1,-2 1 3,15-1-229,-17 1 0,0 0 220,-2 0 0,-2 0 3,14 0-5,9 0 5,-2 1-776,-12-1 781,10 1-5,-2 0 6,-9-1 0,9 0-6,-2 0 636,-11 0-630,8 0-1,-1 0 826,-8-1-843,8 0-5,4 0 11,-9 1 1,11-2-18,-2 0 7,-10 0 171,8 0-205,-4-1 27,-10 1-5,4 0 908,-7 1-948,-10 0 124,0 0-285,-9 1 917,-4 0-800,-5 0 193,-12 2-293,1 0-96,-7 1-1014,-5-1 50,6 0-637,-7-1 1909,-2 1 0,18-2 0,-6 0 0</inkml:trace>
  <inkml:trace contextRef="#ctx0" brushRef="#br0" timeOffset="26314">11501 4445 18028,'38'13'218,"0"-1"0,-2 0 1,-5 0-28,-3 7-2124,2 0 2101,2 2-39,3 1-34,0 0-17,1 0-10,-1-2 4,-1-1 7,-1-3 5,-3-2 11,-1-2 11,-1-2 23,-2-1 99,-1-1-116,-3-2 333,5 1-411,-10-2 11,1 1 33,-10-2 62,-3 0 1117,-3 2-999,-1 1 479,-3 2-485,-3 2 150,-4 3-244,-3 1-18,-4 1-34,-3 2-769,-4-1 736,-2 1-23,-5 1-1114,-1 1 1081,-2 0-11,-1 1-23,-1-1-11,1 1-56,1 0-735,1 0 601,5 0-125,4-1-233,5-1-533,4-1-1535,6-1-633,4-3 2457,2-2 1,2-7 0,0-2 0</inkml:trace>
  <inkml:trace contextRef="#ctx0" brushRef="#br0" timeOffset="32075">13106 4251 16969,'3'-45'723,"-1"9"-824,-3 35-151,0 1 246,0 4 12,-2 5-1,0 1 12,-1 4 11,0 4-22,1-4 22,-2 6-6,1-6 57,0 6-51,1-4 11,-1 3 0,3-7-5,0 0-12,0-3 6,1-1 11,0-1 12,0-1 61,1-2 72,0-2 63,1 0 55,1-1 1,0-1-62,1 0-67,2-1-45,1-1-34,3 0-22,0-3 5,1 0 6,1 0 0,0 0 11,1 0 6,0 1-23,0 0-5,0 2-6,1 1 6,0 1 11,1 2 11,1 1-33,0 4-6,2 2-17,-1 2-5,2 3-434,-1 1 439,1 2-5,-3 1-1,0 1 18,-2 0-12,-2 0 0,-1 1 6,-1 1-6,-3-1-5,-2 2 11,-2-1-1,-2 0 7,-2 0 10,-3-1 1,-2-3 22,-3 1 22,-3-3 18,-1-1 4,-2-1 24,-1-2 0,-1-2-7,0-1 6,-1-2-11,1-2-11,0-2-23,1-1-22,1 0-22,0-3 411,0-1-451,1-2-11,0-2-11,1-1-11,-1 0-11,2-1-3093,-3-4 3048,5 3-45,-1-3-51,5 4-72,1 1-107,0-1-145,1 0-241,0 0-381,2 0-852,-1 0-924,2-2-392,0 2 2457,1 1 1,0 3 0,0 3 0</inkml:trace>
  <inkml:trace contextRef="#ctx0" brushRef="#br0" timeOffset="32372">13124 4180 18610,'41'-17'381,"0"0"0,1 0 0,-4 5-263,-12 11-79,7 0-33,-10 1-34,-1 2-34,-2 1-156,7 3 10,-7 0-94,5 1-1060,-1 0-32,-6-3-903,4 1 2297,-6-2 0,-8-1 0,-1 0 0</inkml:trace>
  <inkml:trace contextRef="#ctx0" brushRef="#br0" timeOffset="33167">13847 3986 14029,'-33'-24'507,"-1"0"1,4 2 0,3 4-32,7 9-44,-2 0-52,0 0-55,-2 0-45,1-1-45,-2 2-55,1-1-40,-1 1-23,0 0 57,-12-2-1362,8 3 1250,-8 0-17,10 2 5,0 3 1,-1 0 61,-16 1-62,10 0-5,-13 3-17,14 1 56,-15 6-39,10 0-1225,-9 5 1214,15-1-6,0 1 394,3 2-411,-10 10 0,11-6-372,-5 7 389,12-6 22,-4 11-33,6-7-270,-3 10 264,8-8-5,2 0 990,-1 3-962,-4 16-23,4-9-566,4-13 0,0 1 561,-2 11-12,0-1 6,1 2-6,4-12 1,0 0 11,-3 14-6,3-14 0,1-1 70,0 10-64,1-1-1,0-1 1,2 1 11,1-1-6,1-1 11,1-1 1,2 0 27,7 11-22,0-10 131,5 10-142,-2-14 5,3-1 1,1 0 5,4-2 5,2-1 23,2-2 118,16 5-45,-8-7-728,13 1 761,-11-9 18,2-4-7,2-2 1,2-2-29,2-1-33,0-2-22,1 1-6,0-1-11,0 0 0,-2-1 11,-1-1 11,-2-2 11,0-2 17,-2-1 12,-1-1 22,-1-3 17,-1 0 865,-2-1-642,11-10-201,-11 4-552,8-7 558,-15 5-17,-1-2-19,-1-1-26,-2 0-12,-1-2-32,-2-1-7,-3-1-16,1-3-28,-7 7 0,1-2-23,5-15-227,-6 12 1,-1 0 221,2-17-17,-3-3-3,-3 22 1,-1 0 2,-2 0 0,1-1 0,-1-1 0,0 1-3,-1-2 0,-1 0 0,-1 0 0,0 0-1019,-1 0 1,-1 0 1010,0 0 0,-2 0-1,0 2 1,-1-1-125,0 2 1,-1 0 104,-1 2 0,-1 0-67,-5-7 0,-1 2-64,-11-14 47,9 18 0,-2 2-259,-10 0-79,-2 6-247,-4 8-634,-1 5-305,9 9 1,1 1 818,-10 2 1,-1 5 0,28-8 0</inkml:trace>
  <inkml:trace contextRef="#ctx0" brushRef="#br0" timeOffset="34523">13706 5062 10842,'0'-20'1703,"0"3"-1194,0 15 354,0-1-488,0 0-39,0 1 190,0 0 12,0 1-386,0 5 16,0 0 22,-1 5 34,1-1 0,0 3-11,-1 1-17,1 3-23,0 3 7,0 3-226,-1 2 276,1 4 27,-1 3 23,0-5 0,1 0-10,-2 17-548,1-14 1,0 1 501,-1 15-970,1-1 953,0 2 0,0-2 12,1 1 10,1-2-22,1 1-16,2-1-23,1-2-23,-1 0 1,0-14 0,-1 1-12,1 13 6,1 9-11,-3-16-6,0-2-16,-2-1 5,1 0-11,0-1-11,-1-1 5,1 0 58,-1-2-69,1-2 11,0-1 0,0-2 12,-1-4-1,1-1 6,0-3 746,0-2-729,1-3 1068,-1-2-1029,1-2 174,-2-1 84,1-1 106,-1-1-504,3-4-17,-2-1-5,3-4-12,-1 1-16,-1-2-12,1 0-44,0-2-40,1 0-56,-1 1-134,0 0-173,0 1-404,-1 1-829,1 3-1563,-1 0 3190,1 3 0,-2 1 1,1 0-1</inkml:trace>
  <inkml:trace contextRef="#ctx0" brushRef="#br0" timeOffset="35874">14182 6650 17686,'2'-28'42,"1"1"0,-2-18-42,-8 36 6,-17-6-6,7 6 0,-13-5 0,10 7 11,-1 3-392,-2-1 370,-1 3 5,-1 0 23,0 2-85,-9 2 40,8 2-676,-5 4 682,12 1 5,2 2-73,2 1 79,2 2-6,1 3-11,4 1 11,1 2 254,3 1-288,3 10 34,3-8 6,3 5 50,7-3 1,0-8-166,4 4 199,-1-11 22,3-1 0,3-2 1,2-3-7,3-2-5,0 0 0,2-3 6,0-1 138,-1-3-121,-1-1 16,-1-3 22,0 0 203,6-9-152,-8 5 47,5-7-86,-12 6-12,-3 0-16,-1 1-6,-2 1-11,-2 0-11,-3 2-11,-1 2 211,-2 2-273,0 2 499,-2 2-695,0 1 152,0 7 21,0 2 6,0 8 6,1 1 0,1 3 17,1 3-487,2 2 481,1 2 17,0 1-1,1 1 12,0 0 34,-1 0 0,-1-2 22,-1-1 22,0-2 118,-3 10-118,0-9 6,-4 6 0,-1-12-5,-4-1-241,-1-1 223,-3-2 18,0-1-11,-1-2 4,-1-2-4,-1-2-1,0-2-6,0-1 119,-8-3-141,6 0-17,-6-5-22,7-2-11,-1-3-23,-1-3 448,-1-1-470,0-2 0,-2 0-295,0-2 255,1 1-32,0 2-281,2 1 197,2 1-46,3 1-67,3 3-84,2 1-179,3 1 215,2 1-932,2 1-476,1 0 1725,8-1 0,-7 3 0,7-2 0</inkml:trace>
  <inkml:trace contextRef="#ctx0" brushRef="#br0" timeOffset="36442">14447 6421 12948,'-29'-22'162,"1"1"0,0 0 1,-11-9-1,5 8-61,5 13-1501,-2 3 1524,-1 2 21,-2 1 23,-1 2 39,-2 0-845,-1 2 862,-1 2 5,0 2-33,-1 3-11,1 2-10,2 1-24,1 2-17,1 1-22,0 2-11,1 2-23,0 2 12,2 2-6,0 3 6,2 1 10,2 3 1,1 2 6,1 3-18,2 2 12,3 3-28,2 3-808,4 1 802,3 1-5,4 0 0,3 0 5,3-1-688,3-1 733,4-2 11,5 0 28,5-1-5,4 0 28,3-2 5,4-1 28,3-1 20,-5-12 0,1-1-98,-5-6 0,0-1-321,8 5 0,0-2 494,14 3 17,3-3 12,2-4-177,-23-8 0,1-1-33,12 0 1,1-2-21,-10 0 0,1-1 86,21-1 1,0 0-90,-21-3 0,0 0-63,9 0 0,-1-1 66,-10-2 0,-3 0-3,2-1 0,-1 0 0,-1-2 0,1 0 11,-1 0 0,0-2 3,0 1 0,0-2-49,-2 0 1,1 0 120,20-13-16,-4-1-39,-2 0-34,-5-2 6,-3 0-28,-4-2-6,-4-1-16,-4-2-23,-3-2-6,-4-1-11,-6 7 0,-1 0 1,1-19-15,-4 16 0,-2-1-6,0 6 1,-1 2-12,-2-2 1,-1-1-15,0 0 1,-2-1 7,-1 0 1,-1 0-45,1-1 0,-2 0-14,-1 1 0,1-1-25,-1 1 0,0 1-31,0 0 0,0 1-51,0 2 1,1 1-381,-12-21-399,1 6-866,2 5-1441,0 3 0,2 6 2457,4 5 1,6 9 0,4 5 0</inkml:trace>
  <inkml:trace contextRef="#ctx0" brushRef="#br0" timeOffset="37364">13141 5027 12892,'-21'40'414,"-1"1"0,2-3 1,3-5-1857,2-4 1783,-1 3 6,-1 2 23,-2 3 6,-1 1-18,-2 2-47,5-9 0,-2 0-174,4-7 0,0 1 0,-6 8 1,0 0-612,5-8 1,1-1 613,-2 1 0,0 0-3,1 0 1,-2 1 116,-2 3 0,-2 3 0,-1 1 59,-3 3 1,-1 0 0,1 1-488,2-4 0,0 0 0,1-1 224,-1-1 0,1 0 1,3-4 94,-6 7-21,2 0-1,2-2 0,0-1-539,3-1 539,0-1-11,2-2 17,1-1 128,-4 7-134,6-10 536,-1 2-547,8-11 1205,3-5-1098,0-2 1663,3-3-1541,0-2 1486,1-1-1794,1-6 75,-1 2-108,1-3-39,1 1-51,0 1-50,1 0-73,0 0-95,1 0-145,1-1-315,2 1-2509,6-3 0,-2 3 2457,4-2 1,-10 4 0,-1 1 0</inkml:trace>
  <inkml:trace contextRef="#ctx0" brushRef="#br0" timeOffset="38739">12330 6720 16868,'6'-39'362,"0"0"0,0 3 1,-2 6-3223,-4 17 3028,0 0 845,-2 3-946,0 1 456,-3 1-528,-6 2-23,0 2-6,-4 1 1649,-6 8-1643,3 1 22,-8 6-479,6 3 474,-1 1-6,-1 3 0,1 2-16,-10 16 33,7-7-649,9-8 1,1 0 648,-6 12 0,0 4 6,3 2 5,1 2 12,3-2-4,6-12 1,2 0 25,-1 11-6,1 11-324,8-22 364,2-1 22,5-4 16,3-3 41,2-2 26,3-3 7,2-3 50,1-2-6,2-4-6,0-1 1,1-2-6,-1-2 0,0 0 11,-1-3 0,-3-1-27,-1-2-7,-4-2 374,-4 1-412,-3-1 1269,-3 0-1319,-3 0 371,-3-1-434,-2 0-22,-5-2-5,-3 0-6,-4-1-6,-2 1 0,-2-1-22,-1 2 5,-1 0-33,-11-2 33,7 3-1771,-9 0 1771,11 4-5,-1 2-190,1 0 167,1 2-28,1 0-56,4 2-55,3 2-40,3 1-62,4 2-55,2 1 1089,4 7-1487,2-2-74,4 4-699,4-6-740,2 1-10,4-2 2251,3 2 0,-7-6 0,-1 0 0</inkml:trace>
  <inkml:trace contextRef="#ctx0" brushRef="#br0" timeOffset="39465">12595 6579 16404,'-19'-33'175,"0"-1"1,2 3-1,1 7-46,3 16-6,-1 1 6,-3-1 0,-2 1-1,-2 2-500,-4-1 534,0 1 6,-3 1-565,-2 0 554,-1-1-17,-2 2-6,-1-1-11,-1 2-902,0 0 897,-1 2-6,0-1-6,-1 2 0,2 0-16,-1 3-17,1 1 16,1 2-10,2 3-12,0 0-11,2 3-22,-1 0-6,2 3-6,1 2 0,2 1 6,1 3-16,3 2 10,2 3-5,3 2 5,1 3 6,2 2 0,7-6 0,1 1-5,-2 16 14,6-13 0,0 4 1,2-2-22,2-7 1,0-1-882,1 18 0,2-2 893,6 1 11,2 2 6,2-1-6,1-1-404,2 0 410,2-1 11,2 0 22,1-1 6,-4-13 0,0 1-45,-4-7 0,0-1-294,6 7 1,-1-1 355,10 10 16,0-3 12,1-2 17,2-3 22,1-5 5,2-2 18,1-3 5,2-3-144,-10-7 1,1-1 143,18 1-106,-17-4 0,1-1 78,12-2 5,2-3-5,-1-4 0,1-3 0,-1-5 0,-3-4-17,-1-4 6,-3-4-399,-13 3 1,0-3 311,-7 6 0,-1-1-11,6-8-1,-1-1-101,-8 7 0,-2 0 85,1-2 0,-1 0-17,-1 0 1,0-1-4,-2-1 0,0-1 6,2-12 0,-2-2-174,-3 9 0,-1-1 148,2-9 1,-3-2-12,-3-3 1,-3 1-3,-1 10 0,-1 0 0,-1-12 0,-2 0-72,-1 15 0,-1 1 58,0 1 0,-1 1-1,-1 1 1,0 0-11,0 4 0,0 0 1420,-11-17-1496,0 6-45,-1 8-56,0 6-604,-15 0-79,6 11-925,-14 0-1456,8 11 0,0 2 2457,4 3 1,16-2 0,7-1 0</inkml:trace>
  <inkml:trace contextRef="#ctx0" brushRef="#br0" timeOffset="41557">12700 4763 12141,'16'-21'2257,"-5"6"-1792,-10 12 454,-1 2-913,-2 1 16,0 1 0,-2 1 1,-1 2 5,-1 1 0,0 1 11,-1 1 0,-1 0 28,0 1 12,-2 1 5,0 1 17,-1 0 5,-1 2 0,-1 0 6,-1 2-5,-2 0-6,-1 2-1,-3 1 68,-12 11-585,5-5 506,-9 8-566,16-14 1,0-1 572,-11 12-651,11-10 0,0 0 667,-9 8 5,-1 2-910,1 0 905,0 1 17,7-8 0,1 2 0,-12 11-73,12-12 0,0 2 30,0-1 1,2 0-24,-11 11-35,11-12 0,0 1 14,1-1 0,1-1-317,-8 12 283,8-12 1,0 1-4,-6 8-5,6-8 0,0 1 11,-10 13-14,3-6 1,-1 0-4,-5 7 3,10-14 1,-1 0-4,-9 10 7,0-1-1,-1 0 0,0-1 5,9-9 1,-2-1 11,-11 12-20,12-13 0,0 1 0,1 0 0,1-2-8,-11 10 16,13-10 1,-1-1 462,-15 13-457,10-9 862,-7 5-850,4-4-1,7-7-11,-4 5 6,0-1 420,6-5-425,-5 5 10,0 1-16,6-5 1070,-5 6-1032,-1 2 1,6-6 805,-7 5-698,4-2-63,4-5 6,-3 3 96,2 0-90,6-3 94,-4 3 23,2 0-117,5-5 443,-4 4-331,3-3-118,2-3-22,-2 3 28,0 0-62,3-4 6,-4 3 33,1 1-44,1-4-17,-3 4 33,0 1-16,2-4-1,-3 3 51,1-1-22,4-5 22,-1 3 28,4-6 17,1-1 39,2-2 17,-1 0 230,3-2 453,-1 0-975,1-5-66,1 2-102,2-5-184,1 4-359,3-2-1137,3 1 1955,5-3 0,-7 5 0,1-1 0</inkml:trace>
  <inkml:trace contextRef="#ctx0" brushRef="#br0" timeOffset="45069">10725 6950 9223,'-16'36'73,"1"0"0,-1 2 0,5-6 67,7-11-382,0 4 421,2-11 154,1-1-120,1-2 130,0-3 570,2 0-337,1-4 467,6 0-475,-2-5-294,5-2 118,5-5-229,-2 3-1,5-1 241,5 4-168,-7 2 34,8 2 303,-1 8-219,-6-1 28,5 7 50,-8-4 28,-1 0-5,-1 1-23,-1 0-44,-1 0-34,-1 1-51,-2 0-33,-2 0-51,-2 1-38,-1 0-40,-2 0-23,-1 0 107,-4 7-118,-1-5-10,-4 5 83,-8-1-90,3-5 12,-6 5 67,-3-2-101,4-6-16,-4 3 10,-1-5-38,5-4-6,-4 0 16,2-5-27,7-1-23,-2-4-106,4-7 0,5-2-62,-1-6-414,3-8 128,2 5-799,0-9 379,0 6-403,0-1-408,-1-2-376,0 1 134,0 0 482,0 3-1815,1 3 2994,1 4 0,0 9 1,1 3-1</inkml:trace>
  <inkml:trace contextRef="#ctx0" brushRef="#br0" timeOffset="45231">10690 7091 10388,'6'3'3276,"0"0"-1057,-6-3-987,0 0-829,70-55-2990,-40 38 2592,-3-2 1,4-5-1,-3 7-55,11 7 68,-10 4-175,8 0-1013,5 3 514,-17 2-1237,21-1 604,-28 2 35,6 0-796,-4 0-1176,-7 0 3226,2-1 0,-11 0 0,-2 1 0</inkml:trace>
  <inkml:trace contextRef="#ctx0" brushRef="#br0" timeOffset="45659">11130 6791 11799,'-30'-19'301,"-1"0"0,1-1 0,-12-6 1,5 4 0,9 12-1163,-1 0 1152,-4 1-1081,0 1 1058,-3 1-55,-2 2-335,-1 1 256,-1 2-53,10 5 0,1 0-47,-17 5-20,16-1 0,1 2 8,-11 9 6,1 5-1166,0 4 1222,2 5 28,10-5 0,2 3-53,6-7 0,0 1 0,-5 8 0,1 2 50,3 4 0,4-1-50,4-7 0,1 0 2,-2 9 1,3 1 55,5 2 1,3-2-65,1-9 0,1 0-557,2 10 1,2-1 556,1-12 0,2-2 0,2 1 0,1-1-22,1-1 0,2 0 42,1-1 0,2 0 97,9 8 1,1-2-59,-4-8 0,-1 0-673,9 5 1,0-2 708,-7-9 0,0-2 17,1 0 1,1-1 78,0-1 1,1 0-66,1-2 0,1 1 202,14 0 0,0-2-191,-9-2 1,0-1-192,11 1 1,-1-2 184,-11-3 1,-2-1-3,1 0 0,0-2-71,13-4 1,0-1 67,-11 1 0,-1-2 576,10-3 1,-2-2-588,-13 1 0,-2 0-3,-1-2 0,-1-1-95,-1 0 1,-1-1 46,-2-2 1,0-1-20,-2-1 0,-1-1 494,-1 0 1,-1-3-520,2-13 0,-1-1-57,-4 8 1,-2-1 90,2-11 1,-2 0-108,-5 11 0,-2 0-8,0-1 0,-1-1-18,-2 1 1,-2 0-94,1-1 1,-3-1-45,-6-12 1,-3 0 33,3 11 1,-2 0-38,-3-8 1,-3 0-373,-4 6 1,0 3-63,5 9 0,0 2-117,-7-5 0,0 4-2027,-10 3 2435,-5 8 1,20 7 0,0 3 0</inkml:trace>
  <inkml:trace contextRef="#ctx0" brushRef="#br0" timeOffset="46562">11078 7955 17652,'-27'16'1109,"6"2"-761,21-4-6,2 4 263,4 18-3882,0-5 3342,2 16 137,-2-9 161,0 4-217,-1 4-23,-1 2-741,-2-22 1,-1-1 665,1 1 0,-1 0-6,0 1 0,0 1-6,0-1 0,-1 0 3,0 1 1,1 0-355,-1-1 1,0 1 359,0-1 0,0 1-3,0-1 0,0-1 0,0 0 0,0 0 42,0 22 12,0-3 5,0-3 11,0-4 0,0-3 1384,0-3-1384,1-3 427,2 5-405,1-12 12,3 4 22,-2-14 1603,1-4-1563,-1-1 1404,0-2-1388,-2-2 734,1-2-773,-3 0 489,1-1-634,-1-1-29,-1-1-34,1-2-27,0-1-56,-1 0-79,0-2-532,0-4-28,0 2-2532,0-6 0,0 8 2457,-1-1 1,1 6 0,0 1 0</inkml:trace>
  <inkml:trace contextRef="#ctx0" brushRef="#br0" timeOffset="48727">10989 9454 15283,'48'11'1128,"-19"-5"1,-3-3-737,1-5-67,11-2-2413,-11-2 2296,1 0-40,0 0 642,-2 0-670,-2 0 0,-2 0 5,-4-1 34,-2 2 438,-4-2-382,-4 1 6,-3 0-17,-2 1 1176,-2-1-1271,-3 1 6,-2-1-79,-2 0-11,-2 0-11,-2 1-18,-1 1-10,-1 2-6,0 1-6,0 2 1,0 3 5,1 4 0,-1 4-17,3 7 6,1 3 16,4 6 18,1 21-2959,3-7 2930,1-14 1,1 1 0,3 14-966,3-1 937,0 0 17,0-2-11,0 0-209,0-3 120,1 12 5,-2-13-513,0 6 418,-3-16 1380,2 4-1744,-2-10 1004,4 3-2578,-2-10 824,-1-5-655,2-2 2164,-4-6 1,-1 0 0,-1-2-1</inkml:trace>
  <inkml:trace contextRef="#ctx0" brushRef="#br0" timeOffset="48924">11042 9842 19020,'46'-17'425,"0"0"1,-4 0-1,-4 4-223,-2 2-1140,1 0 1005,1 1-981,1 0 886,-1-1-106,2 0-264,-12 4 1,0 0-393,14-4-236,-15 4 0,0 1-1164,6-3-241,-2-1 1809,0 1 1,-15 3-1,-2 1 1</inkml:trace>
  <inkml:trace contextRef="#ctx0" brushRef="#br0" timeOffset="49437">11695 9296 17053,'-28'-28'232,"0"1"1,0 0-1,-11-12 1,5 10-1455,11 17 1357,-2 1-244,0 2 143,-1 1-51,-15 1 23,8 3-17,-11 1 11,-3 8 5,13 3 1,-1 1-1,6-2 1,1 1-160,-7 4 1,3 0 175,-4 5-14,10-4 1,0 2-9,-13 7-6,16-7 1,-2 2 5,-2 7 0,1 0 11,-6 9-399,8-7 1,1 0 365,1 4 10,3 1 126,1 1-125,7-7 0,2 1 5,-5 13-224,6-12 0,1 0 241,0 12 12,2 1-12,1 0-286,3 1 331,2-14 0,0 1 33,4 13-36,-2-16 1,3 1 89,4-2 0,1 0 460,8 11-497,-6-12 1,3 0 167,2 0 1,2-2 38,12 11-145,-10-12 0,1-2-2089,14 4 2229,2-3-6,4-3 419,2-1-443,-10-8 0,0 0-152,-7-3 0,0 0-1,8 0 1,2-1 112,1-3 0,0-3-606,-9 1 0,1-2 480,9-1 0,0-1-11,-12-1 0,0 0-1,-1-2 1,0 0-21,0-1 1,0-1 5,0-1 1,-2 0-6,0-1 1,0-2 44,6-7 0,0-2-84,-8 6 0,-2-1 0,6-6 0,-2-2 11,-4-1 0,-2-1-39,-6 6 0,0 0 573,3-8 1,-1-1-583,0-16-8,-8 24 1,-2-1-4,0 0 1,-1-1-12,-1 1 0,-1-1-62,-2-11 1,0-2 5,-3 10 1,0-1-26,-1-7 0,-3-2-236,-4-1 1,-3 2 61,4 9 1,-2-1-102,-3-7 1,-3-2-1068,-1 0 1,-1 1-200,4 9 1,-1 0-1,-3-7 1,0 2 818,-3-5 1,10 19 0,6 8 0</inkml:trace>
  <inkml:trace contextRef="#ctx0" brushRef="#br0" timeOffset="50176">10619 7726 11760,'-28'40'373,"1"-1"1,1-1 0,3-3-50,6-1-3347,-2 6 3121,8-17 0,0 0-14,-1 3 0,0 0-3,-2 1 0,1 1 22,-2 2 1,0-1-557,-1 1 0,-1 0 607,0 0 0,-1 0 28,0-1 0,0-1 28,-1-1 0,0 0 31,0-2 0,0-1 11,1-2 0,-1 0 222,-6 6 0,1-1-292,6-7 0,1-1-31,-4 6 1,1-2 111,-3 5-374,-4 7 324,11-11 1210,-10 18-1344,17-22 44,-5 16-78,9-20 11,0 4 1712,1-3-1555,0-3-6,0-2 1286,2-4-1101,0-6 1701,2-1-2054,0-6 220,0 1-304,1-5-44,0 1-108,2 0-167,-1 1-308,2 2-610,0 0-1771,2 2 3053,2 1 0,-3 1 0,0 0 0</inkml:trace>
  <inkml:trace contextRef="#ctx0" brushRef="#br0" timeOffset="51843">10090 9454 15188,'-24'-39'256,"0"0"0,2 3 0,3 7-133,6 18 6,-7-2-118,4 5-22,-5 1-12,6 5 6,1 3-5,-1 4 0,-2 2-1,1 6 6,-2 1 6,1 3 11,-8 11-1798,7-6 1787,-4 9 22,9-9-91,-1 6 119,6-8 78,0 10 79,12-13-33,1 0 38,6-6 35,0-7 21,1-1-5,2-2-11,1-1 1777,1-3-1789,1-1 315,8-8-213,-7 2 168,5-4 145,-5-2-414,-5 4-46,2-2-49,-7 7-35,-2 1-21,0 2-40,-2 1-33,0 2-6,-1 0-6,0 1 0,0 2 29,5 7-18,0 3 7,3 9 10,0 1 6,0 3-6,1 3-233,0 3 244,-1 2-713,-1 1 736,-2 1 0,-2 1 2,-3-10 1,-1 0-3,0 12 23,-1 10 161,-9-8 113,-5-1-134,-4-3 5,-2-7 23,2-12-12,0-3-209,-1-2 182,0-3-52,1-2-10,1-4-34,2-1 34,-5-6-113,5-2 202,-3-4-274,1-11 16,3 4-167,-8-20-523,8 14 495,-2-11-40,5 11 25,0-1-220,1-1-136,2 2-537,2 0-100,2 1-729,1 3-874,3 2 2829,4 1 0,-3 8 0,3 1 0</inkml:trace>
  <inkml:trace contextRef="#ctx0" brushRef="#br0" timeOffset="52276">10143 9225 13418,'-22'-29'354,"0"-1"0,0 1 1,-8-12-1,1 7-679,-6 9 582,8 10 1,0 1-1304,-16-4 1130,14 8 0,0 2 84,-1 7 0,0 3 0,-18 6-84,18-1 0,-2 4 117,-2 8 1,1 3-90,7-4 0,1 1-6,-9 7 1,0 3-635,10-7 0,2 1 612,0 2 0,0 1-760,0 2 0,2 1 763,0 0 0,1 4 25,2-1 0,1 2 0,2-1-39,-2 7 0,1 0-36,4-6 1,-1 1-1,3 1 4,4-1 0,1 1 1,2-3-20,1 6 0,2-1 3,2 11 1,3-1 10,3-16 1,2-3 5,2 0 0,2-1 5,2 0 1,1-2 16,2 0 1,3-1-768,12 8 1,3-1 800,-7-8 0,1-2-20,-5-3 0,1 0 1,2-2-165,2-2 0,2-2 1,-2-1 247,7 2 1,0-1-51,-4-3 0,1 0 1,-2-2 80,5-1 0,-2-3-217,2 0 0,-1-1 222,1-1 1,1 0-6,-2-2 1,3 0 24,-5-4 0,3 0 1,-3-2-77,6 0 1,-1-2 181,-8 0 1,2-1 0,-2-3-121,9-10 1,-5-3-132,-10 4 0,-2-1-17,6-9 0,-5-1-20,-12 5 0,-3 0-16,-2-1 0,-3-2-4,-1-2 1,-2 0-17,-3 0 0,-3-3-15,-3 1 0,-3-2 0,-1 1-25,-4-6 0,-2 1 2,2 4 1,-3-1 0,-2 1-66,-5-1 1,-3 1 0,1 2 34,5 7 1,0 1 0,-2 0-4,-6-8 0,-2 0 0,0 2-33,-4 1 1,1 3-18,-1 1 1,-1 2-300,1 3 1,-1 2 237,1 3 0,0 2-65,1 2 1,-1 3-107,1 2 0,0 2-188,0 2 1,1 1-296,1 2 1,-1 2 835,-15 7 0,2 1 0,5-3 0,12 2 0,0 0 0</inkml:trace>
  <inkml:trace contextRef="#ctx0" brushRef="#br0" timeOffset="52776">9984 10407 17367,'-9'35'410,"0"1"1,3 6 0,4-2-153,9 2-1897,2-4 1,1 0 1366,2 8 398,-3-15 0,-1-1 975,2 14-858,-3-12 1,0 0-130,-2-7 1,0 0-205,1 8 0,0-1 252,0 16-28,-2-1-22,-1 1-11,-2 0-31,-1-16 0,0 1-25,-2 15-23,1-19 1,-1 0-197,-5 18 191,2-16 11,-3 13 11,6-28 33,-2 1 1978,4-15-2134,0-3 122,2-4-626,0-5 781,2-3-3363,0-2 3170,0-5 0,-2 10 0,0-1 0</inkml:trace>
  <inkml:trace contextRef="#ctx0" brushRef="#br0" timeOffset="53192">9755 12135 20856,'-10'-44'607,"1"-1"0,0 4 0,3 3-260,2 2-117,1 0-124,-1 10 1,1-1-1939,-2-10 1872,-2-11-1,2 19-6,1 3 605,-1 1-577,-1-3-38,3 8-29,-2 1 214,4 11-331,-1 5 72,3 25 29,1-2 5,3 23-402,0-15 1,1 0 328,4 16 25,-3-14 1,1 1-711,1 0 1,0 0 421,6 16 78,-6-17 0,2 0-949,0-1 1,-1-2-2054,7 16 3241,-4-13 0,0-2 0,-4-7 0,0-1 1</inkml:trace>
  <inkml:trace contextRef="#ctx0" brushRef="#br0" timeOffset="53511">10037 12206 22683,'23'-35'156,"0"-1"1,-2 3 0,-4 5-101,-10 10-6,0-1 57,0-8-57,-2 6-11,0-5 6,-3 8-6,-1 3 23,-1 1 22,0 2-73,0 6-22,0 0 0,0 8 11,-1 4-6,-2 5 1,0 7-40,-3 21 0,2-4-469,-1 14 368,4-21 0,1 0-1629,-1 16 1655,1-16 0,2 1-234,0 0 1,1-1-1067,3 14 1028,-1-15 0,1-2-868,3 9-1098,3-5-919,1-2 0,0-5 2457,-2-5 1,-4-9 0,-3-3 0</inkml:trace>
  <inkml:trace contextRef="#ctx0" brushRef="#br0" timeOffset="54059">10513 11906 13312,'-3'-36'845,"0"-1"1,1 2 0,-2 5-230,-3 3-61,-1-1-777,-2 0 653,-3 0-3708,-1-2 3424,-4 0 95,-2-1 33,-5-2-152,-2 2-44,-5 0-29,-3 0-22,-3 1-17,8 10 0,-1 1-8,8 4 0,-2 1-6,-7-3 0,0 1 3,8 6 0,1 2 0,-25-5 0,0 5 0,2 11 0,-2 4 0,18-2 0,0 2-523,-17 5 1,0 2 528,21-2 0,3 0 2,-2 1 0,0 1 6,1 1 0,-1 1 6,1 0 0,1 1-4,-1 1 1,1 0 11,0 2 0,1 1 0,0-1 0,0 2 47,-6 13 1,0 1-37,7-8 1,2 1 7,-6 9 1,2 2 27,6 1 1,3 2-6,3 3 0,2 1-34,0 0 1,2-1-6,4 0 0,4-3-1,2-11 1,1-3-9,2 2 1,2 0 24,8 15 1,3-1-747,-4-11 0,2 0 724,6 11 0,1-2-5,-4-13 0,0-3 537,2 1 0,0-1-546,0-1 1,2-1-171,0 0 0,0-1 178,2-2 1,0-1 13,0 0 1,1-1 19,0-1 1,1-1 35,0-1 1,0-2 25,0 0 0,1-2 33,1-1 0,-1-2 28,2 0 1,-1-2 5,1-1 1,1-1 1,0 0 1,0-2-6,0-1 1,0-1-7,1 0 1,0-1-6,0-1 0,1-1 0,0-1 0,0-1-9,1-1 1,-1-1-9,1-1 1,0-2-7,-2-1 1,3-1 31,-5-2 1,1-1 0,-1 0-89,4-4 1,-2-2-251,10-6 0,-2-2 183,-17 5 0,-2 0 9,-2-2 0,-2-1-14,-2-1 0,-2-1-9,-2-1 0,-2 0-8,-2-2 0,-2 0 653,-2-2 1,-1 0-668,-1-2 0,-1 0-12,-3-1 1,-2-1-460,0-1 1,-2 0 405,-2-1 1,-2-1-45,-1 0 0,-2-1-54,0 0 0,-2-1-245,-2 3 0,-1-2 1,-1 2-599,-2-5 0,-3 1-73,-2 1 1,-3-3 0,2 6 545,4 10 1,2 3 0,-2-1 0,2 4 0,9 11 0</inkml:trace>
  <inkml:trace contextRef="#ctx0" brushRef="#br0" timeOffset="56109">406 4339 18196,'-15'-40'1036,"-1"0"0,4 7 0,2 7-767,1 8-107,7 14-195,0 2 78,1 10 33,1 4 23,0 13-6,0 2-28,2 0 1,0 2-3025,1 20 2965,0-14 1,1 0 2,-2-5 0,0-1-321,1 3 0,-1-1 324,0 3 0,-1 0 8,1 1 1,0 1-523,-1-2 1,1 3 0,-1-2 507,2 7 0,0-1-536,-1-6 0,0 1 1,0-2 529,2 3 1,-1-3-3,1 0 0,0-1 323,-1 0 0,0-2-334,1-1 0,0 0-120,1 15 0,1-1 66,-3-18 1,0-1 208,2 17 1,0-4-693,-2-13 1842,-1 2-2330,-2-15 631,0-5-2457,0-3 2862,-1-4 0,0-2 0</inkml:trace>
  <inkml:trace contextRef="#ctx0" brushRef="#br0" timeOffset="56609">282 4956 22531,'44'13'181,"-1"-1"0,-3 0 1,-4-6-42,-4-12-900,2-2 877,1-1-1717,2-1 1672,0-2-10,-1-1 16,-2-1-22,-2-1-11,-3 0-328,10-9 311,-11 5 0,7-7 5,-13 6-399,-3 1 411,-2-2 116,3-10-122,-7 5-11,2-10 6,-10 8 16,-1-17-33,-2 9 244,-1-13-261,-3 15 0,-1 0 0,-2 0-5,-1 2 5,0 2-6,0 1 6,0 4 0,1 4 816,0 3-900,2 9 468,-2 1-485,3 9 339,-1 4-277,-2 5 1312,0 8-1290,-3 21 12,1-3-412,3-9 1,0 1 419,1 8 0,1 1-921,0-6 1,0 1 928,0 10 0,1 2-2,-1-10 1,1 0-1,0-1-352,1 5 1,-1 2 349,0-1 0,1 5 0,-1 1 0,1-5-996,0 4 0,0-2 998,0 1 0,0 2 1,0-2 23,2 1 1,-1-3-283,1-11 1,-1-1 270,1 7 1,1-1 437,-1-9 0,1-2-387,2 9 190,1 15-112,-2-30 590,-1 3-483,-2-17 2346,-1-1-2173,1-2-437,-1-8-3271,-2 3 2722,2-6 1,-1 8 0,0 0 0</inkml:trace>
  <inkml:trace contextRef="#ctx0" brushRef="#br0" timeOffset="468832">7761 3986 9218,'-43'-2'1019,"5"2"-269,22 10-470,2-2 163,-14 12-253,8-7-1613,-7 7 1568,6-4-32,0 2-23,-1 1-23,0 1-6,1 0-10,0 0-18,1 1 519,2-2-474,-6 10-44,7-8-29,-2 5-33,8-8 233,2-1-300,1 0-78,2 0-114,1 0-144,2 1-246,1 0-863,1 10 1540,1-2 0,0-4 0,0-10 0</inkml:trace>
  <inkml:trace contextRef="#ctx0" brushRef="#br0" timeOffset="469332">7056 5327 13256,'-16'42'429,"0"1"0,0-4 1,4-7-117,8-15-38,-1 1-40,2 1-50,-2 2-61,1 0 10,0 12-128,1-6-598,1 20 547,2-18-830,0 10 813,0-12-50,0 0-440,0-1 255,0 0-1159,4 24 745,-1-18-57,0-6 0,-1 0-150,2 1 39,-1 0 212,-1-1 236,0 1 223,-2 0 158,1 1 343,-3 1-304,-4 13 17,0-9 348,-5 9-338,4-12 12,-2 2 34,0 1 68,-1 1-692,-1 2 926,-1 1 124,0 1 88,1 0 24,1 2-63,0-1-77,2 0-107,2-1-68,2 0-72,3-11 0,0 0-62,0 15-95,0-14 0,2 0 11,0 12-22,0 1-6,1 1 9,1-11 0,-1 0 30,2 15-36,-1-16 0,0 0 53,2 7 73,4 12-117,-1-13-29,3 8 622,3-4-916,-4-13 1,0 0-200,8 18-405,-7-18 1,-1-2-156,3 4-996,4 17-1250,-4-14 3145,1 7 1,-9-26-1,-3-6 1</inkml:trace>
  <inkml:trace contextRef="#ctx0" brushRef="#br0" timeOffset="469538">7003 8449 11749,'5'47'799,"1"0"0,-1-4 0,0-5-76,1-12-113,1 0-66,2 0-91,2-1-55,1 0-842,4 0 741,0 0-719,3-1 545,1 1-73,2-2-66,3-1-57,-1-1-34,2-2-144,0-1 55,1-3-62,0-2-89,-1-1-863,12 0 162,-8-5-503,11 0-1541,4-5-185,-13-1 2766,7-1 1,-26 0 0,-6-1 0</inkml:trace>
  <inkml:trace contextRef="#ctx0" brushRef="#br0" timeOffset="469716">7867 8996 15065,'40'4'267,"0"0"0,-4 1 0,-5-6-245,-1-15-1531,-6 1 1453,9-6-196,3-7 22,-7 7-886,8-9 539,-11 10-510,-2 0-509,0 1 1017,12-11 1,-19 17 0,5-6 0</inkml:trace>
  <inkml:trace contextRef="#ctx0" brushRef="#br0" timeOffset="469917">8837 8167 12399,'15'-42'382,"0"1"1,-2 2 0,-1 8-64,-1 12-628,0 0 443,0 0-106,1 0-129,1 0-587,8-8-113,-4 5-494,7-6-9,-6 7-1973,-1 1 2508,-3 3 1,-7 8 0,-3 4 0</inkml:trace>
  <inkml:trace contextRef="#ctx0" brushRef="#br0" timeOffset="470098">9314 7073 16605,'1'-44'45,"1"-1"0,-1 4 0,1 6-90,1 15-73,0 0-100,2 0-135,0 0-625,2-1 194,0-1-359,1-1-420,-1 0 40,1-1 1523,-1-5 0,-3 14 0,0 0 0</inkml:trace>
  <inkml:trace contextRef="#ctx0" brushRef="#br0" timeOffset="470282">9402 5997 13032,'2'-46'-114,"0"0"0,0 4 0,-1 6-244,-3 12-992,0-1 667,0 0-745,-1-12 896,0 9 201,0-10 46,-1 0 27,0 7-2284,-1-5 1992,1 15 1,2 10 0,1 5-1</inkml:trace>
  <inkml:trace contextRef="#ctx0" brushRef="#br0" timeOffset="470504">9190 4868 14689,'-14'-35'717,"0"-1"0,1 1 0,-7-14 0,4 6-67,3 7-1913,-1 1 1628,0 1-113,-2 2-96,4 10 1,-1-1-56,-9-10-54,8 12 1,-2 0 36,-3-1 0,1 1-22,-12-11-45,11 11 0,-2-1-12,0 1 1,-1 2-29,-11-11-5,11 11 0,-1 1-132,1 3 1,0 1-126,-12-6 91,12 8 1,-1 0-1006,-23-5 326,11 4-399,-12-2-2005,-1 1 0,15 5 2457,-6-1 1,26 6 0,6 3 0</inkml:trace>
  <inkml:trace contextRef="#ctx0" brushRef="#br1" timeOffset="480202">8837 4128 10296,'22'-24'593,"-5"5"-405,-14 16-461,-1 0 125,0 1 782,-2 1-493,-2 5-42,0-1 64,-4 5-109,2-3 15,-1 0 202,1 1 58,-4 4-283,2-2 21,-4 4 33,-3 1-68,3-1 17,-6 3-27,4-3-10,-1 1 23,-2 1-28,0 1-350,-1 1 653,-2 2-23,0 0 6,0 1-15,-12 9 17,7-5 7,-9 8-302,8-9-1,1 1-1132,-1 1 832,-1 2 137,8-7 1,-2 1-150,-9 11-562,9-9 1,0-1 540,-9 11 81,-3 2 1,1 1 23,-2 1 128,9-11 1,-1 0-1267,6-6 0,0 0 1273,-5 5 0,-1 0-105,-9 8 15,1 1 432,-1-1 7,0-1-418,1 1 393,2 0-18,0-1-212,2 0-12,1 0 271,1-2-468,0 0-1,2-1-5,-8 8 2,9-10-4,-6 6 211,12-12-16,1-1-6,0 0 2176,2-1-2215,0 0-23,2-2-27,0 0-34,2-3 202,-1 3-348,3-6 1479,0 2-1182,5-5 0,1-3 0,1-1 0</inkml:trace>
  <inkml:trace contextRef="#ctx0" brushRef="#br1" timeOffset="480937">7285 4092 14931,'38'0'97,"-1"0"0,4 3 0,-6 2-271,-9 6-277,9 6 306,10 5-2877,-8-4 2998,-12-6 0,2 1 117,4 2 1,0 0-175,-6-3 0,1 0-11,9 4 1,2 1 64,5 3 1,0 1 52,-8-4 0,0 1-12,-4-3 0,1 2 0,0 1-25,2 2 1,-1 1 0,-1 0-948,5 5 1,1 0 906,-6-3 1,2 2-1,-3-2-40,2 4 1,-1-1 1,-1 0 1,1 0-11,-2 1 1,0 0 0,-2-1 0,1 1-362,-4-2 0,0 2 0,-1-2 435,3 4 1,-1-1 27,5 9 0,1 0-468,-7-4 0,-1 0 527,-7-9 0,0 0 276,2 5 1,0 1-107,-6-3 0,-3-1 128,5 12 1325,-1 8-973,-6-10-221,-3-11 2499,0 4-2124,-2-13 2150,-1-6-2390,1-2 107,-2-6 475,0-1-1348,2-5-128,-1-2-96,1-4-671,0-5-52,0 4-822,0-3 1887,2 5 1,-3 4 0,1 1-1</inkml:trace>
  <inkml:trace contextRef="#ctx0" brushRef="#br1" timeOffset="497873">14817 476 24710,'-7'27'-2008,"1"3"921,8-1-2190,0 4 2549,1 2 80,-1 0 103,0-1 9,-2 12-827,0-13 389,0 8-595,0-5 410,0-10-417,0 7 52,1-13 409,0-1-1090,2-4 2159,-2-3 1,1-6 0,-2-2 0</inkml:trace>
  <inkml:trace contextRef="#ctx0" brushRef="#br0" timeOffset="498353">14746 529 7772,'-4'0'2739,"1"0"537,3 0-1427,67-46-5126,-41 31 3289,13-10 0,-1 3 156,-19 19-109,-1 2 70,-1 2 787,-1 4-793,0 6-117,-3 6-6,0 9 101,-8 23-2024,-5-9 2040,-3-12 1,-2-2 56,-9 9 1105,-2-5-1122,0-4-28,-1-5 0,2-3 791,1-6-747,2 0-38,3-5 64,0 0-238,5-5 2892,0 0-2881,4-5 170,3-1-159,2-4 17,4 1-11,2-3 22,2 2-11,3-2-17,2 1-17,2 1 1,1 1-1,2 2 6,0 1-261,0 2 300,0 2 17,-1 4 11,-1 2-11,-3 5 23,-1 3 10,-3 3 12,-4 2 95,-2 14-95,-4-7-569,-3 10 619,-5-10 0,-3-1-3094,-3 1 3100,-2-2-23,-3 0 182,0-1-176,-3-2-17,1 0-395,-3-1 362,-1-1-40,0-10-33,0 5-12,-1-7 335,2 6-447,1 0-89,1-3 2989,3 0-3494,2-3-324,3 0-632,2-3-948,4-1 2633,1-1 0,3-2 0,0 0 0</inkml:trace>
  <inkml:trace contextRef="#ctx0" brushRef="#br0" timeOffset="498570">15240 953 15490,'1'44'127,"-1"1"0,2-1 1,0-4-207,3-4-2818,5 8 2667,2-1-117,4 1-79,1-3-139,2-5 133,0-8-660,1-4-448,0-5 89,2-1 1451,1-1 0,-11-9 0,-1-1 0</inkml:trace>
  <inkml:trace contextRef="#ctx0" brushRef="#br0" timeOffset="498855">15628 1111 17664,'-43'13'1092,"5"-1"-812,21-2-84,0 0-61,2 1-18,2 0-27,1 0 0,3-1 10,3 0 7,2 1-34,3 1 16,5 1 1,2 1 5,6-2 34,3-1 112,10 0-146,-3-3 56,18 3-118,-14-5 1,9 3-6,-1-2-62,-8-1-550,8 1 332,-13-3-145,1 0-259,0 1-632,-1 0-1989,8 1 2457,-10-1 1,0-1 0,-14-2 0</inkml:trace>
  <inkml:trace contextRef="#ctx0" brushRef="#br1" timeOffset="500237">16105 829 23121,'34'1'-483,"1"-1"0,-3 1 1,-4 1-923,-4 1 629,1 2 283,-1-1 235,0 1-732,0-1 676,-1 0-714,-1 0 493,0-1 327,0 0 286,15 0-442,-13-1 20,11 0 266,-17-2-42,-2 0 264,4-1-394,-5 0-18,2-1 262,-8 0 129,0 1-17,-3 0-33,0 0 349,-2 0-399,0 1-29,-2 0 0,0 0 40,-1 0-51,0 0 40,1 1 5,-1 0 22,0 3-5,-1-1-17,0 0 39,1 2-61,-1-2 16,1 2-11,-1-2 6,0-1 28,0 0 0,0-1 17,0 1-40,0 1 57,0-2-18,0 0 107,0 1 689,0-1-728,2 0-45,0-1-6,1 0 17,1 0-22,0 1 11,2-1-28,0 0 17,0 0 11,2-1-22,1 0-1,0 0-16,1 0-28,2 0-6,0 1 23,3-1-12,0 0-11,4 1 6,1-2-23,4 0 40,12-1-23,-6 1-22,9 0-39,-2 0-18,-9 1-55,12 1-11,-19 0-40,3 0-72,-11 1-45,-1 0-113,-3 2-83,-1-1-269,-2 1-2016,-1 0 783,-3 0 1989,0-1 0,-2-1 0,0-1 0</inkml:trace>
  <inkml:trace contextRef="#ctx0" brushRef="#br0" timeOffset="500459">16828 494 7083,'0'0'0</inkml:trace>
  <inkml:trace contextRef="#ctx0" brushRef="#br0" timeOffset="500837">16140 635 11222,'44'7'257,"-1"-1"1,-2 1 0,-3-1-2547,0 3 2508,4 1 0,4-1-1,3 0-656,-24-5 0,0 0 491,0 0 1,2 0 2,9 0 0,1 1-70,-10-2 0,1 0 8,7 0 0,-1 1-111,9-1-90,-2-1-118,-4 0 606,-2-1-1922,7 0 393,-14 0-2029,4-1 2772,-17 0 0,-8 0 0,-2 0 0</inkml:trace>
  <inkml:trace contextRef="#ctx0" brushRef="#br0" timeOffset="501157">16722 388 16006,'34'-12'59,"-3"10"0,0 4-9,4 4-636,-5 1 0,-1 1 614,5 3-935,1 3 750,4 3 31,-7 1 0,2 2 61,-7-3 1,0 1-614,10 7 0,-3 2 714,-11-7 1,-3 1 8,-2-2 0,-2 2 56,6 18 78,-7-3-1944,-10 12 2117,-8-13 12,-7 9 117,-13-4-117,2-9-98,-9 8-14,5-14-406,7-8 0,-2 0 148,0 1 1,0-1-57,1-1 0,-1 1-1577,-6 5 1,1-2-1639,6 0 2457,-9 7 1,25-21 0,2-2 0</inkml:trace>
  <inkml:trace contextRef="#ctx0" brushRef="#br1" timeOffset="501720">17833 511 27512,'9'28'-3277,"1"3"0,0 10 0,1 1 1930,-1 1 931,0-1 185,-1-3 0,-1-4-1873,-1-1 2152,1-3-154,-2-2 554,1-1-864,0-2-181,-1-2 245,0-2-1599,1 1 677,-2-6 1233,1 0 0,-4-11 1,-1-2-1</inkml:trace>
  <inkml:trace contextRef="#ctx0" brushRef="#br0" timeOffset="502152">17798 529 8545,'4'2'2022,"-2"-1"1254,-2-1-2452,45-53-2370,-26 35 1577,9-11 0,-1 2 25,-8 19-12,-1 5 309,2 1-263,-2 4 10,0 2 12,-2 5-123,2 7-168,3 24 117,-5-3-87,-8-10 0,-2 1 261,-2 13 0,-6-2-44,-3-5-24,-3-5 18,-2-7-23,0-4 35,0-5 765,2-3-733,-1 0 73,4-6-297,0 0 698,4-5-692,6-4 22,0-2 12,6-3 16,0 3 0,3-1 34,2 1-16,2 1 4,2 1 63,23 4-1,-14 4-681,16 4 670,-22 3 51,-2 2-1,-1 2 18,-4 3 55,-2-1-190,-4 11 257,-4-6 23,-4 8 225,-12-1-220,0-6 102,-17 15-197,8-16-1455,-7 7 1355,5-11 10,1-1 195,0-1-244,0-2-23,2-1 153,-4 1-349,7-6-1061,-3 1-127,11-6 731,1 0-1553,5-5 2327,2-1 0,-1 1 1,1-1-1</inkml:trace>
  <inkml:trace contextRef="#ctx0" brushRef="#br0" timeOffset="502353">18468 811 12421,'3'45'440,"-1"0"1,0 3 0,-1-6-357,-1-12-78,1 10-146,4-8-62,0-4-112,4 3-178,1-5-170,3 0-1122,4 1 507,2-4 1277,2-2 0,-9-10 0,-2-4 0</inkml:trace>
  <inkml:trace contextRef="#ctx0" brushRef="#br0" timeOffset="502603">18786 988 16202,'-29'21'235,"1"1"0,-1 0 1,-10 9-1,5-7-39,10-16-62,1 6 45,-5-2-134,11 3-17,-2 2 17,13-7-6,3-2-50,3 0-17,3-1-140,11 1 11,1-2-11,9 1-403,10-3 218,-6 0-184,11-1-1682,6-2-264,-11 0-794,8-1 2457,-19 0 1,-11 0 0,-5 0 0</inkml:trace>
  <inkml:trace contextRef="#ctx0" brushRef="#br0" timeOffset="502795">19015 1164 14062,'-2'-9'2812,"0"1"-1950,2 8 926,0 0-2152,59-13-102,-36 10 99,11-4 0,2 1-2910,-9 9 556,-6 0-556,4 2 2457,-11 0 1,-7-3 0,-3 0 0</inkml:trace>
  <inkml:trace contextRef="#ctx0" brushRef="#br0" timeOffset="503004">19385 1147 19081,'16'-30'317,"-1"0"1,-2 3-1,0 2 30,0-1-968,-2 7 643,3-4 92,-4 7-260,-2 6 113,0 0-236,-2 7 185,-2 4-22,2 4 300,-4 5-441,1 2-100,0 3-141,1 3-1220,1 11-23,0-5-1244,1 8 668,0-9 2307,1-5 0,-2-6 0,-1-7 0</inkml:trace>
  <inkml:trace contextRef="#ctx0" brushRef="#br0" timeOffset="503187">19915 1111 14393,'40'5'711,"0"0"0,-4 0 1,-5 3-315,-9 10-161,-4 6-166,-10 0 0,-2 3-2383,0 14 2215,-6-11 0,-4-1-563,-9 11-1238,-9 1-1378,-1-6 2457,3-4 1,8-15 0,6-7 0</inkml:trace>
  <inkml:trace contextRef="#ctx0" brushRef="#br1" timeOffset="503592">20426 512 32767,'6'45'-1093,"0"0"1,-1 4 0,-3-4-2185,-3-7 0,-2 10 0,2-15 1031,0-2 1122,1-1-480,1-2-1673,2-1 0,0-3 2690,0-6 0,-1-8 1,-1-5-1</inkml:trace>
  <inkml:trace contextRef="#ctx0" brushRef="#br0" timeOffset="504007">20373 459 11452,'6'5'2459,"-1"-1"-1210,-5-4 611,0 0-1765,56-44-11,-35 31 5,19-12 1,0 5-68,-22 21 68,11 3-45,-18 7 0,2 3-141,-5 7-21,0 8-107,-5 20 274,-3-10-53,-3-8 1,-1-2-10,-3 1-748,-2 1 771,6-17-28,1-3 1,1-2 10,0-1 6,2-2-11,3 1 11,0-2 738,5 0-682,4 0-28,7-1-11,3 1-45,15 2 44,-12-2-290,10 4 268,-11 0 34,0 1-22,-1 4 44,-3 2-801,-3 3 846,-5 3-281,-2 16 360,-5-7-18,-7 12-611,-4-12 640,-7 1-23,-4-1 79,-2 0 11,-4-11-33,-1 4 5,0-7-118,-1 5-39,2-3-16,-7 3-62,10-8-68,-3 1-1859,13-8-874,7-4 2993,6-3 1,0-1 0,2-2 0</inkml:trace>
  <inkml:trace contextRef="#ctx0" brushRef="#br0" timeOffset="504203">21220 864 15333,'4'45'97,"1"1"1,-1-4-1,-2-6-13,-2-7-568,2 4 338,2-6-1207,3 12 692,2-5-426,2 5-660,1-4-129,0-6-1401,0-8 3067,-1-5 0,-5-8 0,-2-4 0</inkml:trace>
  <inkml:trace contextRef="#ctx0" brushRef="#br0" timeOffset="504442">21537 1023 15093,'-36'16'106,"-1"-1"0,3 0 1,4 0 73,1 5-1029,-1-5 1079,-2 11-1179,0-3 1117,3 10-68,8-2 24,6-5 21,9-5 555,7-4-364,12 2-207,3-6-79,12 2-83,0-7-135,4-2-1140,4-2 445,1-2-776,-9-2 1,0 0-1639,11-2 2457,8 0 1,-32 1 0,-7 0 0</inkml:trace>
  <inkml:trace contextRef="#ctx0" brushRef="#br0" timeOffset="504639">21679 1199 13166,'1'5'459,"0"-2"-33,-1-3-588,60-14-1477,-36 10 1,2 0 982,12-5 1,-1 2-1,0 1 1,-30 5 0</inkml:trace>
  <inkml:trace contextRef="#ctx0" brushRef="#br0" timeOffset="504957">22102 1041 15793,'38'-19'297,"0"0"0,-3 2 0,-5 5-191,-11 10-11,1 2-22,4 2-39,-6 1 156,4 8-22,-13-1-6,-1 5 57,-9 6-118,-4-3-23,-4 7 79,-13-5-112,3 1-6,-11 2-42,12-5 0,0 0-8,-9 9 5,-6 6 107,19-10 11,6-10 45,6 2 112,11-5-184,1-3-74,9 1-326,12-3-295,-5-1-600,13-2-2067,1-1 2457,-13 0 1,0-1 0,-20 0 0</inkml:trace>
  <inkml:trace contextRef="#ctx0" brushRef="#br0" timeOffset="505153">22755 1129 17736,'18'29'4,"0"1"1,0-1 0,-2 7-1,-2 2 1,-7-5-117,-11 8-1527,-3-2 1,-1-1-212,-3-2-553,-3 9 1789,4-10 0,6-17 0,-1-2 0</inkml:trace>
  <inkml:trace contextRef="#ctx0" brushRef="#br0" timeOffset="505337">23178 1217 19899,'0'0'0</inkml:trace>
  <inkml:trace contextRef="#ctx0" brushRef="#br0" timeOffset="505461">23478 1182 9509,'0'0'0</inkml:trace>
  <inkml:trace contextRef="#ctx0" brushRef="#br0" timeOffset="505604">23777 1146 14152,'0'0'0</inkml:trace>
  <inkml:trace contextRef="#ctx0" brushRef="#br1" timeOffset="506020">24042 459 13971,'-1'47'819,"-1"1"0,1-12 0,1 1 0,1-5 2457,3 16-1638,0-8 0,2 0 1638,2 7-2107,-2-17 0,1 0-3370,3 13 2219,4 4 1,-7-23 0,1-1 0</inkml:trace>
  <inkml:trace contextRef="#ctx0" brushRef="#br1" timeOffset="506408">24130 512 10158,'2'3'3276,"0"0"-949,-2-3-2609,57 3-452,-35 8 697,11 2 1,-4 3-1360,-20 13 1409,-9 9 43,-6-10-834,-11 8 711,3-10-23,-4 6-72,8-13-112,0-1 134,3-2 198,2 2-75,4-5-45,6 0 1073,4-6-1202,18 0 158,-4-3 343,13 1-254,-7-2 56,2-1 45,0 2 5,-1 0-33,0 2-17,-2 0-11,-3 2 5,-3 1 269,1 7-123,-9-4 74,0 6 404,-10 2-428,-2-4 213,-11 13-257,0-11-383,-10 7 276,2-6-5,-17 1-185,6 1-17,-10 0-272,16-4 1,0 1-334,-11 8-709,6-4 1,3 0-1661,4 1-247,1 0 2654,18-14 0,1-5 0,0-1 1</inkml:trace>
  <inkml:trace contextRef="#ctx0" brushRef="#br0" timeOffset="506671">24730 1164 17641,'-12'42'379,"-1"0"0,2-3 0,7-7-188,22-15-2349,19 7 2219,-4-7-55,-11-7 0,3-2 10,2-2 1,0-3 6,15 1-15,-15-2 0,0-2 430,8-4-388,-3-3 6,-5-4 496,-6-3-423,-4-10-62,-10 4-45,-3-7-16,-15 3-56,-2 6 449,-11-4-640,-1 7-431,-6 3-1832,-5 5-773,1 3 2457,3 3 1,15 1 0,6 0 0</inkml:trace>
  <inkml:trace contextRef="#ctx0" brushRef="#br1" timeOffset="511221">7726 2734 28650,'15'-18'454,"-4"3"-412,-5 34-2336,-2-4 1008,1 1 387,1 2 260,0 1 212,-1 0-614,1 2-83,-1-1 71,-1 2 1164,1-1-42,-2 0 68,1 0-38,0 0-475,1 13 128,-1-13-1249,3 14 207,-3-24-330,2 2-230,-3-8 1716,2-1 0,-3-2 0,0-1 0</inkml:trace>
  <inkml:trace contextRef="#ctx0" brushRef="#br1" timeOffset="511691">7656 2805 16559,'0'-5'1466,"7"-23"1,3-4-1288,2 8-1066,2-10 1,1 0 1176,5 13 159,2 1-68,1 2-117,1 3-391,8 1 329,-9 5 386,5 2-646,-6 7-99,-7 3-445,2 5-95,-8 3-127,-2 3 134,0 2 165,-3 3 138,-1 2 923,-1 3-631,-2 0 271,0 2 81,-4 9 120,-1-8 596,-4 6-656,0-13-15,0-1-22,-1-3-7,2-1 33,-2-1-62,4-6 79,0-1-170,6-5-211,3-4 157,5-1-38,2-4 15,4-2-37,3-1-12,11-3-55,-5 3-248,8 0 180,2 6-231,-8 3-419,8 4 351,-9 2-13,-1 5-16,0 1 22,-2 3 235,6 11-13,-9-5 27,1 9 80,-10 2 152,-5-7 97,-3 8 76,-13-1 21,-2-8-50,-3-4 0,-2 0-2402,-7 2 2601,-11 5-46,10-9-728,-12 3 475,10-7 49,-6 2-125,9-10-129,9-2-599,0-6 132,12-1-2728,20-14 0,-4 8 3067,13-7 1,-16 13 0,-4 1 0</inkml:trace>
  <inkml:trace contextRef="#ctx0" brushRef="#br1" timeOffset="511989">8449 3246 22223,'16'-39'815,"-1"1"1,0 3 0,-3 5 372,-1 5-523,0 0-1020,1 1 743,0 2-61,0 1 89,1-4 170,-3 8 152,1-2-548,-4 8 141,-2 6-32,1 0 125,1 11-1270,-1 3 225,2 8-245,0 18 140,-1-5-1873,2 15 1863,-4-8-150,1 2-1435,0 3 2581,1 1-114,-2-12 0,1 1-237,5 16-433,-4-18 0,1 2 508,2 1 0,-1-4 0,0 0 1,4 11-1</inkml:trace>
  <inkml:trace contextRef="#ctx0" brushRef="#br0" timeOffset="523001">18045 1623 8450,'40'16'16,"1"-1"1,-4 0 0,-5-3-11,-12-5-1152,2 1 1162,3 0 1,3-1-6,3-1 62,2 0 0,3-1-11,12 1 10,1 0 1,1-1-1224,-23-3 0,-1 0 1209,9 1 1,1-1 103,5 0 1,-2 0-79,-7-1 0,0 0 11,9 1 0,4 0 65,-4-1 1,2 1 0,-2-1-86,0 1 1,1 0-1,-3-1 1,5 1 0,0-1 0,-6 1-856,4-1 0,-1 0 821,-6 0 0,3 1 0,-3-1-648,6 0 1,-3 0 653,2 1 1,0-1-9,2 0 0,-1 1-3,2-1 1,0 0-4,-1 1 1,3-1 3,-3 1 1,2 0-1,-1 0-15,-9-1 1,-2 0-1,3 1 6,6 0 0,5 0 0,0 0 0,-4-1-11,-6 1 0,-3-1 0,4 0 8,6 1 0,5 0 0,0 1 1,-4-1-373,-7 0 1,-2-1 0,1 1 348,10 0 0,4 1 0,-4-1-175,3 1 0,-1 0 181,0 0 1,2 0 64,-3 0 0,2 0 0,-2 1-68,-10-2 1,-3 0-1,6 1-37,2 0 1,6 0 0,2 0-1,-2 1 1,-5-2 42,-1 1 0,-5-1 1,6 1 7,-2 0 1,6 0-1,4 1 1,-1-1 0,-3 0-1,-6 0 113,1 0 1,-5-1-1,6 1-135,-3 0 0,7 1 1,3 0-1,0-1 0,-3 1 1,-7-1 7,2 0 1,-6 0-1,5 0-2,-2 0 1,7 1 0,2 0 0,0 0 0,-3-1 0,-6 1-8,1-1 0,-6 0 1,4 0-8,1 0 1,5 1 0,1-1 0,-1 1 0,-7-1 4,12 1 1,-4-1 1,-5 0 0,1 0 1,-3 0 253,2 1 0,0-1-256,-4-1 1,3 1-1,-3 0 0,6 0 1,1 0-8,-3 0 1,5 0-1,0 0 1,-5-1 386,3 1 1,-1-1-375,2 1 0,2 0 0,-5-1 2,-7 0 1,-3 0 11,2 0 0,-1-1-6,-1 1 1,2 0 9,4 0 1,3-1 0,-2 1-22,-2-1 1,1 1-4,-1-1 0,6 1 1,-1-1-1,-5 0 0,-4 0 1,-1 0-4,18 0 1,-3 0-20,0 0 17,-1 0 11,-3 0 776,-1-1-793,-14 0 0,0 1 6,14-1-6,0 1 1,0 0-7,1 0-11,2 2 1,-1-1-1,-10 1 1784,12 1-1828,-30-2-6,-4-1 1104,-6 0-880,-2 0 1458,-12-1-1464,-8 0 415,-5 0-487,-5 0-6,8 0-12,-4 0 57,-9 0-50,6 1 44,-17-1-50,18 1 67,-17 1-61,18-1-1,-8 0 6,7-1 28,-13 0-39,7-1 16,-2 0 1,-2-1-395,-1-1 330,7 1 0,1-1 3,-3 0-16,-2 0 16,1 0 0,-2 0 0,-2-1 0,1 0 11,-2 1-6,0-1 1,-2 1-12,14 1 1,-1 0-5,-13-1 1,-7 0 0,6-1 11,11 2 1,0-1 4,-14-1 1,-7 0 0,6 0-6,13 1 1,-1-1 2,-15 0 1,-7-1 0,7 1-6,13 1 0,0 1-3,-3-1 0,-5-1 1,-1 1-1,6 0 0,2 1 0,-1-1 3,-1 1 0,-7-2 0,0 1 0,7 1-3,0-1 1,1 1-4,-3 0 0,-6-1 1,-1 0-1,7 1-1304,0 0 1,1 0 1307,0 1 0,-4-1 0,2 0-4,-9 0 1,3 0-415,9 1 1,0 0 419,-9-1 0,-4 0-626,8 0 0,-2 1 0,3 0 620,0 0 0,0-1-170,-2 1 0,-3 0 0,5-1 170,5 1 1,2 0 5,-2 0 0,1 0-3,0 0 0,0-1-3,0 1 1,-1 0-1,2 0 1,-1 0-1,0 0 0,1 0-5,-1 0 0,1-1 2,-1 1 1,0 1-1,1-2 1,-1 0-6,0 0 0,0 0 8,0 0 1,-1 0-1,1-1 1,-1 0 1,2 1 0,-2-1 1,2 0 5,-5 0 1,-1-1-5,7 1 0,-1 0 1,0-1 1,0 1 0,-1-1 0,3 0-9,-6 0 1,-2 0 0,-3-1 1,-4 0 0,3 0-113,3 0 0,2 1 114,5 0 1,-2 0 0,2 1-15,-3-1 0,1 0-153,2 0 1,-1 1-1,1-1 164,-4 0 1,-2-1 2,-3 1 1,-3-2-1,3 1 6,4 1 0,2-1-3,-13-1 1,0 0 169,16 2 0,0 0-173,-14-2 1,0 0 2,11 1 0,0 1 286,-9-2 0,-2-1-289,3 1 1,1 0 70,11 2 1,-1-1-72,-8-1 1,-1-1-4,1 1 1,3 0-3,8 1 0,0 0 761,-7 0 0,-2-1-775,2 1 0,2 0 2,8 2 1,0-1 177,-7 0 1,0 0-193,2 0 1,2 1 509,-17-2-490,19 1 0,-1 1 0,2 0 1,1 0 10,-14-2 6,15 3 0,-1-1 17,-23-2-11,13 1-1,-10 0 1,4 0-1,12 2 1798,-9-1-1786,5 2-12,9 0-5,-6 1 0,14 0-28,2 0-33,2 1 413,4 2-548,-2 3 767,5-1-650,-2 3 1193,4 1-1192,2-2 73,1 2-79,2 1 68,1-2 21,1 3 1,2-3 5,2-1 0,2 1 12,2-1-7,2 0 1,8 2-34,8-1 23,2 0 33,2-1 0,-7-3 29,15 3-1501,-8-2 1439,12 1-12,5 0 12,-9-2-12,-14-1 0,2 0-322,2-1 0,-1 1 356,20 0-11,-16 0 0,0-1-719,-7 0 1,-1-1 717,1 0 1,1 1-9,1 0 1,1-1-246,-1 1 1,2 0 253,15 0 0,0 1 5,-10 0 1,0-1-252,11 1 1,1-1 247,-13 0 1,-2 0-1,1-1 1,1 1-3,0 0 0,0 0 5,0-1 0,1 1 9,-1 0 0,1 0 0,0 0 0,1 0 6,-2 0 0,1 0 1,0 0-24,4 0 0,1 0-9,-6 0 1,1 0-1,-2 0 3,3 1 1,-2-1-4,1 1 1,0 0-6,-1-1 0,1 1-150,-2-1 1,1 1-1,-1-1 150,5 1 0,2 0 7,3 0 1,3 0 0,-3 0-219,-3 0 1,-2 0 212,-4-1 0,0 1 0,0-1-12,1 1 0,-1 0 1,-1-1-5,6 1 0,0 0 10,-7 0 0,2 0 1,1-1 12,-1 1 0,0-1 1,-1 1 7,6-1 0,0 1-14,-6 0 1,1-1 0,1 1 11,-1 0 0,0-1 0,-1 1 7,6 0 1,0 0-7,9 0 1,2 1 50,0 0 1,-2-1-40,-11 0 0,0 0 5,11 1 1,2 0 11,0-1 0,-1 1-31,-11-2 0,0 1 5,11 0 1,1 1-5,-15-2 0,-1 1 0,-1-1 7,6 1 0,0 0-13,-6-1 1,1 1-1,1-1 21,-1 0 0,1 0 0,-2 0-8,6 1 1,0-1-1,-5 0 1,1 0-1,-2 0 6,4 1 0,-2 0-9,0-1 1,1 0-9,0 1 1,-1-1-18,0 0 0,0 0-5,0 0 0,0 0-348,-1 1 0,-1-1 347,1 0 1,-1 1 256,-1-1 1,2 0-263,11 1 0,1 1 6,-11-2 0,0 0-249,10 2 1,-1 0 259,-13-2 0,-1 1 2,0 0 1,0 0 121,0 0 1,0 0-125,-1 1 0,0-1 165,1 0 0,-1 1-165,0 0 0,0-1 0,0 1 0,0 0 11,-1 0 0,1-1 3,11 2 0,1 1-3,-11-3 0,1 1-3,8 0 1,2 1 13,-3-2 1,-1 0-12,-8 0 0,0-1 0,7 1 1,1 0 10,-2 0 1,-1-1-21,-7 0 1,-2-1-3,9 1 0,-1-1-11,9 1-3,-12-1 0,-1 0-3,12 0 8,-14-1 1,-2 2 220,6-1-228,-3 1 1445,4-1-1418,-12 0 17,3 0 1584,-13 0-1505,-4-1 1466,-2 0-1332,-1 0 1368,-2 0-1810,-6 0 104,1 1-379,-7 1-352,2 1-534,-1 2 1362,-3 2 0,6-2 0,0-1 0</inkml:trace>
  <inkml:trace contextRef="#ctx0" brushRef="#br0" timeOffset="552427">5080 4339 8842,'48'-12'72,"-8"2"-49,-35 8 5,1-1 0,0 0 6,1-1 17,1 0 16,1-1 17,0 0 151,6-3-106,-2 1 11,4-2-23,-3 2-10,1 0 89,8-3-79,-4 2-276,6-3 282,-6 4-33,0 0-45,-1 1-114,0 0-43,-2 1-202,-1 1-150,-1 2 464,0 1 0,-6 1 0,-1 0 0</inkml:trace>
  <inkml:trace contextRef="#ctx0" brushRef="#br0" timeOffset="553494">4992 4410 8926,'41'-16'175,"0"1"1,6-4 0,-5 2 87,-13 6-723,-1-1 1,-1 1 667,2-1-46,11-3-39,-11 4 112,17-5-95,-8 3 5,-5 2 1,0-1-45,9-1-56,-14 4 0,1-1 36,1 1 0,0 0-19,18-4-618,-15 4 1,-1 1 566,14-4-8,-12 4 0,0 0-1,-8 1 1,1 1 8,18-5 1,0 0 2,-18 4 0,-1 0 8,8-1 1,1-2 55,1 1 0,-2-1-25,-7 3 1,1-1-1,7-2 1,0 0-10,-9 3 1,-1-1 17,12-4 0,0 0-48,-8 3 0,-1-1-14,10-2 0,-1 0-9,-11 3 1,-1 1-408,1-1 0,-1 1 396,0 0 0,1 1-11,10-4 1,0 0 30,-8 3 0,-1 0 0,9-2 0,0 1 2,-12 3 1,1 0 5,10-3 1,0 0-12,-8 2 1,0 1 10,9-3 0,-1 1 0,-10 2 1,0 1-4,0-1 1,0 0 0,0 1 0,1 0 5,10-3 0,2 0-6,-10 2 1,0 0 2,9-1 1,-1-1-6,-10 3 0,0 0-1,11-2 1,1 0-6,-9 2 1,0 0-1,9-1 0,0 0 3,-11 2 0,0 0 3,-1 0 0,1-1-3,1 1 0,-1 0 5,1 0 1,0-1 2,0 1 1,1-1-7,-1 1 1,1 0 5,-1-1 1,0 1 2,0-1 0,1 1 23,11-1 0,0 0-12,-10 1 0,1 0-2,8-1 0,0 1-4,-12 1 1,-2 0-9,1 0 1,0 1-4,-1 0 1,1 0 11,12-1 0,0 1-1151,-9 1 0,0-1 1139,9 0 1,0 1-6,-11 0 0,0 0-637,12 0 0,0 0 639,-8 0 1,0 1-375,10-1 1,-1 1 408,-11-1 1,-1 1-88,2 0 1,-1 0 172,-1 0 1,2 0 7,13 0 1,0 1-8,-10 0 0,0 0 13,10 0 0,0 1-5,-13 0 0,-1 1-37,13 1 0,0 1-50,-10-1 1,1 0 47,2 1 1,4 0 0,-4 1 24,-2-1 0,-2-1-104,10 3 1,2 0 379,0 0 0,0 1-342,-9-3 1,-1 1-7,11 1 1,2 2 59,1-1 0,0 1-98,-10-2 1,-1-1-5,13 4 1,-2-1-6,-13-3 0,0 0 147,13 3 1,2-1-138,-13-1 0,2-1 47,3 2 1,5 0 0,-5 0-45,-2-2 0,0 1 251,-6-1 1,3 1 0,-3-1-202,3 1 0,1-1 24,-3 1 1,3 0-1,-1-1-10,5 1 1,0 0-23,-6-1 1,1 1 0,0-1 87,0 1 0,0-1 1,-1 0-26,5 1 1,2 1 33,3 0 0,5 1 0,-5-1-50,-4 0 0,-1 0-38,-6-2 1,2 1-1,-3 0 27,2 0 0,-2 0 66,13 3 1,-1 0-87,-12-2 1,0-1-15,8 3 0,0-1 19,-4 0 1,-1 0-62,-9-3 0,0 1 3,7 2 0,0 0 549,10 3-549,-2 0 0,-3-1-6,-3-1 643,8 3-694,-15-4-32,5 2 595,-14-3-870,-9-3 1349,-2 1-1820,-8-5 999,-5 0-2130,-3 0 924,-7-1 1025,-6 0 0,9 0 0,-1 0 0</inkml:trace>
  <inkml:trace contextRef="#ctx0" brushRef="#br0" timeOffset="554002">12136 3669 13821,'25'-1'293,"0"0"0,2 3 1,-3 4 53,-7 9-146,5 3-5,-4-4 1,-4-3 150,8 4-201,-5-3-23,7 5 90,2 2-124,-5-4 7,8 4 100,2 1-90,-6-4-5,8 3 84,-1-1-765,-8-5 648,5 2-12,-11-5-41,-2 0 2,-2-1-1,-3 1 29,-2 2 6,-3-2 21,-2 2 798,-7-1-758,-2-4 14,-4 3 81,-9-1-129,1-2-16,-6 1 16,-8 0-55,5-2-7,-10 2-4,9-2-615,-3 1 608,1 0-5,0 1 12,1 2-24,0 1 18,1 1-12,1 1-10,-10 7-12,10-4-73,-5 5-140,13-7-549,2 0-1602,0-1-885,2 0 2457,2-2 1,6-5 0,2-3 0</inkml:trace>
  <inkml:trace contextRef="#ctx0" brushRef="#br0" timeOffset="555469">688 13600 9716,'4'39'509,"-1"0"1,0 0 0,1 3-1,1 1 1,-2-6-1931,0-11 0,-1-2 1569,2 9 1,-1 0 36,2 13-714,-1 1 562,0-3-5,-1-2-5,-1-4-29,-1-3-1662,-1-4 1287,0-3-476,-1-4-350,0-3-2070,-1-4 2812,0-5 0,2-5 1,-1-4-1</inkml:trace>
  <inkml:trace contextRef="#ctx0" brushRef="#br0" timeOffset="555833">371 14182 19988,'46'8'354,"1"0"1,-4 0 0,-4-4-52,2-6-1942,-10-3 1,0 0 1726,17-5-21,-17 3 1,0-1 1110,9-5-1089,-14 3 1,-1-1-17,11-7 437,7-5-286,-13-4-106,-11 6 8,-8-5 0,-2-2-64,-4-2 999,-2 5 1,-1-1-1017,-7-17-17,1 11 19,-3 6 1,0 2-70,1 6-68,-6 3 73,9 24 17,-2 11 0,3 8-6,0-2 1,1 1-12,1 18-319,0-14 1,2 0 338,3 3 0,1-1-730,-1-8 1,1 1 726,2 6 0,0 1-42,2-3 0,-1-2-42,7 14 14,-6-18 0,2 0-599,10 8 131,-6-10-2739,16 4 0,-16-18 2752,7 0 0,-16-8 0,-2-1 0</inkml:trace>
  <inkml:trace contextRef="#ctx0" brushRef="#br0" timeOffset="556000">1200 12665 20593,'7'39'179,"0"1"0,0 0 0,0-1 1,-1-1-1,-1-2-120,-4 1 0,1 3-879,1 0 1,1 7 0,1 2 0,0-4 491,0 2 0,0-3 0,0 1 1,-1-6-1,1 2 0,-1-1 1,1-7-1,-1-1 0,1-1 1</inkml:trace>
  <inkml:trace contextRef="#ctx0" brushRef="#br0" timeOffset="556978">1905 14182 14930,'39'-12'140,"-1"1"0,-5 2 0,1 2 0,-3 0-42,-1 3 1,-2 2-440,12-3 1,2 1 600,2 0 1,-1 0-1900,-9 1 1,0 0 1616,11 0 1,-2-1 68,-13 3 1,-1-1-279,-1 1 0,1 0 239,-2 1 1,-1 0-12,-1-1 0,0 1-42,22 1-100,-5 0-761,-4 1 189,-4 1-2401,4 2 1437,-13-2-1596,0 1 3294,-14-3 1,-7 0 0,-1-1 0</inkml:trace>
  <inkml:trace contextRef="#ctx0" brushRef="#br0" timeOffset="557284">2558 13829 16426,'41'2'50,"0"1"1,-1 0-1,-4 0-50,9 7-2836,0 2 2831,0 1-1,-4 3-494,-2 1 516,-5 4 40,-2 1 56,-6 4 118,-5 1 229,-7 3-16,-7 0 55,-5 2 0,-8 0-21,-5 1-29,-7 1-39,-6-1-93,3-9 1,-2-2-110,-14 12-1000,11-13 0,1-1 883,-12 6-45,1-2 164,3-1-242,5-3 149,0 4-480,12-7 274,3 2-1518,11-11 809,7-1 799,6-2 0,-3-3 0,2 0 0</inkml:trace>
  <inkml:trace contextRef="#ctx0" brushRef="#br0" timeOffset="558029">3987 13635 19372,'-8'48'172,"1"-1"0,0-2 0,0-5-10,-5 0-2396,-2 0 2379,0 0-22,-1-2-16,1 0-23,1-3-11,1-3-12,2-5-22,2-4-16,3-4 742,1-4-698,2-4 422,2-3-349,3-2 17,1-4-17,5 0 1238,3-2-1283,4-3-34,5 0-21,2-4-590,3-1 567,2-1-17,2 1 5,0 1-27,2 1-45,-1 0-51,0 1-100,-1 2-135,-2 0-246,-2 2-515,-2 1-881,-2 0-749,-2 0 167,-2 0 2577,-2 0 0,-7 0 0,-2 0 0</inkml:trace>
  <inkml:trace contextRef="#ctx0" brushRef="#br0" timeOffset="558230">4198 13952 22038,'-15'42'175,"-1"0"1,1-3 0,5-3-86,10-2-2212,-1 2 2161,-1 4-22,2 1-23,-1 0-10,1 0-35,2-1-55,2-1-79,2-2-135,-1-2-128,2-4-1221,3 6-275,-3-12-1002,4 2 550,-2-15-881,-1-4 2529,-1-3 1,-3-3-1,-2-1 1</inkml:trace>
  <inkml:trace contextRef="#ctx0" brushRef="#br0" timeOffset="558715">4569 13547 15614,'-12'-39'759,"-1"0"1,2 3 0,-1 3-261,-6-1-2672,-2 0 2364,-4 0-107,-2 2-45,-3 0-6,-3 5-5,-4 2-11,-4 2 11,-4 5-5,-3 2-9,23 11 0,-1 1-480,-1 0 0,1 2 480,-2 1 0,0 1-3,0 2 1,0 2-7,-2 1 1,1 1-1,-1 3 1,0 2-1,-1 1 1,0 2-878,1 1 1,-1 2 891,0 1 0,1 1 8,-1 2 0,2 1-399,-1 2 0,2 1 407,-1 1 1,2 1-238,1 2 1,0 1 234,2 1 0,1 1-1,0 1 1,2 1-6,1 0 0,1 2-205,2-1 0,1 1 193,0 1 1,3 0 2,1 0 1,1 1-6,2 0 0,1 0-3,1 1 1,2-1-1,1 1 0,2-1 252,0 0 0,2 0-255,1-1 1,1-1-7,2 0 1,2-1 0,1-1 0,1 0-3,2-2 0,1 0-11,2-1 0,1-1 5,1 0 0,1-2 6,2 0 0,1-1 1,2 0 0,1-2 4,1-1 1,1-1-1,1 0 1,1-2-74,1-1 0,2-1 79,0-2 1,2 0 10,0-2 0,0-1-2,3-1 0,-1-1 13,2-2 1,0-1 13,1-1 1,0-2 22,1-1 0,1-1 19,-1-2 1,1 0 22,0-4 0,0-1 28,-1 0 0,2-2 82,-4-4 0,1-2 1,-2 0-154,6-3 1,-1-2 55,-7 1 0,1 0 0,-2-2 48,-1-3 1,-3-2-33,0-1 0,-3-2-12,-1-1 0,-2-1-43,-2-2 1,-2-1-376,-1-2 0,-3 0 328,-1-2 1,-3-1-12,-2-2 0,-2-1-84,-1-2 0,-2-1 56,-4-2 0,-2-2-6,-2-1 0,-3-2 0,1 16 1,-1 0 0,-2-3-32,-2-1 1,-3-2-1,0-1 1,0 2-13,-1-2 1,-1 1-1,-1-1-53,1 1 0,-2-1 1,-1 0-1,2 3-27,-2 0 0,1 2 1,0 1-149,-1 0 0,1 0 1,-1 1 50,0 2 0,1-1 0,-1 2-378,-8-10 1,0 1-929,1 6 1,0 2-108,4 6 1,1 4 818,-15-10 1,19 18 0,8 5 0</inkml:trace>
  <inkml:trace contextRef="#ctx0" brushRef="#br0" timeOffset="590683">4657 16598 17552,'4'-32'92,"0"1"0,3-3 15,-5 49 55,2 32-89,-1-14-863,1 15 826,-3-14 1,1 0-904,-2-6 1,1 1 868,-1 11 1,1 3-51,-1 7 1,0-2-12,-1-9 0,1 1 20,-1-6 0,1 3 0,0-3-31,-1 2 0,0-1-6,0 0 1,0-1-18,1-2 1,-1 0-1,1-3 1,0 0-157,0 5 0,1-1-412,2 12 213,2 4-756,2-18 470,0-13-151,2-1-2044,2-13 1422,-4-6 1507,5-6 0,-8 2 0,0-1 0</inkml:trace>
  <inkml:trace contextRef="#ctx0" brushRef="#br0" timeOffset="591087">4586 17074 19059,'42'2'211,"0"1"0,-2-2 0,-5-3-66,-2-15-2355,3-4 2327,0-2-16,1-2-11,1-3-18,0-1-8,-11 6 1,-1 0-34,-5 4 0,-2 0-3,5-5 0,0-2 51,-4 1 1,-2-1 43,6-12-44,-10 15 0,-2 0 77,-1-5 925,-4 6-725,-5 3 89,-2 5 270,-3 4-643,-2 3-18,-3 4 288,0 3 1848,-7 16-1414,4 1-481,0 7 1,2 3-425,0 14 252,3-11 1,1 0-313,2-5 1,2 1 382,-1 13 1,0 1-1497,2-9 1,-1 1 977,1 8 0,-1 3-1,1-2 0,0-2 100,-1-10 1,1 1 65,-1 8 0,1-2 42,-1 11-299,0-3 397,-1-4 12,1-3-81,1 6 15,-1-14-10,1 4-11,0-19 281,0-2-317,0-5 539,0-1-536,1-3 2804,-1-1-3247,0 0 470,2-2-584,0-2-2593,6-4 0,-3-1 2457,2-2 1,-4 6 0,-1 1 0</inkml:trace>
  <inkml:trace contextRef="#ctx0" brushRef="#br0" timeOffset="591651">5539 17057 20005,'33'3'538,"1"0"-393,-3-1-1430,3-1 1492,5-1 1,4 0 10,-8 0 0,2 0-114,-7-1 0,-1 0-455,11 0 1,1-1 535,6-1 0,-1-2-1224,-10 2 1,0-1 1116,13-1 0,0-1-5,-14 2 0,0-1-395,-2 0 0,2-1 0,-2 1 358,6-1 0,1-1 9,2 0 0,4-1 0,-4 0-15,-4 1 1,-1 0 0,10-2 0,-1 0-12,-16 3 1,-1 0-294,9 0 1,-2 0 284,-10 1 0,-1 1 14,14-3 0,-3 1-25,-8 2 447,5-1-447,-27 5 2108,-3 0-2119,-2 0 1773,-4 2-1784,-8 5 1941,-1-1-2429,-24 9 191,16-8-129,-12 5-140,15-8-236,1 0-419,2-2-755,1-1-1279,-1 0 2457,5-2 1,2 1 0,5 0 0</inkml:trace>
  <inkml:trace contextRef="#ctx0" brushRef="#br0" timeOffset="591932">6862 16686 19501,'43'4'263,"0"0"0,-3 0 1,-5 2-1517,-4 10 1544,-1 2-50,0 3-29,-4 2 12,-2 3-61,-4 3 10,-5 1-10,-5 2-28,-4 1-18,-4 1 40,-7 1-17,-3 0-853,-7-1 847,-5 1-44,-4-2-6,-3 0-34,-2-2-10,-3 0-35,-1-3-38,0-1-57,1-3-95,3-3 115,5-5-826,6-3-1518,6-6 2414,5-1 0,5-4 0,2-1 0</inkml:trace>
  <inkml:trace contextRef="#ctx0" brushRef="#br1" timeOffset="593500">8837 16210 32767,'-8'-21'-3277,"4"4"0,11 14 2132,2 0 3580,3 2-695,1-1-539,2 1-436,2 1-586,2 0 1200,0 1-1379,1 2 0,0 1 0,-2 3 0,1 0 0,-3 2-107,-1 2-1176,-2 2-240,-4 1-221,-2 3-314,-3 2-130,-2 1 327,-2 3 252,-3 1 542,-2 1 358,-9 14 586,2-9 468,-6 9 467,5-14 524,0-3-104,-1-2-3,3-4-266,0-1-121,3-5-179,2 0-281,3-3-100,2-3-1085,6-1 1215,3-3 796,5-2 342,3-2-87,5-1-221,1-3-128,2 2-1114,1-2 0,1 1 0,0 0 0,1 1 0,0 1 0,1 1 0,0 2 0,-1 0 0,-1 1 0,-3 3 0,-1 2 0,-5 3 0,-3 3 0,-3 1 0,-5 3-876,-3 1-1755,-2 1 196,-5 1 671,-2 0 483,-5 2 829,-3-1 593,-3 1 678,-3 0 692,-3-2 589,-2 0 34,-2-2-448,-3 0-638,1-1-1048,-2-1 0,1 1 0,0-2 0,1 0 0,-7 4 0,11-7 0,-3 2 0,16-8 0,4-1 0,4-2 0,3-1 0,2-3-760,3-2-2517,4-5 2845,5-3 1,-6 7-1,0-2 1</inkml:trace>
  <inkml:trace contextRef="#ctx0" brushRef="#br0" timeOffset="594202">9596 16069 11687,'-18'-43'859,"-1"0"0,0 0 0,1 7-243,3 18-11,-6-5 347,-6 0-655,3 6-101,-8-4-17,-8 4-1637,9 4 1486,-13 0 39,-4 4-33,9 3-9,14 3 0,-1 0 48,-1 2 0,1 0 11,-16 0-31,15 1 0,0 0 31,-11 0 0,0 2-11,-1 0-22,0 4-21,2 2 1,0 2-31,-11 4 3,3 2 0,0 1-9,4 4 3,14-7 1,1 1-10,-8 9 7,2 2-6,1 2 11,1 1-17,3 3-6,1 1-910,2 3 910,1 0 6,8-7 1,1 0 4,3-6 1,0 0-3,-3 7 0,1 1-8,-3 15 8,8-22 0,1 1 0,0-1 0,1 1 0,0 0 0,1 1-1324,-1 12 0,2 0 1312,0-9 1,2 0-3,-1 10 0,0-1-420,3-11 0,0-2 434,1 1 0,0 1-11,1-1 0,1 0-1,1-1 1,2 0-59,5 11 0,1-1 42,-2-8 0,2-1 5,3 7 1,4 1-40,5-3 1,2-2-237,-6-6 1,2-2 288,8 7 1,2-2 30,5-3 1,1-4 21,-8-4 1,1-1 11,9 3 0,3-1 129,4-6 0,-1-1-26,-10-3 1,0-1 72,12 1 1,1-1 143,-15-3 0,0-2 1,-2 1-64,7-1 1,0-1-115,-7 0 0,3 0 0,-1-2 136,-1-3 0,1 0 0,-2-1-125,5-3 0,0 0-86,-5 1 0,0-2 0,0-1 159,13-10 0,-2-2-171,-11 5 0,0-2-3,9-5 1,-2-3 66,-5-5 1,-3-1-495,-9 7 0,0 0 396,4-12 0,-2-1-14,-11 9 1,-2 1 219,-2-3 1,-1-1-227,-2-2 1,-1-1-11,-2-1 0,-1-2-8,-5 1 0,-1-4 0,-1 2-24,1 8 0,0 2 0,-2-2-6,-2-10 0,-2-1 0,-2 0-37,-2 1 0,-3 0 0,1 2-218,3 10 0,0 1 0,-1 0 197,-4-7 1,-1-2-1,-1 3-132,-1 7 0,-1 2 0,0 2-63,-3-2 1,-1 1-148,-7-3 1,-2 3-1236,1 13 1,1 5-1639,-12-2 2621,17 7 1,4 3-1,8 1 1,7 1 0</inkml:trace>
  <inkml:trace contextRef="#ctx0" brushRef="#br0" timeOffset="594759">9190 17180 17456,'-8'-44'1012,"-1"0"0,2 1 0,1 8-558,5 20 39,0-4-376,1 13 18,0 0-63,0 16 24,0 1 128,0 24-128,0-8-222,0 13 266,0 8-997,0-7 899,0-15 0,0 2 28,0 3 0,0-1-8,0 16-43,0-15 1,0-1 22,-1-1 0,1-3-9,-1 13-21,1 8 16,-1-21-6,1-2-11,-1-3 28,1-3-5,0 2-23,2-8 23,0 1 16,2-8 6,0 0 217,0-2-239,1-1 955,2-1-1017,-1-1-22,1 0-79,-2-2-100,0-1-186,-1-2-403,-1 0-2459,0 0 0,-2 3 0,0-1 2184,-1 3 1,0 0 0</inkml:trace>
  <inkml:trace contextRef="#ctx0" brushRef="#br0" timeOffset="595157">9084 17762 20453,'10'36'364,"-4"-4"-235,-8-14-23,-2 0 34,0 1 23,1-1-74,-1-1 18,2-3-12,-1 6-62,2-6-10,0 3-1,1-7-55,0 0 83,2 0 23,3 3 0,0-3-40,3 2 1,-2-4 50,1-1 17,1 0-11,-1-1 100,4 2-128,-2-3 33,7 2-78,-5-4 28,4 0 33,-3-2-61,1 0 33,1 0-55,1 0-12,2-1-11,1 1-17,-1-1-44,2 1-40,-2 0-224,7 1 123,-6-1-140,4 1-162,-8-2-325,-1 0-527,1 0-973,-2-2-920,-1 0 3179,1-3 0,-6 2 0,0 0 0</inkml:trace>
  <inkml:trace contextRef="#ctx0" brushRef="#br0" timeOffset="595349">9490 17939 19882,'-17'33'65,"-1"1"0,2-3 1,3-2-1140,11-1 1085,-1 1 22,1 1-44,0-1-39,0-3 394,0 3-506,1-10-247,0 3-251,1-8-875,0-1-1361,0 1-381,0-1 3133,0 0 0,0-5 0,0-3 0</inkml:trace>
  <inkml:trace contextRef="#ctx0" brushRef="#br0" timeOffset="596035">9755 17798 17899,'-28'-33'229,"0"1"1,2 3 0,2 5 112,-8 8-3619,5 3 1576,-11-4 1796,7 3-5,-1 2 16,-2 0-33,1 2-56,8 5 0,0 1 72,-11-1 335,-12 0-351,16 5 22,-11 1-28,11 2-11,-8 0-11,13 2 22,1-2-11,0 2 6,-9 3-56,8-2-23,-7 5-17,4 2 23,7-1-23,-6 5 6,9-4-11,2 1 67,0 0 2277,3-1-2288,2 1-6,0 0-78,0 2 11,0 1 1629,-1 3-1652,-2 3 12,1 3-11,-1 2 10,0 2-33,5-7 1,0 1-1,-5 13 50,6-13 1,1 1-3107,-2 10 3028,1 1-34,3-4 113,2-1 33,3-7 6,0-2-156,2-3 10,0 3-11,2 1-45,1 0 23,4 4-281,6 9 236,-1-7 59,7 7-9,-3-12-106,13 11 145,-4-8 46,10 7 16,-8-11 1823,4-2-1929,1-1 106,3-2 61,1-2 63,2-2 105,1-1 23,1-3 39,2-2 85,1-2 133,0-2-89,1-1 95,-12-2 1,-1-1-17,19-3 89,-9 0 0,0-2-45,6-5-213,-16 4 1,-1-2 178,10-5 6,-1-3 52,-1-2-164,-1-7-1376,-7 2 0,-1-4 1129,-7 3 1,0-1-14,7-9 0,-3-2-134,-9 7 0,-4-2 139,-1-13 1,-4-1 7,-2 11 1,-2-1-454,-6-5 1,-2-5-1,-2 4 356,-3-2 0,-3 2-310,0 3 1,-3-2-1,0 2 290,1 5 0,-1 3 1,-1 0 2,-8-14 0,-1 2-20,1 4 1,-2 2-35,4 7 1,-3 1-320,-6 0 1,-1 3-65,9 9 0,0 2-611,-5-3 1,0 4 1089,-9 2 0,18 6 0,3 2 0</inkml:trace>
  <inkml:trace contextRef="#ctx0" brushRef="#br1" timeOffset="597096">10107 16616 24566,'-11'-24'-1330,"22"5"2321,6 19 1265,17 0-188,10 3-892,-6 0-1830,1 0 0,2 1 970,-14-1 0,0-1 278,11 1 0,3 0 542,8-1 1,-1-1-1010,-8 0 1,0 0-156,-3 0 0,1-1 0,-1 1 70,6-1 0,-1 0-42,3-1 0,0 0-76,0 0 0,1 0 152,0-1 0,0 0-76,0 0 0,0 0 0,-3 0 0,2 0 0,-7 0 0,1 1 0,-2-1 0,4 0 0,0 1 0,8-1 0,-2 0 0,-19 1 0,-2 0 0,20-1 0,-7 1 0,-9-1 0,-5 0 0,-7 1 0,-8 1 0,-4 0 0,-5 0 0,-1 0 0,-4 1 0,0 1 0,-5 3 0,3-3 0,-2 2 0,4-3 0,1 1 0,1-1 0,1 0 0,4-5 0,-1 4 0,3-4 0,-4 4 0,0-1 0,1 1 0,1-1 0,2 1 0,-2 0 0,0 0 0</inkml:trace>
  <inkml:trace contextRef="#ctx0" brushRef="#br1" timeOffset="597505">11536 16192 32767,'32'-3'0,"0"2"0,-4 16 0,3 0 0,3 2 0,3 0 0,1 1 0,1 0 0,1 1 0,-1-2 0,-1 1 0,-3-1 0,7 8 0,-13-5 0,3 6 0,-18-4-716,-4 0-662,-6 1-434,-5 2 366,-15 11 652,-2-7 426,-13 10 391,2-11 458,-3 1 630,-4-1 529,-2 0 425,-2 0-1468,13-10 0,-1 1-597,-13 8 0,15-10 0,1-1 0,-3 5 0,4-2 0,6-1 0,3 4 0,8-6 0,2 3 0,10-4 0,1-4 0,6 2-829,8-3 152,-5-3 164,6 1 550,-7-4 376,0 0 1156,-1-1-1569,1 0 0,-2-1 0,0 0 0,-2 0 0,-2 0-756,-2 1-2521,-2 0 0,-1 1 2457,-1-1 1,-1-1 0,-1-1 0</inkml:trace>
  <inkml:trace contextRef="#ctx0" brushRef="#br0" timeOffset="603319">13617 15981 19417,'-26'-10'359,"14"17"-298,20 8 23,18 21-56,-9-13-5,9 9 16,1 8-34,-7-8-222,-7-9 0,-1 0 228,-1 2 0,-1-1-1006,5 15 1006,-6-14 0,-1 0 12,2 9-1,-3-2 17,-2-2 12,-3-1-372,-4 8 517,-2-11 40,-5 6 256,-10-10-262,3-7 355,-9 0-260,-5-8-218,6-3-46,-8-1-21,11-6-29,0-1-28,2-4-22,1-4-270,-2-15-89,7 2-307,0-10-2555,8-10 26,3 10-43,3-14 3176,3 13 0,-2 16 1,2 2-1</inkml:trace>
  <inkml:trace contextRef="#ctx0" brushRef="#br0" timeOffset="603468">13547 15963 11995,'-2'-6'3276,"1"1"0,1 5-2467,79-29-4086,-42 20 2930,-6 0 1,5-4 0,-2 5 105,-5 6 0,-3 2-845,17 0 198,-15-1 0,1 1 888,3 0 0,-2 1 0,-3-1 0,12 0 0</inkml:trace>
  <inkml:trace contextRef="#ctx0" brushRef="#br0" timeOffset="603920">14076 15734 11122,'-34'-11'431,"-1"-1"0,1 1 1,-14-4-1,4 2 179,2 3-1125,-1 2 988,9 2 1,0 1-1209,8 1 1,0 1 908,-9-2 0,-1 1 125,-2 3 1,0 0-174,9 0 0,-2 3 53,-12 4 0,-5 4 0,5 1-805,6-1 0,1 3 642,-2 0 1,-2 3 0,4 0-6,3 2 1,3 1 2,0 1 0,0 1 14,-1 1 0,1 1 14,2 1 0,0 1-631,1 2 1,1 0 688,1 1 1,2 2 25,0 1 0,2 1 3,0 2 0,2 0-14,2-1 0,1 4-455,5-4 1,0 3-1,2-2 385,0 6 0,2-1-25,2-5 1,0 1-1,2-2-300,4 2 0,2-2 294,1 0 0,2-1 93,3 0 1,1-2-78,2 0 1,3-2 0,1 0 0,1-1 2,2-1 1,3-1 19,14 7 1,3-2-29,-8-8 0,1-1-1,-4-4 0,2 0 1,1-2 87,2-3 0,2-2 0,1-1-22,2-1 0,1-1 1,0-1 41,1 0 1,0 0-1,-1-1 13,-1-2 1,1-1 0,-4-1 151,5-3 1,-1 0-91,-1-1 1,1-1 45,-2-4 1,2-1 0,-2-1-83,6-1 0,-1-2-84,-6 1 1,2-1 0,-1-2 63,-1-2 0,-1-3 1,-2 1-66,6-4 1,0-2-26,-7 3 1,1-1 0,-3 0 13,1-4 1,-2-2-2,-4 1 1,0-3 0,-2 1-44,3-7 0,-2-2-18,-4 6 0,0-1 0,-3 0 14,-1-6 1,-2 0-22,-3 0 0,0-1 153,-3-1 1,-1 0-171,-3 0 0,-1 1-9,-1 0 1,-3 0-12,-1 3 0,-3 1-11,0 2 0,-1 1-17,-3 4 0,-2 1 409,1 3 0,-2 2-608,-14-16-67,-3 10-106,-3 10-101,-4 7-197,-3 8-295,-4 6-757,-2 7 142,14 3 1,2 0 818,-11 6 1,4 2 0,26-14 0</inkml:trace>
  <inkml:trace contextRef="#ctx0" brushRef="#br1" timeOffset="604406">13882 16651 20772,'15'44'204,"-1"-1"1,0-2 0,-3-3-74,-6-6 1,-2-2-1771,0-5 1,1 0 509,0 10 1,-1-1 1139,2 14 319,-3-23 1,0 0-334,0 0 0,0 0-6,1 23-37,0-1 36,1-5-24,-1-3-5,1-7 10,1-4-73,2 2 45,-2-10-594,10 6-207,-7-18 1545,6 1-3964,-6-7 3250,1-2 0,-4 0 0,-1 0 0</inkml:trace>
  <inkml:trace contextRef="#ctx0" brushRef="#br0" timeOffset="604952">14482 17551 20643,'-15'-41'96,"-7"8"-91,-4 28-16,-17 4-6,14 4-717,3 3 0,-1 2 683,-5 7-810,-10 8 793,13 0 1,1 3 0,2 3 17,3 0 89,4 1-22,3-5 5,5-1 525,3-4-653,2 0 50,2 8 34,2-6 111,4 4-27,2-10 33,5-4-5,4-3 5,3-4 112,13-4-22,-5-5-6,10-4 73,-5-6-2025,2-4 1969,5-7 35,2-3 11,-1 0-13,-5 2-44,-6 3-6,-6 5-30,0 1-48,-8 8-45,0 1 11,-7 6 2630,-1 2-2657,0 3 1113,1 8-1108,0 1 112,0 7-3,-1-4-65,2 11-139,-1-3 78,2 11-101,-1-3-2727,0 5 2688,1 4 73,0 4-625,1 3 625,0 2 22,0-2-3,-3-18 1,0-1-26,2 11 17,2 6-196,-4-19-913,5 12-314,-4-13-1590,4 11-236,-4-18 2907,1 4 1,-3-11-1,-1-1 1</inkml:trace>
  <inkml:trace contextRef="#ctx0" brushRef="#br0" timeOffset="606052">15276 17657 10634,'-39'-29'553,"0"0"0,3 2 0,3 5-2289,3 8 2240,-2-2-17,-3 0-22,-4-2-1,-1 0 18,-4-1-17,10 6 0,0 0-250,6 3 1,0 1-31,-8-3 0,-2 2 75,-2 2 1,1 3-197,9 2 1,0 0-37,-9 0 0,-1 2-26,0 3 1,2 3-17,7-2 0,1 1-3,-8 3 1,-2 2-29,2 3 0,1 1 25,9-3 1,1 1-518,-8 5 1,1 0 508,12-2 0,1 0-6,1 2 1,1 0-51,-15 19 387,4 1-354,14-10 1,2 0-84,-7 18-621,9-15 1,2 1 639,3-5 0,0 1-115,0 17 1,0 1 125,3-11 1,0 1 30,0 12 0,0-3 23,3-14 0,1-3-46,1 20 425,3-3-545,3-15 1,1 0-42,6 16 147,-3-16 1,2 0-40,4 0 1,1-2-36,-3-6 0,1 0 200,6 6 1,1 0 33,-4-9 1,0-1 44,1 1 0,1-2 117,1 1 1,1-1 73,1-1 0,2-1 245,13 4 0,2-1-134,-8-5 1,0-1-62,10 2 0,2-2 303,3-4 0,-1-4-387,-10 0 0,0-1 14,10-1 0,3-4-33,-16-2 0,1-2 1,-2-1-86,10-5 1,-1-2-77,-5 1 1,3-2 0,-2-3 21,-6-1 0,-1-3 0,0-2 0,-3 1-598,2-1 0,-4-1 0,1-2 548,-1 2 1,0-2 0,-2-1 0,-4-2 24,-2-12 0,-7-3 1,-2 1-299,-2 9 1,-2 0 0,-2-2 207,-2 2 0,-1-2 0,-1-1 0,-2 3-348,-3-3 0,-2 3 0,-1 0 309,-2 3 0,0 1 1,-2 0 2,-5-9 1,-3 2-194,2 10 1,-3 4-796,-10 0 1,-1 5-236,7 8 0,0 2-359,-10 0 1,1 1-1639,-12 5 2584,5 2 1,21 2 0,8 0 0</inkml:trace>
  <inkml:trace contextRef="#ctx0" brushRef="#br0" timeOffset="606453">13282 16880 20151,'-30'30'137,"-1"0"0,0 0 0,4-3 0,-1 0 1,0 0-1,3-4-1776,-4 4 1,1-1 1256,3-2 1,-2 1-1,2 0 407,-5 4 1,2 0-21,0 0 1,-1 0-4,1 0 1,-1 1-1,3-4 0,-1 1 0,1-2 6,-3 4 1,0-1 7,-7 7 1,0-2 3,14-12 0,1-2 148,1-1 0,1-2 28,-15 13-23,8-6 634,-5 4-774,14-12-46,-4 3 80,14-11 2193,3-3-2109,1-1 958,2-2-1272,11-4 576,-1-3-1041,11-5-520,-2-2-998,-1 2-1131,-1 0 3162,-1 1 0,-7 6 1,-1-1-1</inkml:trace>
  <inkml:trace contextRef="#ctx0" brushRef="#br0" timeOffset="606917">11854 18203 20783,'-4'34'152,"2"-6"-141,4-18 39,1 1-95,1-1-33,-1 0 28,0-3-146,-2-1-135,1-4-240,-1 2-365,0 0-643,2 2-807,-1 1-891,-1-3 0,0-1 2433,-1-3 1,0 0-1</inkml:trace>
  <inkml:trace contextRef="#ctx0" brushRef="#br0" timeOffset="607072">12065 18239 7486,'7'8'3276,"-1"-1"-900,-6-7-903,0 0-1927,-3 33-481,3-25-1132,-3 26-487,5-32 2554,2 4 0,-1-2 0,1 1 0</inkml:trace>
  <inkml:trace contextRef="#ctx0" brushRef="#br0" timeOffset="607233">12242 18309 5739,'33'25'0,"-7"-5"0</inkml:trace>
  <inkml:trace contextRef="#ctx0" brushRef="#br0" timeOffset="607372">12453 18344 6551,'3'2'3276,"0"0"-1309,-3-2-3149,10 13-2095,-2-7 1681,6 9 1596,-6-11 0,-4-2 0,-1 0 0</inkml:trace>
  <inkml:trace contextRef="#ctx0" brushRef="#br0" timeOffset="607472">12683 18327 5739,'0'0'0</inkml:trace>
  <inkml:trace contextRef="#ctx0" brushRef="#br0" timeOffset="607624">13053 18292 11788,'0'0'0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7T09:46:13.76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1729 4833 15715,'14'2'1333,"8"1"-1154,-11-1-6,9 0 247,6 2-190,2-2-107,6 2-702,-3-3 702,-7 1-17,2-1 124,18 0-3151,-9 0 3050,13 0-28,-13-1-944,2 0 927,-2 0-351,2 0 312,-2 0-17,1 0-17,1 0 3,-9 0 0,1 0-2,14 0-7,-15 0 1,2 0-1,-1 0 1,-1 0-467,17 0 461,-16 0 0,0 0-6,12-1 1,0 0 5,-1 0 0,1 0 0,-12-1 0,0 0 0,14 0-3,-16 0 0,0 0 1814,19-1-1833,-14 1-6,7-1-6,-17 2-5,-3 0 0,-2 1 1130,-3 0-1192,1 0 538,-4 0-487,0 2 1184,-4 1-1219,-3 0 745,1 1-744,-4-2 0,1 2-11,-1-2-6,-1 0-213,0 1 62,0-1-841,0 0 1,0-1 0</inkml:trace>
  <inkml:trace contextRef="#ctx0" brushRef="#br0" timeOffset="566">2911 4515 15490,'15'14'897,"1"-1"-656,-6-8-17,2 1 246,8 3-229,-4-1-12,5 2 186,3 2-225,-6-2 12,7 3 174,0 0-219,-5-2-40,6 2 46,0 0-113,-5-2-11,5 2 17,-3 2-33,-6-4-1,3 4 17,-3-2-16,-6-3 10,1 1 158,-6 0-35,-3-2 24,-2 2 184,-8 2-208,-1-2 1,-6 3-6,1-4 6,-1 1-6,-2 0-5,-1 0 78,-9 8-140,6-6-529,-4 7 501,7-7-17,3 2 0,0 0-5,0 0 0,-4 6-29,5-4 1,-1 5-12,6 0-22,4-7-56,1 5-442,7-3 142,0-5-2109,5 2 2493,3-6 0,-6-4 0,0 0 0</inkml:trace>
  <inkml:trace contextRef="#ctx0" brushRef="#br0" timeOffset="2152">4357 4480 15513,'-4'-14'1109,"0"2"-807,4 6-16,1 1-28,0-1-29,1 0-16,2 0-11,-1 1-1,1-1 12,1 1 22,1-1-16,0 1-6,2-1-22,-1 1-29,1 1-22,1-1-34,0 2-33,-1 0-39,1 1-12,-1 1-11,0 1 1,-1 2 4,0 2-4,-1 2-7,-1 3 6,-1 0-5,-1 3 5,-2 8-11,-1-3-5,0 6-23,-4 2 11,1-7-6,-4 6 1,0-9-6,1 0 11,-1-2 0,1-1-16,-3 3 22,4-4-6,-2 1-6,2-4 1,2-3 0,1-1-29,1-3 46,1-1-1,7-8 0,-1 3 1,6-7 22,4 3-1,-3 2 7,5 0 50,2 5-23,-4 1 96,21 10-107,-16-3-11,10 9 39,-8 2-22,-8-3 5,3 6 12,-9-6 33,-2 0 17,-3 0 33,-2-1 219,-2 7-179,-3-6-11,-3 4 72,-7-1-151,1-4-33,-5 3 5,-4-2-56,5-3-11,-6 2-16,0-2-24,6-3-16,-5 1-162,4-4 61,4-1-95,-2-2-778,3-2 16,6-2-784,-2-3-1479,5-6 2457,1 4 1,1-2 0,1 7 0</inkml:trace>
  <inkml:trace contextRef="#ctx0" brushRef="#br0" timeOffset="2916">4710 4233 12287,'-41'-23'302,"0"1"1,3 0-1,7 6-67,14 12 213,-11 0-179,5 2 448,-21 0-303,15 2-456,-12 1 663,-4 5-2011,9 0 1575,-10 6 129,0 6-169,12-3 1,-11 8 123,5 2-260,11-4 97,-6 6 96,8 3-68,8-5-5,-2 8 117,6 7-139,6-8-7,-2 12-4,7-19-1,1 0-11,-2 14-39,3-12 0,0-1 45,0 12 5,1-1-726,0-1 771,1-1 202,4 14-157,1-12-12,4 10 152,4-1-179,-1-11-6,6 9 112,3-2-107,-4-13 1,9 9 167,7-7-173,-6-9-11,12 4 107,6-6-141,-9-6-45,-12-6 1,1 0 41,2-2 1,-1-1 2,15 3-53,-14-5 0,1 1 19,-1-2 1,0-1 0,13 1-32,-13-1 1,0-1 28,-1-1 0,0 0-3,13-2-25,-14 1 0,0-1 109,20-6-79,-11 2 6,7-4 68,-5-3-51,-10 2 0,5-6-220,-4-5 225,-8 4 1,3-8 867,-2-5-929,-6 5-17,3-10 0,-2-6-11,-4 8 0,2-13 6,-6 21 0,-2 1-743,3-15 737,-3 13 0,-1 1 0,-2-12 375,0 1-375,-4-1 0,-2 0-225,-3 1 208,-4 2-11,0 2-22,-3 1-17,-2 3-28,-1 2-29,-3 1-38,-2 3-241,-15-8 134,7 10-61,-10-5-646,-4 4 226,11 8-325,-9-5-2202,1 7 0,10 5 0,-7 0 2457,18 6 1,9 2 0,5 0 0</inkml:trace>
  <inkml:trace contextRef="#ctx0" brushRef="#br0" timeOffset="3683">5204 4639 18033,'7'-8'1199,"9"2"-969,1 8-34,7-1-28,-3 1 0,2-1-17,1-1 112,18 0-151,-8 0-2099,14 0 2122,-13 0 21,4 0 1,0-1-11,3-1-43,-10 0 1,1 0-76,-7 0 0,0 0-584,8-1 1,0 1 600,14-2-6,0 0 0,-1 0-16,-2 0-12,-14 1 0,1 0-16,15-2 5,-18 3 0,0-1 143,-2 1 0,-3 0-160,12 0 0,8 0-5,-18 1-6,-2 1-17,-4 0 6,-1 0-51,-1 0 45,-6 0 888,0 0-978,-8 0 1582,-2 0-2858,-1 0 1155,-5 2-999,1-1-755,-3 2-595,2-2-672,1 0 2457,0-1 1,2 1 0,0-1 0</inkml:trace>
  <inkml:trace contextRef="#ctx0" brushRef="#br0" timeOffset="4267">6209 4321 19328,'32'20'1338,"-11"-9"-1165,8 10-21,-12-12-24,1 1-16,0 0-429,3 1 413,0 0-3194,1 0 3193,1 0-11,1 0-579,13 4 545,-9-3 6,10 3-172,0 1 177,-11-4 29,17 7-50,-22-8-7,5 3-5,-13-5 260,1 4-227,-6-4 2986,0 4-2851,-4-2 867,-3-1-766,-2 4-140,-2-4-17,-3 1 368,-1-2-328,-7 4-124,2-2 0,-5 5 28,-5 1-51,3-2-5,-5 4-11,5-5 11,-1 2-11,0 0-6,1 0 6,-6 7-17,8-6 0,-4 5-11,8-3-1,5-5-4,-1 2-18,5-6-5,0-1-40,1-2-61,1 0-560,1 0-56,0-3-700,0 0 1456,1-3 0,-1 0 0,1-1 0</inkml:trace>
  <inkml:trace contextRef="#ctx0" brushRef="#br0" timeOffset="11992">7532 4269 14482,'-14'31'667,"0"-2"-449,5-6-21,0 0-24,-1 2-1428,1 1 1400,-1-1-16,0 1-28,1-2-6,-1-1-22,0-1-101,0 0 84,0-1 341,2-1-313,-3 6-56,4-8-6,-1 2 6,5-6 690,1-5-674,1-1 490,2-4-249,3 0-122,1-3-23,3 1-28,0-2-34,2 0-16,1-1-23,1-2-17,2 0-39,10-1-22,-5 1-285,8-1 212,-8 3-45,1 0-56,-1 1-100,0 0-107,-1 0-185,1 0-208,-2 1-245,0 0-1474,2 2 2532,-5-1-3277,1 0 6553,-7 0 0,-40 5-3241,16 45 0,10-10 1,8-56-1,5-21 1,3-15-1,2-8 1,1 1-1,0 7 1,5 4-1,0 1 1,-1-1-1,1 0 1,0 0-1,-1 1 1</inkml:trace>
  <inkml:trace contextRef="#ctx0" brushRef="#br0" timeOffset="13501">7673 4692 11049,'-1'-13'560,"-1"2"-515,0 9-90,1 1 78,0 5 46,1 6-34,1 1-6,-1 6 17,1-4 5,-1 2 1,1 0 11,-1 1-6,0 2 84,0 8-77,-1-6 10,0 7-6,-1-8-11,-1 0-16,0 0-18,0 0-16,0 0-11,-1 0-12,1-1 17,0 1-5,-1 7-1,1-7-5,0 6-11,0-8-11,1-1-29,-2 0-27,2 0-40,-2-1-45,1 0-72,1-1-106,0-2-824,2 2 510,0-5-2622,2 0 3065,0-6 1,0-1 0,-1-1-1</inkml:trace>
  <inkml:trace contextRef="#ctx0" brushRef="#br0" timeOffset="14208">7955 4022 9162,'-43'-5'177,"-1"1"0,3 1 1,5 0 186,1 3-1661,1 0 1712,-1 0-29,1 1-16,-1 1-1,1 1 7,-1 2-46,11-1 1,-1 1-68,-12 2-56,-12 4-22,18-2-22,-1 2-23,2 2 5,0 1 163,-10 13-145,10-5 10,-7 10-22,20-11 1,1 1-35,-7 12-81,8-9 1,1 0 2,-2 13-16,4 1-18,3 2-5,3 1 3,4-11 0,1 1-6,0-7 0,0 0 6,1 8 0,0 1-9,2 1 1,1-1 7,-2-8 1,2 1-6,1 8 1,0-1-4,4 14 17,2-2-5,1-1-6,3-1-9,-4-14 1,1 0-9,8 14 6,-8-17 0,3 1-31,3-3 0,0-2-20,12 12-600,-8-12 0,1-3 595,13 5 22,2-2 11,4-4 18,1-4 41,-8-8 0,1-2 3,-8-2 0,0 0 22,10-1 1,2-3 122,3-5 1,-1-3-45,-9 1 0,1-1-517,11-4 0,0-3 548,-13 3 0,-1-2 10,1 0 1,-1-2 8,0-1 0,-1 0 14,-1-1 1,0-1 237,7-11 0,-1-1-199,-9 7 1,-1 0-6,6-7 0,-1-3 210,-5-1 0,-3 0-261,-6 7 1,0 0-37,2-8 0,-3-3 19,-6-2 1,-3 1-332,-1 9 0,-2-2 190,-6-10 1,-3-7 0,-1 5-526,1 8 1,-2 2 504,-1-1 0,-2-3 0,-1 3-12,-6-4 0,0 4-156,4 10 1,-1 0 143,-4-6 1,-2 2 317,-1 8 0,-1 3-415,-13-8-280,-6 10 0,-1 5-275,-3 4 103,10 5 1,0 6-1065,9 7 1,3 3-1639,-11 7 2621,13-5 1,4 0-1,6-4 1,5-3 0</inkml:trace>
  <inkml:trace contextRef="#ctx0" brushRef="#br0" timeOffset="14803">7726 5239 13883,'-13'24'2280,"0"13"-1799,8-7-1349,0-1 1,0 2 1158,-1 9-174,2-12 1,0 0 72,-3 14-75,2-11 0,0 1-37,-3 15-44,3-16 0,1 0 33,0 8-6,1-3 746,2-3-737,1-7 0,-1 0-30,2 6-445,-1 15 416,1-26-5,-1-1-12,0 0 1,-1-2-1,-2 5-5,0-7 1205,-1 4-1217,2-10 6,0-1 0,1-1 947,-1-1-958,1-1-23,1 0-16,-1-3-101,1 0 73,0-1-1613,0-1-185,2-7-269,0 2 2162,3-7 0,-3 7 0,0 0 0</inkml:trace>
  <inkml:trace contextRef="#ctx0" brushRef="#br0" timeOffset="15742">7938 6332 14510,'-19'-31'31,"0"-1"1,3 3 0,-1 7-54,-6 18 5,4 2-16,-15 3 21,12 3-825,-6 4 854,8 3 11,0 2 112,-7 11-28,7-3 303,-3 8-258,10-6-29,4 0-221,2 0 149,4 0-17,1-1-17,4-2 23,1-1 6,6-2 5,3-3 0,3-3 6,2-2 11,2-4-6,3-1 11,2-3-5,1-1-17,1-3 28,1-3-430,-1-3 453,-1-2 5,0-2 11,-2-1 6,-1-2-6,-2-1-6,-1 0-21,-4 0-18,-2 1 51,1-3-68,-6 6-16,0-1 258,-6 8-353,-1 2-96,0 2 146,-2 12 11,1-1 1,-2 12-1,2-2 6,-1 4-6,3 2 0,0 3 693,3 13-671,-3-8-491,2 9 508,-4-13 12,-2-1 10,-4-1 40,-3-1 40,-4 0 66,-2-4 73,-3 0 45,-2-3 23,-3-2-11,0-3-35,-2-2-313,0-4 353,-11-1-196,-2-4-84,3-4-23,4-3-3048,7-9 2992,7 1-5,-3-7-1425,9 3 1347,3-1 163,2-1-315,3 0-140,2-1-179,2 1-370,3-1-722,2 2-773,4 0 2425,3 1 0,-6 7 0,1 1 0</inkml:trace>
  <inkml:trace contextRef="#ctx0" brushRef="#br0" timeOffset="16288">8097 6191 11973,'-44'-20'687,"0"0"0,3 2 0,6 2-104,11 7-63,-1 1-1104,0-1 993,-2 2-40,1 1-55,-1 1-40,0 1-66,-1 1-74,1 2-44,0 0-57,1 4-22,1 2-11,-1 4-22,-9 12 16,7-3-1633,5 1 1,1 0 1246,-4 7 369,-6 9-75,17-14 1,1-1 74,-6 15-174,6-11 0,2 0 158,-5 13-6,1 2-5,3 1-450,1 1 455,3 0 12,3 1 5,3 1 5,2 1 9,4-12 0,1 1 5,0-8 1,0 1 2,3 7 1,2-1-12,7 13 6,2-1-6,4-3 12,3-2 10,3-2 1,4-2 11,4-3-6,-17-16 0,3-2 25,10 4 1,2-1-1,-7-5 1,1-2 439,10 3 0,0-2-403,-9-6 0,-1-1 8,2-2 0,0-1 17,0 0 0,1-1 11,1-2 1,-1 0 21,1-2 1,0-1-525,-1-1 1,1-1 560,-1-2 0,0-1 11,-1 0 1,1-3-190,3-5 1,2-4-1,-2 1 209,-3 0 0,0-1-20,0-1 1,2-2-1,-6 1-22,-7 0 0,-3 1 92,-2-1 0,-1-1-160,-2-2 1,-2 0-40,-1 0 1,-4-3-29,-1-13 1,-5-1-37,-1 10 0,-3 1 149,-3-13 0,-3 2-172,-2 12 1,-2 1 0,-2 0 0,-2 0 457,-2 0 0,-1 0-491,-1 1 0,-1 1-660,-2-1 1,-1 2 622,1 1 1,-1 0-34,0 2 0,0 1 59,2 2 1,-2 1-783,-8-4 1,0 2-174,10 7 0,0 0 1036,-16-5 0,3 2 0,11 7 0,-6-1 0</inkml:trace>
  <inkml:trace contextRef="#ctx0" brushRef="#br0" timeOffset="17051">8714 4780 14997,'33'-13'134,"0"0"1,0 0 0,7 1-1,1 0 1,-5 5-1256,-4 4 0,-1 4 1177,6-2 0,4 0 0,-2 1-1278,-1 0 0,0 1 1242,-5 0 1,2-1 0,1 1 18,4 1 0,1 0 0,-2 0-584,9 1 0,1-1 560,-6 1 0,2 0 0,-2-1 7,6 1 1,-2-1-703,2 1 0,0-1 693,-15 0 0,-1-1 0,0 1-174,1-1 1,0 0 0,0 0 182,0 0 1,0 0-1,0 0-12,0-1 1,0 1 0,0-1 39,-1 0 1,1 0-1,-1-1 59,16 0 0,2-1 100,-7-1 0,3-1 1,-3 0-98,-10 0 0,-2 1 0,2-2-12,7 0 1,1 0 0,-3-1 8,0 0 0,-3-1 210,-3 1 0,0-1-277,-4 1 0,-1 0 1217,21-6-1257,-24 5 1,-2 0-25,7-3 1516,-3-1-1926,-18 5 2604,-7 3-2688,-6 1 1619,-6 2-2162,-5 0-469,-3 0-237,-3 0 1765,-3 2 0,11-1 0,0 0 0</inkml:trace>
  <inkml:trace contextRef="#ctx0" brushRef="#br0" timeOffset="17385">10989 4286 16560,'36'0'65,"-1"-1"1,-2 1-1,-4 3 31,-6 9 122,11 13-106,-9-4-1248,-4-1 0,-2 1 1248,3 7 6,4 10 324,-6 3-313,-8-10-60,1 10 183,-8-14 471,-2 6-314,-7-8-28,-4 4-409,-7-11 297,-5-1-56,-4 0 106,-19 6-196,7-7-81,13-6 0,-2 0 0,0-1 0,0 0-42,-12 4-11,-9 4-39,19-7-85,4 0-106,6 0 922,3 0-2955,5 7-538,5-3-465,5 4 2457,4-7 1,-2-6 0,0-1 0</inkml:trace>
  <inkml:trace contextRef="#ctx0" brushRef="#br0" timeOffset="20854">12453 4075 16840,'-15'-23'577,"4"3"-370,13 14 1,3 0 10,1-1-11,1 1 23,0 0 27,2 0 13,0 0 16,2 0 240,5-1-347,-3 2-67,4-1-50,-2 5-45,-4 2-1,3 4 24,-2 11-35,-4-1-5,2 9 6,-4 8-6,-2-4 0,-2 9-17,-2 3 0,-3-9-348,-2 9 371,-7-3-599,1-10 609,-5 5-16,2-13 6,0-2 5,-1-3 0,1-1-193,-5-2 187,4-4 12,-2-2 0,2-3-23,6-3-22,-2-2 302,7-2-364,-1-8 674,3 3-612,0-7 222,2 1-216,1 4 10,3-5 1,0 8-6,2 1 6,2 4 11,-2 2 28,4 2 51,2 4-12,-2 0 6,6 4 61,7 1-78,-4-1-22,9 1-6,6-1-40,-7-3-27,9 1-230,1-2-22,-9-2-157,8 1-1384,-2-3-377,-9-1-65,7-1 2190,0-4 1,-18 3-1,6-2 1</inkml:trace>
  <inkml:trace contextRef="#ctx0" brushRef="#br0" timeOffset="21401">12982 4004 14846,'-17'-46'462,"-1"-1"0,3 15 1,-1-1-1,2 9-322,-3 5-42,-2 3 0,-1 1-9,-4 3-16,-10-2 78,-8 3-2471,9 4 2437,-12-1 29,12 5-2788,-1 1 2815,-1 0-5,1 2 385,-1 3-463,1 2-34,1 4-34,2 3-1817,-10 12 1795,9-2 0,12-7 0,0 2-37,0 3 1,2 0 25,-11 13 2,11-10 1,1-1-3,-4 12 5,7-9 0,1 0 18,-6 13-7,7-13 1,1 0-1,2 1 1,1-1 0,-3 15 5,3-6 0,2 0 11,2 6 0,1-14 1,2 1 75,2 0 0,1-1 54,4 15 502,-2-14 0,2-1-469,7 9-12,-1-11 1,2 0-6,11 10 11,0-7 1,3-2 21,12 1-95,-14-11 1,4-1 198,17-1 0,1-3-224,-16-4 1,1-1-28,0 0 0,4 0 0,-4-2 24,-2-2 1,-2-1-227,1 0 0,-1-1 221,1 0 0,1-1 39,12-4 0,0 0-59,-11 0 1,0 0-1,9-3 0,1-1 56,-4-3 1,-2-1-54,-9 3 0,0-1 5,6-3 1,-1-1 72,-5-2 1,-3 0 1437,10-10-1494,-14 9 1,-3-2 61,-4-1 0,-2-2-28,2-13-65,-5 11 1,-2-1 22,-4-2 0,-1-1-31,-1-18-102,-2 15 1,-1 0 73,-6-16-11,4 24 0,-1-1-59,-1 0 0,-1 1 47,0-1 1,-1-1-26,-5-10 1,-2 1 11,4 9 0,0 0-6,-4-7 0,-2 1-59,-1 6 1,0 2-34,-11-12 25,10 16 0,-1 1 194,-1 5 0,0 3-751,-12-3-337,-10 0-2285,2 14 0,11 6 3077,-9 7 0,26-5 0,1 2 0</inkml:trace>
  <inkml:trace contextRef="#ctx0" brushRef="#br0" timeOffset="22085">12789 4763 17395,'-6'43'337,"1"1"1,0-4 0,2-2-66,4-11 0,2-3-1077,0 17 928,-1-13 0,0 0-839,1 12 945,-1 1-5,0-1-48,-1-12 1,1-1-14,0 14-79,-1-15 0,0-1 100,1 7 29,-1-4 17,0-4-6,-1-3 11,0-4 613,0 0-691,0-7 95,0 1-135,0-8 1006,0-1-2389,2-6 1025,-1 1 241,5-2 0,-4 3 0,2 1 0</inkml:trace>
  <inkml:trace contextRef="#ctx0" brushRef="#br0" timeOffset="22923">13088 5874 16084,'-28'-19'102,"0"1"1,-1 3 0,3 8-19,9 16-11,-7 8-11,7-1-6,-2 3-1201,1 4 1190,0 2 17,1 3-1,1 3-5,2 2 11,2 2-5,6-10 0,1 1 22,0 12-12,0 10 74,12-8-62,0-12 28,7 6 34,-2-15 22,3-2 22,1-2 0,3-4 242,11 2-225,-5-6 6,7-1-6,-10-5 1,0-1 16,-3-2 0,0-2 252,1-7-258,-7 1 354,2-3-303,-9-1-190,-3 3 174,-3-5-225,-4 5-17,-4 0-17,-3 0-11,-2 0-11,-3 1-11,-1 1-11,-1 1-17,-1 2-17,-1 1-3188,-1 3 3171,1 0-33,1 2 361,1 1-474,1 1-72,3 2-95,1 2-774,0 5 292,5-2-319,0 3 675,7 0-2737,2-3 2457,1 1 1,-1-7 0,1-1 0</inkml:trace>
  <inkml:trace contextRef="#ctx0" brushRef="#br0" timeOffset="23403">13247 5838 9962,'-6'-11'1714,"1"3"-796,-24-14 1,-6 0-3032,6 4 2474,-11-8 1,-2 0 434,-1 8-817,10 6 178,-11-1 78,-2 7-162,12 3-29,-11 2-21,14 4-23,2 2 618,1 5-635,0 2-6,-8 13-753,8-3 804,-6 10 22,19-12 0,1 1 29,-7 14-35,8-11 1,1 1 84,2 6 0,1 0-48,3-6 0,0 1 11,-1 9 1,1 2 86,3 4 0,2-1-98,1-9 1,1 1-15,0 9 0,4 1 87,4-1 0,2-3-76,-1-8 1,1-1-6,4 9 0,3-2 39,5-2 0,1-4-45,-4-6 1,1-1 21,7 5 1,2-2 173,4-4 0,0-4-95,-7-4 0,1-2 3,8 3 0,2-3 162,3-5 0,-1-2-187,-8-2 0,0-1-1,10 0 1,2-4 145,0-5 1,-1-3-644,-10 2 0,0-2 494,8-5 1,1-3 89,-4-6 1,-3-1-141,-8 5 1,-2-2 40,6-6 0,-1-4-5,-8-3 1,-3-1-87,-6 7 0,-1 0-528,1-11 1,-2 0 499,-6 10 0,-4-1-42,-5-14 0,-4-1-9,2 10 1,-3 1-14,-5-11 0,-3 1-12,1 13 0,0 3-305,-2 0 1,-2 1 262,1 2 1,-3 0-194,-11-8 0,-1 2 90,7 9 0,-1 1-63,-8-5 1,-3 2-680,-2 4 0,1 4 83,8 4 1,1 1-307,-11-3 0,1 0-240,12 7 1,2 1 1411,-4-2 0,2 1 0,-3 0 0,3 0 0</inkml:trace>
  <inkml:trace contextRef="#ctx0" brushRef="#br0" timeOffset="23835">12577 4516 17708,'-26'22'189,"0"0"0,1 0 0,-13 10 0,3-3-1828,13-11 1,1-1 1513,-4 2 0,1 0 167,-2 1 0,-1 0-25,0 1 0,-1 0-9,-1 1 1,-1 0-7,0 1 1,-1 0 3,0 2 0,-1-1-808,0 1 0,-1-1 816,0 1 0,0-1 0,-1 0 0,0 0 3,0-1 0,0-2 8,1 1 0,-2-1 62,4-3 0,-3 0 0,2-1-20,-4 3 0,-1-1-493,7-3 0,-2 1 1,3-2 500,-1 0 1,2 0-1,0-1 1,0 0 175,3-1 0,1 0-179,1-1 1,0 0 567,-2 1 0,0 0-607,-6 4-66,-2-1-29,22-8 813,5-4-891,8-2 2269,3-1-2661,7-3-560,4-1-1305,3-3 2397,5-2 0,-11 4 0,-1-1 0</inkml:trace>
  <inkml:trace contextRef="#ctx0" brushRef="#br0" timeOffset="24353">11148 5874 15676,'43'23'235,"-1"1"0,-2-1 0,-5-5-84,-3-8-735,-1 2 657,0-2-926,-3 2 886,-2-2-27,-3 1 245,-5-1-78,-4 1 96,-6-1 532,-6 4-392,-7-3 300,-7 3-26,-19 0-425,4-4-213,-13 4 106,8-6-50,-1 0-29,0-2-599,-13 1 538,11-4-17,-6 0-22,17-2-33,4-2-524,5-3 204,3-2-251,6-3-2130,6-10 180,4 4 2582,7-10 0,-4 16 0,0-1 0</inkml:trace>
  <inkml:trace contextRef="#ctx0" brushRef="#br0" timeOffset="24535">11236 5856 15126,'-1'-5'3276,"-1"0"0,2 5-1443,47-54-3704,-20 33 1874,-2-1 1,4-5 0,-2 6-88,12 4 3,-14 7 0,0 0-205,10-2-184,-3 2-231,0 0-379,-3 2-2197,7-2 0,-11 4 3160,6-2 1,-21 5 0,0 0 0</inkml:trace>
  <inkml:trace contextRef="#ctx0" brushRef="#br0" timeOffset="24953">11624 5503 13060,'-33'-19'537,"1"0"1,-1 0 0,-13-7-1,8 5-10,15 13-949,0 0 892,-3 1-55,0 1-51,-1 2-73,-3 1 264,0 1-359,-2 2-50,-1 1-982,1 4 892,-1 2-2886,0 6 2925,-1 3 79,0 3-443,-1 3 583,-1 3 117,7 5 0,1 2-328,11-10 1,0 1-17,-8 13 0,2 2 55,9-1 1,3 2-39,3 3 0,0 1-603,1 1 1,1 0 534,3-2 0,4-3 6,1-10 0,2-3-8,2 1 0,2-1-69,0 0 0,2-2 57,1 0 1,2-1 822,1-1 1,2 0-829,1-3 0,1 0-3,2-1 0,1-1 81,1-1 1,1-2-85,1 0 0,1 0 201,0-2 0,1-1-184,0-1 0,2 0 8,-1-2 1,0 0 5,1-1 0,2-1 62,12-2 0,1 0-46,-10-2 1,0 0 11,11-3 0,-1-1-183,-12-1 0,-1-2 203,-1 0 0,1-3 111,11-6 1,-1-2-104,-10 3 0,-1-1-6,7-4 1,-1-4 69,-7-3 0,-2-1-98,-7 6 1,-2-1-15,5-7 1,-3-3 21,-6-2 1,-4 0-51,-2 6 1,-2 1-12,1-10 1,-3 1-23,-2 10 1,-4 0-4,-3-12 0,-3 1-6,2 9 1,-3-1-318,-3-2 0,-3-1 1,0 3 274,-1 2 1,0 3-12,-7-6 0,-3 0-140,-4 6 1,-1 4 83,7 5 0,-1 2-91,-9-4 1,-1 4 45,10 6 1,0 3-66,0 0 1,0 2-107,0 2 1,0 1-171,1 1 0,-1 1-1124,-9 8 1,1 2 212,9-3 1,1 2 209,-8 5 1,2 1 1049,9 0 0,2-1 0,-2 2 0,3 0 0</inkml:trace>
  <inkml:trace contextRef="#ctx0" brushRef="#br0" timeOffset="25289">11254 6226 20890,'-10'47'59,"0"-1"1,1-2 0,3-5-38,11 3-1466,-1 3 1464,-3-8 0,0 2-937,0-8 0,0-1 911,-1 11 1,0 1 2,-1 1 1,0-2 2,0-10 0,1 0 0,-2 7 0,1 1-28,-1-7 1,1-2 27,-3 15 3,3-18 0,-2 0-31,-5 18-6,1-12-22,-3 7-504,-1-11 431,3-10 481,-2 2-1170,5-13 1610,2-4-2507,0-4 1715,5-13 0,-2 8 0,2-7 0</inkml:trace>
  <inkml:trace contextRef="#ctx0" brushRef="#br0" timeOffset="26622">11236 7585 17529,'1'38'283,"-1"1"1,0-4 0,5-5-65,11-9-1391,2 0 1340,2 0-44,0 0-35,1-1-27,0 0-12,7 9-50,-6-8 6,4 8-17,-10-10 22,-3-1 0,-2-1 489,-1 7-433,-5-8 23,-2 4 364,-11-4-331,1-5 235,-27 6-274,13-10-17,-15 1-11,14-7-22,-1-3-6,1-1 0,-1-3 377,1-2-394,0-3 6,1-2-6,2-1 1,2-2-12,3 0-23,3-1-5,4 1-39,5-8 39,6 7 6,5-5 10,6 8-4,16-7 16,-3 6-431,-2 2 1,1-1 435,7-1-16,10-4-28,0 0 22,-13 5 17,8-5 0,-16 6 346,1-5-296,-10 3 62,-1-8-61,-13 9-23,-5-3-11,-17 0-29,1 4-481,-11-4 465,4 8-62,-14-3 28,9 4-22,-10 0-11,16 4-39,2 1-57,4 0-156,3 2 568,6 0-1073,5 1-442,3 0-902,6 0-1081,9 0 2457,-2 0 1,2 0 0,-8 0 0</inkml:trace>
  <inkml:trace contextRef="#ctx0" brushRef="#br0" timeOffset="27021">11483 7302 12466,'-40'-7'475,"0"0"0,0-1 0,2 1 0,2 1 0,4 1 276,-11 1-2716,0 1 2324,2 2-175,0 1-99,1 4-2784,0 3 2733,1 5 424,0 5-374,2 4 28,13-1 0,0 2-70,6-4 0,2 2-17,-9 19 0,2 3-28,11-13 1,2 0-665,-2 13 0,2 0 667,5-8 0,2-1 8,0 2 1,2 0 7,0 0 1,2 1 71,5 12 0,2 2 12,0-18 1,2 1 0,0-1-9,4 15 1,4 0 32,0-13 0,3-1 0,0-4 373,-1-3 1,2-2-390,8 7 1,1-3-310,-6-10 1,-1-3 325,2 0 0,0-2 0,1-1 0,1-1-3,1-2 0,0-1 0,1-1 0,0-2-17,2-2 1,0-1-12,0 0 1,0-1-10,0-2 1,2-3 89,13-4 1,2-3-68,-13 0 0,0-1-28,-5 1 1,1-2 0,-2 0 38,2-4 1,-3-1-12,-2-1 1,0-2-65,-2 0 1,-1-1 57,-2-1 1,-2-1-12,-2-1 1,-1-1-18,-2-1 1,-3-1-23,-1-1 1,-1-1-26,-3 0 0,-2-2-17,-2-16 0,-4-1-39,-2 11 0,-1 1-8,-1 4 1,-1-1 0,-2 1-139,-4 0 0,-3 1 1,0 2-60,-3-5 1,-2 1-59,2 5 0,-1 0 0,-1 3-169,-2 1 1,-2 3-261,0 1 0,-2 3-484,1 2 1,-1 3-223,0 2 0,-2 3 1412,-3 2 1,2 1-1,-3 1 1,2 3-1</inkml:trace>
  <inkml:trace contextRef="#ctx0" brushRef="#br0" timeOffset="28886">13476 4269 12079,'50'-2'256,"0"0"0,-10 0 0,-5 1-2417,6 2 2268,-15 1-12,2 1 0,1 1-11,2 1 11,2-1-5,3 2-1,3-2-5,2 1-11,5-2-9,-10-1 1,1 0-32,-8-1 1,2-1-1011,9 1 0,1 0 1049,-9-1 1,-1 0 36,2 0 1,0 0-636,2 0 1,-1-1 718,3 0 0,-1 0 20,2 0 0,1-1-231,-1 0 0,3-1 253,-2 1 0,3 0 0,-1 0-598,6-1 0,1 1 419,-7-1 0,2 1 0,-2 0-8,5 0 0,-2 0-23,0 1 0,2 0-20,-4 0 1,3 0 0,-2 1-183,7-1 0,0 1 173,-9 0 0,3 0 1,-1 0-12,-1 0 0,0 0 0,-3 1 233,7-1 1,2 1-231,-12 0 1,4 0 0,0-1 0,-4 1-6,8 0 0,-1 0 11,-6 0 1,1 0-1,-2 0 12,0-1 0,0 1-376,13-1 0,-1 0 423,-13 0 0,-1 0 23,9 0 0,-1 0 484,-6-2 0,-3 0-353,16-1 527,-20 0 1,0 1-639,17-3-80,-15 2 7,4-1-1,-17 2-11,-4 0 17,-4 0 1275,-3 1-1168,-3 0 2833,-1 1-3029,-3-1 1192,-3-1-1500,0 1 227,-4-2-759,1 1-657,0 1-732,0-1-987,2 2 2457,0-1 1,3 1 0,0-1 0</inkml:trace>
  <inkml:trace contextRef="#ctx0" brushRef="#br0" timeOffset="29333">16634 3880 18011,'31'21'246,"0"-1"1,0 0-1,3 1 1,1 0 0,-5-5-29,11-1-670,-14-5 1,0 0 636,-1 0 0,-2 0-20,0 1 0,0 0-2,21 10 178,-4 4-145,-24-10 560,0 8-526,-12-9 27,-5 4 248,-13 3-281,-2-4-39,-10 7 100,-14 5-1156,7-6 899,10-7 0,-1 0 5,-2 1 1,1 1-17,-13 9-23,13-9 1,1 0-29,-4 7-28,4 0-61,6 1-101,3-2-207,5 2-999,3-2-777,3 1 1626,5 3 1,-1-14 0,1 0 0</inkml:trace>
  <inkml:trace contextRef="#ctx0" brushRef="#br0" timeOffset="32778">17974 4145 16135,'16'-15'1333,"-2"0"-953,-4 7-38,2-1-17,2-2-17,1-1-11,2-2-28,1-1 202,12-11-247,-7 5 0,8-8 151,-1-1-1065,-8 8 768,5-5 34,-7 7-73,-6 8-11,-1-1-28,-7 8-112,-3 2-16,-1 1-52,-2 6 192,0 1 10,1 6 0,1 13-22,0-4 825,2 11-769,1 3 0,1 4-56,0 0-711,-1-4 688,-1-11 1,0-1-191,4 14 51,-1-14-814,6 12 421,-5-22-263,3 0-2459,1-6 29,-4-3-29,3-1 2567,-5-3 0,-3 1 1,-1-1-1</inkml:trace>
  <inkml:trace contextRef="#ctx0" brushRef="#br0" timeOffset="33419">18539 3687 13950,'-39'-28'205,"1"1"1,2 1-1,5 6-3,12 12 33,-4 0 247,-12-3-258,7 3-59,3 3 1,0 0-1232,-7 0 1138,-10 1 57,-3 5-79,20 2 1,0 1-12,-24 4-22,4 6 0,17-1-17,0 2-11,-9 13 11,10-3 0,-7 11 0,18-14 0,2 1-17,-8 15-403,8-12 1,1 0 402,-3 14 3,6-10 0,1 1 8,2-7 1,0 0 8,-1 8 0,1 0 13,-1 14-4,2 0-12,2 2-9,4-5 1,1 1 24,1-16 1,1 0 63,5 9 1,3 6-1,0-7-16,-1-12 1,2-2 117,14 19 0,3-1 70,-3-16 0,1-3-98,0 1 0,1-1-714,3-3 1,-1-2 862,17 2-135,-23-11 0,1 0-11,0-2 0,1 0-962,13-1 1,0-2 960,-9 0 1,0-1 11,9 0 0,1-2-234,-13-1 1,-1-1 267,1-1 0,0-2 161,-2 0 0,1-2 15,9-7 1,-1-2-228,-8 3 0,-1-1-69,8-5 0,-2-2 33,-11 5 0,-1 1-20,-1-2 0,0-1 56,14-18-33,-5-2-29,-6-2-116,-11 11 0,-2-1 41,-3 6 0,-2-1-281,-2-17 1,-4-2 252,-2 17 0,-1 1 2,-3-8 1,-4-1-120,-3 4 1,-4 1-1,1 1 16,0 1 1,-2 1-40,-5-6 1,-5-2 0,2 6-9,6 9 0,0 4-113,-8-5 0,0 3-710,-10 0-654,12 11 1,1 1-1639,-10-2 2457,-5 3 1,29 5 0,7 1 0</inkml:trace>
  <inkml:trace contextRef="#ctx0" brushRef="#br0" timeOffset="34553">18574 4674 14941,'4'38'869,"1"-1"-544,-2-11-323,1 3 432,-2-3 0,0 1-709,0 16 409,-1-13 1,0 1 97,0 4 0,-1-2-100,0-8 0,0 2 181,0 5 1,0 4 0,0-3-6,0 15-179,0-11 0,0-2 285,0 9-240,0-13-1,1 5 67,2-10-95,-1-10-16,1 2 84,0-8 37,-2-3-200,1 0 597,0-3-630,-1-1 340,1-1-357,0 2-39,0-3-56,1 2-571,0 0-264,1 0-1299,0 2 2229,1-1 0,-2-1 0,-1 0 0</inkml:trace>
  <inkml:trace contextRef="#ctx0" brushRef="#br0" timeOffset="35237">18662 5891 16185,'26'-23'245,"-1"0"0,1 0 0,8-10 0,-3 10-15,0 19-761,-7 2 548,4 2-6,-7 9 1,-7 1 32,1 7 96,-9 11-39,-4-4 6,-2 12-649,-4-9 699,-2 2 33,-4-1 6,0 0 163,-7 10-235,5-8 264,-3 6-326,5-4-68,5-10 1,0 5-79,4-7-40,2-6 144,2 3-1134,2-3 679,-1-5-1302,2 2 1737,-2-2 0,-2-4 0,0 0 0</inkml:trace>
  <inkml:trace contextRef="#ctx0" brushRef="#br0" timeOffset="35419">18609 6085 11502,'-8'-5'2454,"2"0"-1581,6 5 1732,0 0-2291,62-13-2667,-31 9 2319,8-3 1,4 1-236,-16 5 1,-1 1-410,16 0 295,-15 0 0,0-1-1236,1 0 1,-1 0 89,13-1 986,-11 0 1,-3 1 0,-5-1-1,-2 1 1</inkml:trace>
  <inkml:trace contextRef="#ctx0" brushRef="#br0" timeOffset="35786">19262 5856 14409,'-18'-38'413,"0"0"0,1 3 0,1 6-285,-1 7-72,-3 3-44,-14-8-2076,6 9 2036,-13-4 5,9 9-5,-1 2 6,-4 2-1,-3 2 1,9 4 0,-1 2 10,7-1 1,0 2 2,-8 0 1,-1 2-3,-1 1 0,1 2 2,8 0 1,0 1 5,-7 2 1,-1 2 10,3 4 0,2 2 6,8-2 0,0 0 6,-5 6 0,0 2 22,5 6 0,3 2-26,5-6 1,1 1-3,-2 9 0,1 3 22,7 5 1,4-1-18,-1-8 1,2 1 13,1 8 1,6 2 67,4-10 0,5-1 0,0-2-34,1-1 0,2-1 58,7 5 0,6 2 0,-2-6-1504,-3-10 0,1-2 1541,10 5 1,2-1 44,-9-9 0,1-3-71,0 1 0,2-2 107,0-1 1,1-2-14,0 0 0,2-2 42,-2-2 1,2-1 0,-1 0-86,5-2 1,0-2-67,-6 2 0,1-2 1,0-3 215,6-7 1,-1-4 0,-2 0-190,-2 0 1,-1-2-65,0-1 0,2-3 1,-6 1 21,-9 0 1,-3-1-35,-1-1 1,-2 0-31,-2-1 0,-2-3-588,-3-6 1,-2-6 0,-2 3 497,0 0 1,-4-1-121,-2-9 0,-3-6 0,-2 7-497,-4 10 1,-1 3 289,-6-12 0,-2 2 160,4 15 0,-2 3-855,0 0 0,-1 1-398,0 3 1,-2 1 1467,-2-1 0,0 3 0,-1 0 0,1 2 0</inkml:trace>
  <inkml:trace contextRef="#ctx0" brushRef="#br0" timeOffset="36303">18221 4604 15216,'-27'28'358,"1"0"1,-1 0-1,2-2 1,0 0-1,3-1 12,-4 7 0,2-1-2009,3-5 1,-1 1 1251,-8 10 1,-2 2 552,8-11 0,-1 1 0,1-1-657,-5 4 0,-1 1 575,5-6 0,-1 2 0,-1-1 56,0-2 0,0 0 0,1-2-79,-4 4 1,0-1 22,-2 1 0,-2 1 0,4-3-401,3-4 1,1-2 361,-5 5 0,0-2 5,-6 4-298,16-11 1,0-1 163,-7 6 744,-1 1-1119,17-11 1172,4-3-2667,5-2 2647,1-1 0,2-2 1,0-2-1</inkml:trace>
  <inkml:trace contextRef="#ctx0" brushRef="#br0" timeOffset="37087">17040 5786 18358,'11'30'263,"-5"8"-235,-12-17-5,-2 8 10,-2 0-16,4-8 11,-4 10-28,5-16 6,2 1 16,2-7 74,4-2-6,1-2 16,4-1 68,7-2-118,-1-3-17,6-1 22,6-6-44,-5 0-3,3-1 0,0-1 3,0-2-11,15-6 33,-16 7-22,-8 3-6,1-1-6,-7 6-10,-5 1 33,-1 1 112,-3 5-34,-1 1 146,-7 20-190,2-8-12,-6 12 29,3-1-57,2-6-5,-1 9-17,1 0-11,3-6-6,1 6-84,2-2-17,3-7-78,1 5-117,3-10-174,0-1-293,2-1-569,1-3 1349,8 4 0,-9-9 0,4 1 0</inkml:trace>
  <inkml:trace contextRef="#ctx0" brushRef="#br0" timeOffset="37486">17357 5750 14309,'-31'-29'256,"0"-1"1,0 1-1,2 2 1,1 1 0,2 5 275,-13 2-2527,-2 4 2471,1 4-123,1 3-135,0 4-81,13 6 0,0 1-47,-14 6-51,15-1 0,0 1 12,-7 13-1,3 5-499,2 5 493,4 5 1,10-4 0,1 2-37,4-7 1,1 0-7,-1 11 1,1 2-28,4 3 0,3-1 5,1-9 1,1 0-1,0 9 1,4 0-9,5-3 0,3-3 28,-3-9 0,2-1 0,4 7 0,3-2 11,5-3 0,1-2 0,-5-7 0,0-1 3,8 4 0,2-1 50,2-5 1,1-2-6,-8-5 0,0-1 30,8 2 1,2-2 235,10-7 0,0-3-216,-17 0 1,1-3 65,6-2 1,3-2-1,-5-2-18,-9 0 0,-3-4 154,6-7 1,2-5 0,-4 1-181,-7 3 1,-2-2-23,10-12 1,-3-4 19,-13 3 0,-4 1-104,-2 7 0,-2 0-20,0-10 1,-3-2-62,-7-1 0,-3 0-14,1 10 0,0 1-28,-6-9 0,-3 0-194,-3 5 1,-1 4 87,4 8 0,-1 1-71,-5-3 1,-2 3-460,-11 3-392,-2 8-666,0 9-662,-2 9-823,5 4 2457,5 3 1,15-6 0,7-2 0</inkml:trace>
  <inkml:trace contextRef="#ctx0" brushRef="#br0" timeOffset="37786">17375 6491 16768,'-21'42'526,"1"0"0,1-3 1,5-4-163,13 1-1137,3 4 1028,1-8 0,2 1-1152,-1-6 0,0-1 961,3 9 1,0 1-29,1 0 1,1-1-29,-3-8 0,0-1 112,3 8 1,0-1-135,0-3 0,-1-2-53,6 14-3,-7-18 0,2 1-639,2 0 0,0-2-730,1 4 892,12 14 1,-18-33 0,2 1 0</inkml:trace>
  <inkml:trace contextRef="#ctx0" brushRef="#br0" timeOffset="38453">17657 7549 10965,'-45'-10'1000,"1"0"1,-3 2 0,6 5-385,13 10-1369,-8 6 1314,13 1-46,0 3-50,3 3 44,5 4 1,2 2-264,-2 8-145,5-6 0,3 1 168,8 20-174,5-10-9,3-6 1,2-1-8,8 3-40,-6-13 1,3 0 100,22 10-90,-7-11 442,12 3-316,-16-16 1,-1-2 8,7 0 39,15-2 39,-28-7 248,-4-4-214,-3-2 235,-5-8-331,-4 2-38,-5-5 645,-5 4-696,-13-10-95,0 6-6,-9-5-11,5 9-677,-2 2 655,-1 4-68,-12 5 23,7 6-11,-10 5-17,13 6-29,1 4-27,1 4-50,2 2-91,3 2-116,5 1-214,2 1-320,6 2-2335,5 12 0,7-11 0,2 5 2457,3-16 1,-4-9 0,-2-5 0</inkml:trace>
  <inkml:trace contextRef="#ctx0" brushRef="#br0" timeOffset="38870">17816 7638 12645,'-3'-2'2100,"0"2"-1263,-14-36 1,-5-11-2083,2 11 1495,-1-1 0,-3-7 1,1 8-2228,-9-1 2041,11 13 1,-4 2 61,-9 0 0,-2 3-228,13 8 1,-1 2 104,-12-5 0,-2 5-17,7 9 0,1 4 14,-17 6-3,17-2 0,-1 3 6,0 7 0,2 2-1,6-5 1,1 2 17,-5 9 1,-2 5 0,4-2-10,6-4 0,1 1 9,-8 14 0,2 4 16,12-6 0,4 0-22,2-8 0,1 0-3,0 10 1,2 0-1,3-12 0,3-1-3,1 0 1,2-1 2,1 0 0,2-1 0,1-1 1,2 0-1,7 8 0,3 0-8,-5-9 0,2-1 8,5 6 0,3-1 51,2-3 0,2-4 2,-7-5 1,0-1 19,9 3 0,0-2 22,-8-6 1,-1-3 24,0 0 1,1-2 16,1 0 1,0-2 7,-1 0 1,1-1 193,11-4 0,2-3-177,-10 2 1,0-2-20,8-3 0,1-3 98,-1-5 0,-3-2-151,-8 4 1,-1-2-7,7-6 0,-1-1-14,-12 4 1,-2 1-10,0-3 1,-2 0-12,-2 0 1,0-2-23,-2 1 1,-2-3 16,0-12 0,-3-2-51,-1 9 1,-2 0-6,-1-10 0,-5-3-62,-7-2 1,-4 1-23,2 9 0,-3 0-12,1 6 1,-1-2 0,-2 0-232,-4 0 0,-2 1 0,1 1-892,-6-4 1,0 1 878,4 5 0,-2-1 1,-2 2-754,1 4 1,-1 3 0,0 1 792,-8-5 1,1 3-1,3 1 1,4 4-1,-4 1 1</inkml:trace>
  <inkml:trace contextRef="#ctx0" brushRef="#br0" timeOffset="39491">17992 4233 14729,'-40'18'337,"-1"1"1,8-4-1,-1 1 1,4-2-249,3 0 1,2 0-1479,-12 5 0,-2 2 1484,7-4 0,-2 1 0,2-1-1076,-9 5 0,0 1 1055,5-4 1,-2 2 0,-1 0 97,-3 3 0,0-1 0,1 0-436,7-4 1,3-2-1,-3 1 365,-8 5 0,-3 0 0,1 0 110,-1 0 0,0-1 0,1-2-566,10-3 1,0-2 0,0 1 434,-9 4 1,-2 1-1,1 0-164,0 0 1,0 0 0,2-1 131,9-4 1,1-1 0,-1 2 1,-8 3 1,-1 2 0,-1-1 74,3-1 0,0-1 1,3 0-37,-7 3 1,2 0-36,7-4 0,-1 0 0,2-1 208,-8 6 1,4-1-218,11-7 0,1 1 528,-4 2 0,2 1-506,-8 8-39,13-8 1720,0 2-1776,12-8 2110,5-6-2133,1 1 2332,7-6-2455,3 0 204,5-2-2887,14-3-420,-6 0 2457,6-3 1,-15 3 0,-4 1 0</inkml:trace>
  <inkml:trace contextRef="#ctx0" brushRef="#br0" timeOffset="40287">15717 5768 16913,'23'-38'317,"1"0"1,-2 3-1,-1 9-104,0 19 5,8 2-195,-8 2-46,12 16 12,-20-1-6,1 25 29,-17-11-524,-6 12 559,-4-15 1,-2 0-1810,-10 15 1782,7-13 0,-2 1 38,-2 1 1,-1-1-12,6-6 1,-1 0 8,-5 5 0,0 1 81,1-3 1,1 0-130,-9 10 45,12-13 0,1 1-347,-4 9 345,9-10 201,2 1-73,14-8-83,4-5-18,9-1 6,20-5-84,-5-4 889,16-2-1001,-18-1 0,-2-1-803,18-4 724,-16 4 1,1-1-497,-1-1 1,1 0-953,0-1 1,0 0 431,1 0 1,-2 0 1206,1-2 0,-3 2 0,-7 1 0,-2 0 0</inkml:trace>
  <inkml:trace contextRef="#ctx0" brushRef="#br0" timeOffset="40687">16069 5609 13189,'-28'-22'148,"-1"0"0,0 0 1,-10-8-1,4 7-86,6 15-1016,-1 3 971,-1 3-711,-2 1 671,-2 4 12,9 1 0,-1 3 16,-14 5 23,6 3 0,1 1 56,-6 8-20,15-8 1,0 3 78,0 4 0,2 1-79,6-4 1,-1 0-1,-4 7 0,0 3 79,4 4 0,1 1-1364,4-6 1,1 0 1264,-3 11 1,3 1-17,4-11 0,2 0-575,1 2 0,2 0 580,0-1 1,1 1 8,1-2 0,3 1 157,11 16 0,4 0-115,-5-19 0,2-1 61,8 2 1,5 2 0,-1-7-15,-1-10 1,0-3 19,11 3 0,0-3 3,-7-7 0,-1-1-8,2-1 0,0-1-6,2-2 0,0-2-14,0 0 0,1-2 43,-1-3 1,1-2 0,-1 0-24,6-3 0,0-1-36,-7 2 0,2-2 1,0-2 217,5-8 1,1-3-1,-3 0-782,-1 0 0,-2-1 532,0-1 1,2-3-1,-7 2 14,-7 2 1,-5 1-29,-2-1 1,-1-1-522,-2 0 0,-3 0 468,-2 0 0,-2 0-20,-1 0 1,-3 0 243,-4 0 1,-1 1-273,-2 0 1,-3-1-87,-11-9 0,-4 0 16,4 10 1,-1 1-116,-9-8 0,-2 2 54,7 13 0,-1 2-28,-1 0 0,-1 2 141,-1 2 0,0 2-240,1 1 1,-1 2-529,-13 1 0,0 3 16,11 3 0,0 1-221,-9 2 1,1 3 1027,10 4 0,4 0 0,-3 2 0,2 1 0</inkml:trace>
  <inkml:trace contextRef="#ctx0" brushRef="#br0" timeOffset="41871">15875 6456 14645,'-2'39'390,"0"-1"0,1-1 1,1-3 1,10 3-3030,-1 4 2980,-1 2-40,0 1-22,-2 1-22,-1-2-274,0-1 324,-1-4 529,-1-4-159,0 9-359,-2-13-28,-1 6 208,-3-8-320,0-9 1389,-2 3-1445,2-10 1085,0-3-1107,1-2 283,0-2-31,1-2-140,0-2 185,1 0-342,0-5-22,0 1 5,0-6-33,0 4-6,0-2-11,0 4-6,0-1-17,0 2-33,0 0-975,1 1 409,1 1-2644,6 8 2707,0-1 0,0 3 0,-4-6 0</inkml:trace>
  <inkml:trace contextRef="#ctx0" brushRef="#br0" timeOffset="42305">15999 7620 16336,'13'36'248,"0"0"1,11 8-1,3-7-203,6-13-1391,-3-1 1,0-1 1351,-6 0-1,5 5 341,-14-4-200,-7-6 639,-1 4-124,-13-7-342,-2-4-49,-8 0 94,-12-6-269,6-2 1377,-11-1-1545,1-7-61,8 1 412,-7-8-1287,3-6-44,7 1-818,-4-8 1871,7-8 0,9 19 0,0-8 0</inkml:trace>
  <inkml:trace contextRef="#ctx0" brushRef="#br0" timeOffset="42473">15981 7638 12965,'5'2'3276,"-1"1"0,-4-3-1427,62-30-3648,-31 15 1884,0 0 1,6-2 0,-5 2-1071,9-5 985,-14 8 0,2 0-314,6-1 1,0 2-415,9-1-911,-5 3 1,-1 1 987,-4 6 1,-6 0-1,-15 2 1</inkml:trace>
  <inkml:trace contextRef="#ctx0" brushRef="#br0" timeOffset="42826">16210 7302 11273,'-39'-8'235,"-1"0"0,1-1 1,3 2-1,0-1 0,6 5 17,-6 8 6,1 5 81,10 0 0,1 2-1908,-13 8 1765,14-6 0,1 2 123,-6 8-56,1 3-39,4 3-48,7-5 1,2 2-25,-6 15-74,9-13 0,1 2 70,4 3 1,2-1-82,2-6 1,1-1-21,1 9 1,4 0 27,6 2 1,3-2-51,-2-8 0,3 0-752,6 8 0,2-2 774,-4-11 1,2-1 30,1-2 1,1 0 16,1-2 0,1 0 77,1-2 1,1-2 101,14 3 1,1-3-124,-9-4 0,1-1 3,9 1 0,3-3 193,-5-4 1,1-3 0,-3 0-564,0-1 0,0-2 556,6-2 0,5-2 0,-6-2-442,-14 0 0,-2-3 368,7-4 0,-2-2 177,3-15 281,-6-4-450,-6-5-73,-6-3-86,-10 10 0,-3-1-90,-1 7 0,-2 0-341,-2-9 1,-3-1 306,-2 10 1,-2 2-15,-2-3 1,-1 1-26,-3-1 1,0 0-32,-2 0 1,-2-1-100,-1 3 1,-1 0 0,0 1-36,-4-3 1,0 1-395,-8-8 1,0 3 74,8 14 0,2 3-466,-1 1 1,1 2-444,-1 1 0,0 1 1441,-2 1 0,1 1 0,-2-1 0,2 3 0</inkml:trace>
  <inkml:trace contextRef="#ctx0" brushRef="#br0" timeOffset="43240">15558 6226 13049,'-29'32'595,"0"-1"1,0 1 0,-5 4 0,1 1 0,3-4-2235,8-7 1,1-1 1677,-9 10 1,0 1 192,8-10 1,-1 1-559,0-1 1,-1 2-1,1-1 480,-3 4 0,-1 0-64,5-4 0,-2 1 0,2-3-11,-1 2 0,1-3 16,1 1 0,1-2-355,1-1 1,0-1 329,3-1 0,-1 0 53,-12 16-34,3-3-16,4-3 611,-5 8-662,10-12 1531,-4 6-1559,10-12-11,0-2-11,2 1-50,1-1 1417,2 0-1669,2-2-236,2-1 910,2-2-3621,8 2 2457,-2-5 1,3-2 0,-7-6 0</inkml:trace>
  <inkml:trace contextRef="#ctx0" brushRef="#br0" timeOffset="44083">14764 7602 17350,'2'-40'317,"1"0"1,-1 2-1,1 9-138,3 20-50,0 1-23,2 0-16,0 2-28,1 2 6,1 1-24,2 1-10,0 1-6,1 1 0,-1 0-28,-1 3 0,-1 2 0,0 8 0,-5-1 28,-5 24-6,-5-14 1,-7 15 38,-7-6-531,2-8 498,-5 6 28,0-7-39,6-7-173,-8 9 156,14-16 28,2 3-11,10-10-6,7 0-5,10-4 478,-1 2-479,27-4-5,-20 5-219,16 1 208,-20 3 11,1 3-12,-3 2 7,-3 1-1,1 8 17,-8-3 101,-5 19-39,-10-16 17,-7 12 50,-11-7-506,4-6 399,-9 5-5,8-8-17,-1-1-11,1-1 345,2-1-502,-4 1-22,7-3-78,0 0-853,8-6-111,4-1-963,2-3 2293,10-9 1,-6 6 0,6-6 0</inkml:trace>
  <inkml:trace contextRef="#ctx0" brushRef="#br0" timeOffset="44482">14905 7338 13866,'-32'-15'387,"1"0"1,-1 1 0,-12-6 0,5 5-1905,3 12 1864,1 4-39,0 4-39,2 4-34,1 3-6,2 6-21,1 3-35,2 5-28,10-4 1,1 2-39,-4 17-57,7-13 1,2 3 10,6 4 1,2 1-51,0-7 0,2 0-6,1 9 1,2 2-6,4 0 0,1 0-711,0-9 0,1 0 708,2 9 0,2 0 0,4-3 1,0-2-1,-3-8 0,1-1 0,4 6 1,2-1 10,2-5 0,2-2 0,-6-7 1,2 0 8,6 3 0,1-2-200,12 2 245,2-5 16,1-6-506,1-3 512,-12-6 0,1-3 11,17-4-36,-18 1 1,0-2 130,-2-7 0,-2-2-64,-6 2 0,-1 0-60,5-7 0,-2-1 253,3-16 200,-3-4-357,-13 20 1,-2-1-18,0-2 1,-2 1-31,0-2 0,-2 0-23,0-1 0,-2 0-36,0-1 0,-1 0-22,-1 0 0,-2-1-15,-5-13 1,-3 0-32,1 10 1,-1 1-14,-4-10 0,-3 1-112,-5 4 0,0 4 11,4 8 0,0 2-42,-6-5 0,-2 4-342,-1 8 0,0 5-161,-15-2 205,15 7 1,-1 5-1174,1 7 1,0 5 1568,-16 10 1,7-1 0,18-6-1</inkml:trace>
  <inkml:trace contextRef="#ctx0" brushRef="#br0" timeOffset="44791">14923 8167 17910,'6'46'353,"0"-1"0,-1-2 0,0-4-56,-2-1-1185,0 2 1051,0 3-1271,0 4 1236,-1 2-16,0-11 0,-1 0-67,0-8 0,1 0-6,0 8 0,0 0-407,-1-11 1,1-3 445,2 22-5,1-5-419,2-5 380,4 6-62,-1-13-101,5 3-1283,1-10-1500,-4-8-365,2 0 2457,-7-10 1,-3-1 0,-2-2 0</inkml:trace>
  <inkml:trace contextRef="#ctx0" brushRef="#br0" timeOffset="45649">15240 9313 11267,'-12'-44'674,"0"0"0,2 6 0,0 7-254,1 12 521,-5 2-414,3 5 470,-13-7-392,1 8-460,-3 0-72,0 5-17,-3 11-39,5 2 56,-16 14-473,18-4 545,-6 7 175,9 0-192,7-6 1,1 5 117,14-2-78,3-9-5,8 3-34,1-12-17,4-2-17,1-1 96,24-10-152,-16 4 28,3-6 0,0-1-5,-6 1-12,14-7 271,-22 11-276,-1 1 208,-3 2-214,0 2 17,-4 3 22,-1 4 40,-3 3 151,2 14-146,-2-1 67,3 21-111,-3-12-1,2 12 17,-2-10 0,-1 0-27,2 9 46,-1 5 1,-2 0-1697,-5 2 1660,1-19 1,-1-1 106,-8 5 5,-1-14 348,-20 5-269,-1-8-205,8-6 1,0-2-54,-9-4-11,-3-8-28,17 0-6,-3-6-156,4-6-17,7 2 1902,-1-7-4395,7-14 291,5 14-754,4-15 3163,4 17 0,-3 9 0,1 1 0</inkml:trace>
  <inkml:trace contextRef="#ctx0" brushRef="#br0" timeOffset="46034">15434 8943 11418,'-25'-26'274,"0"1"1,1-1 0,-12-10 0,2 6 33,-6 9-597,-6 2 471,22 10 0,-1 1-883,-1 1 0,0 1 877,-1 2 0,-1 0-36,1 1 0,-2 2 84,-13 7 0,1 2-95,9-1 0,0 3 22,-9 4 0,-1 6 185,8 6 0,0 6 1,3-1-758,1 0 0,1 3 495,-1 1 1,0 4 0,4-2-890,8 0 1,3-1 881,1 2 0,2 1-20,1 0 1,3 3-414,5-5 1,1 5 0,2 0 0,0-4 359,1-3 1,0-3 0,2 2-7,0 4 1,0 2 0,3 0 0,2-3-220,5-2 0,4-3 0,0-2 195,4 5 0,2-2 132,-3-6 0,1 0 0,3-2-139,3-5 0,2-2 0,0-2 20,4 3 1,3-3 16,0-5 1,7 0-1,1-2 1,-5-2-4,6-2 1,-1-2 17,1-1 0,4-1 1,-3-4 47,-8-4 1,-2-3 0,-2-1 34,6-2 1,0-2 6,-7 1 0,2-1 0,-3-1 365,0-4 0,-3-1-235,0-2 1,-2-2 25,-2 0 0,-1-5 277,-3-10 0,0-7 0,-3 2-366,-2 1 0,-3-2-95,-3 12 1,1-4-1,-2 0 1,-4 1 0,-7-5 1,-5 1 0,-1 2-84,-1-8 0,-3 1-17,-1 6 0,-2-2 0,-2 3-54,-5-2 1,-1 3-90,-2 0 1,-5 2-531,2 7 0,-3 2 0,-2 1-392,0 6 1,-1 3 0,1 0 623,1 0 1,1 1 0,1 4 0,-3 2 0,5 4 0,12 5 0</inkml:trace>
  <inkml:trace contextRef="#ctx0" brushRef="#br0" timeOffset="49034">794 4392 19837,'-14'-28'107,"4"9"-79,15 36-6,0 2-11,1 18-11,-1-7 14,-3 9 0,0 2-1787,-1 6 1792,-3 1 1,0 0-1210,-2 2 1187,0-20 0,0 3-36,-1 6 0,1-1-45,0 9-152,2-5 1,3-1-855,6-8-450,5 7 1540,11-7 0,-13-18 0,7 4 0</inkml:trace>
  <inkml:trace contextRef="#ctx0" brushRef="#br0" timeOffset="49466">547 4798 16672,'40'-6'287,"0"1"1,-2 0 0,-4 0-75,3 0-2643,0-2 2631,2-2-5,-1-1-11,-11 1 0,1-1 12,12-5-94,-14 4 1,-2-1 71,7-6 37,-3-2-16,-4-2 8,-7-1 1,-1-2-121,3-7-11,-5-6 0,-3 0-45,-6 4-14,-4 8 0,0 1 19,-4 0 355,-2 2-338,-2 2 236,-7-7-213,4 13-34,-5-3-95,3 16 22,3 6 1279,-3 6-1295,-2 22 28,4-1 5,0 12 0,2 4-601,4-20 1,0 1 614,-1 16 1,1 3 16,3-8 0,0-3 2,1-6 1,0-1 19,0 8 1,1 1-83,1-1 1,0-1 115,0-10 0,1 2 19,0 6 1,1 4-1,-1-5-50,0-8 1,0 0 66,2 24 1,0-3-46,-1-14 1,3 12-190,-1-27 139,0-5-95,0-2-2004,3-5-1189,-2-3 2457,1 0 1,-5-2 0,-1 0 0</inkml:trace>
  <inkml:trace contextRef="#ctx0" brushRef="#br1" timeOffset="50851">7356 988 30266,'-28'-20'-604,"1"0"0,-1 1 1,-3-2-1,-1 1 0,6 4-353,1 5 1212,0 2 0,-2 1 369,-8 1-45,-1 2-106,4 2 10,10 3-559,2 1 3352,-17 10-2668,14-1-608,-4 6 0,0 3 0,3 0 0,-13 14 0,11-3 0,8-7-493,-9 18-1457,16-16 582,-2 7-261,9-17 117,1 25-161,2-14 1058,0-2 1,1 3 78,0-1 1,0-1-455,-1 13 290,0 8 119,-2-7 204,2-11 48,0 6 297,5-5-112,2-8-26,6 5-554,9-5 599,-2-5 647,7 3-600,5-6 55,-5-5 1,8 0-96,4-5-50,-8-2-156,11-3-926,2-3 60,-10-2-765,10-2-532,-15 2-790,-4 0 2537,-5 2 1,-9 2 0,-5 1 0</inkml:trace>
  <inkml:trace contextRef="#ctx0" brushRef="#br0" timeOffset="51066">6615 1358 16930,'40'5'-82,"0"1"0,0-2 0,-3 0 20,-9-4 0,-2 0-990,2 0 0,1 0 800,14-1 1,0-1-976,-10 0 0,-1 0 557,11-1 1,0-1-353,-14 1 0,-2 0-14,0-1 0,0 1 928,2-1 1,-2 1-1,2-1 1,-2 1-1</inkml:trace>
  <inkml:trace contextRef="#ctx0" brushRef="#br0" timeOffset="51250">7462 1235 17048,'23'25'75,"0"0"1,0 1-1,9 9 1,-2-5-31,3-6-845,1 0 814,-7-8 0,0 0-1721,16 8 1603,-15-9 0,1-1-588,1 0 1,0-2-827,16 6 406,-15-6 0,-1-2-898,11 2 2010,4-1 0,-21-6 0,-2-1 0</inkml:trace>
  <inkml:trace contextRef="#ctx0" brushRef="#br0" timeOffset="51441">8149 1199 17417,'-36'10'236,"0"-1"1,0 0 0,-15 5 0,9 3-109,23 1 1,4 3-1127,-1-1 0,1 0 1049,1 0 0,1 2 21,-4 9 1,0 1-54,5-7 1,-1 0-14,-1 8 0,1 1-76,2-1 0,3 0-206,-3 15 10,6-18 0,1-1-669,5 5-689,4-4-442,6-6-1211,3-6 2457,0-5 1,-6-7 0,-4-2 0</inkml:trace>
  <inkml:trace contextRef="#ctx0" brushRef="#br0" timeOffset="51683">8626 617 20190,'-17'33'134,"1"-1"0,0 1 1,-7 13-1,7-4-89,12 4-3229,3 3 3201,1-24 0,0 1-6,2 3 0,0 0-33,1-2 0,2 1-12,0 5 0,2 1-591,1-1 1,1-1 509,0 1 0,1 0-76,-1-4 1,1 1-837,4 1 1,-1-2-1062,5 13 679,-6-18 0,-1-2-1868,0 2 2457,-3-5 1,-4-9 0,-2-4 0</inkml:trace>
  <inkml:trace contextRef="#ctx0" brushRef="#br0" timeOffset="52400">8396 1146 19966,'6'-42'241,"5"11"-163,15 45-1376,1 2 1371,3-6 22,3 9-39,-4-3 0,1 1-1220,-5-1 0,-1 1 1153,9 7 0,-1-1 22,-11-7 0,-1 0 507,14 14-501,-6-3-1,-3 0 7,3 8-12,-8-10 6,2 5-6,-10-13 17,-4-3 532,-1-4-482,-3-1 107,-2-3 2381,-1-3-2275,-1 0 375,0-2-290,-4-1-242,0-2-16,-4-1-23,3-1 6,-1 0 16,2 0-16,0 1 78,0-2-117,2 1-12,1-1 62,1 1-78,0 1 0,0-1-12,0 2 0,0 0-66,0 1 55,1-1 6,0 1-1,1-2 12,0 0-28,1 0-5,-1 0 5,1-1 5,-2 2 18,1-1-29,-1 1 29,0 0-1,1 0-16,-1 1-1,0-1 1,0 1-12,0 1-11,0-1 12,1 0-6,-1 0-6,0 0 22,0 1-5,1 0-5,1 0 10,-1 1 7,1 1-29,0 2 34,1 1-17,0 1 0,1 1 11,0 1-22,4 5 5,-2-4 12,4 4-1,-4-4 12,1-1 0,-1-1-23,-1 1-5,1 0 11,-4-3 39,1 0 152,-3-3 49,-1-2-156,0-5-28,-3-2-28,0-5-16,-2-3 27,-4-13-6,3 2 23,-2-12-769,4 9 752,0 1 6,2 1-11,1 1-23,2-12-5,2 7-18,2-11 35,3 11-34,2 9-270,3-6 248,4 9-130,14-11 18,-4 12-1715,11-1 1580,-6 14-168,1 2-1211,3 6-307,1 3 1590,-6 5 1,-1 1-1,-2-3 1,12 8 0</inkml:trace>
  <inkml:trace contextRef="#ctx0" brushRef="#br0" timeOffset="52808">9984 1288 22991,'17'-36'74,"-1"0"1,0 3 0,-5 6-92,-13 14 6,-4 0 22,-5 9 6,-6-5-40,-5 8-791,-7-7 825,-5 3-1086,-6 2 1103,-3 1-17,-6 4-11,24 0 0,-1 1-679,0 1 0,0 2 690,-2-2 0,-1 1-676,0 5 0,-1 1 671,-1 0 0,1 2-6,0 4 0,2 3-6,4-2 0,2 3-230,4 4 0,4 2 236,0 10 634,17 7-617,13-18-6,10-3-670,10-3 670,7-4-5,-17-10 0,0 0 8,3-2 0,0-1-3,2 0 0,1-2-17,0 1 1,1-2 19,14-3 0,1-1-20,-12 0 1,0 0-253,10-3 0,-1-1 266,-16 1 1,-1 0-1,-2-2 0,-1 1 32,19-9 10,-7 0-5,-9 1 51,-8 3-34,-7 3 1602,-7 3-1636,-11 2-22,-13 6-6,-2 4-22,-7 5-62,7 2-303,-1 10-16,8-3 1210,3 6-4084,20 2 0,5-7 0,9 3 2457,-2-10 1,-11-7 0,-3-3 0</inkml:trace>
  <inkml:trace contextRef="#ctx0" brushRef="#br0" timeOffset="53256">10954 1288 17311,'-30'-17'364,"-1"1"0,1 0 0,-12-6 0,6 4-162,6 13-1363,1 1 1223,-3 3-696,1 7 645,-2 4 0,-4 22-5,15-5 33,3 13-22,18-11 0,8 3-1,5 1 7,7 0-15,-1-10 1,3 0 24,14 11-19,-10-13 0,3-1 25,5-3 1,2-2-26,-8-4 0,3-2 14,3 0 0,5 0 0,-3-3 0,-1-2 0,-1-1-512,12 1 1,-1-3 527,-13-2 1,0-2 78,13-4 1,0-1-32,-12 0 0,1-2 9,8-2 0,0-3 168,-5-4 0,-2-2-124,-9 5 1,0-2 16,5-5 1,-2-3 145,4-11 11,-7-1-22,-5 3 0,-9 0 0,-2-1-196,1-12-68,-3 14 1,-2-3 2,-3 2 1,-1 1-21,-1-12 6,-1 11 1,-1 0 28,-4-7-1,-4 5-557,-1 6 535,-2 6 120,-7 3-131,4 11 641,-5 1-579,1 19-23,7 2-51,-2 11 1576,10 2-1553,2 4-17,3 5 82,6 5-79,6-1 0,3 1-1130,-1-9 0,2-1 1117,0 2 1,1 3 0,2-2-25,3-1 1,1-1 0,0-1-3,3 7 0,1 0-24,-5-9 0,0 1 1,1-1-706,9 8 0,-1-2 485,-8-9 0,0 1-202,6 5 1,0 0-1169,-5-5 1,-2-2-1639,7 8 2457,0 2 1,-20-23 0,-5-4 0</inkml:trace>
  <inkml:trace contextRef="#ctx0" brushRef="#br0" timeOffset="53418">11130 1041 14885,'42'6'9,"1"1"1,-2 0-1,-2 0-446,-11 0 1,-1 1-1203,3 0 1,1 0 1461,8-2 1,-3-1-1,3 3 1,1-5-1</inkml:trace>
  <inkml:trace contextRef="#ctx0" brushRef="#br0" timeOffset="53567">12330 1323 24206,'37'-12'-32,"0"0"1,0 0 0,-2 1-1,0 1 1,-4 3-1040,-2 6 1,-1 2 232,2-1 1,1 1-802,-1 1 1,-2-1 982,-1 1 1,-2 0-1,2 1 1,-11-2 0</inkml:trace>
  <inkml:trace contextRef="#ctx0" brushRef="#br1" timeOffset="54066">13812 1094 32534,'-8'37'-3277,"2"7"1723,4-16 1,0 2-86,1-2 1,0 0 918,1-1 0,0-2 183,2 20 97,1-6-24,3-5-1410,0-3 1194,2-2-1393,0-1 2044,6 7 0,-7-19 1,2 4-1</inkml:trace>
  <inkml:trace contextRef="#ctx0" brushRef="#br0" timeOffset="54248">13759 1111 10853,'-8'-13'3276,"2"3"0,6 10-1673,0 0-1311,7-53-57,1 40-135,3-14 1,4 5-28,6 28-22,11 7-1611,12 9 1554,-7-2-50,-10-6 0,0 0-184,14 9-371,3-8-545,-20-3 1,1 0-148,2-2 1,1 0-337,-1 4 1,0 0 982,0 0 1,-2-1-1,2 1 1,-10-5 0</inkml:trace>
  <inkml:trace contextRef="#ctx0" brushRef="#br0" timeOffset="54626">14870 900 18560,'-45'6'117,"0"0"1,2 1 0,5 2-34,-3 11-1612,19-8 1,-1 0 1555,1 1 0,-1 0 5,0 1 1,0 1-17,1-1 0,-1 1 19,-7 3 1,0 0-282,8-3 1,0 1 233,-6 1 0,2 1-28,-6 10-1,7-2 762,12-5-711,8-7 22,20-7 12,0-6-11,12-5 925,-4-3-937,4-3-22,5-3-11,4-3 70,-6 2 0,1-2 42,-5 3 1,-1 1-18,9-2 0,0 0-675,-8 2 0,-2 0 709,1 4 0,-1-1 27,-1-3 1,1-1 145,20-8-1020,-4 1 902,-3 3 339,-6 5-383,-4 4 1210,-3 6-1115,-10 7 1447,-3 6-1469,-13 17-107,-3-2 550,-4 11-617,-2-10-28,2 2 0,1 2-62,-4 14-50,4-3 0,3 1-208,3 2 34,2-18 1,3-2-2521,13 13-140,2-12 2165,12 6 1,-17-21 0,1-2 0</inkml:trace>
  <inkml:trace contextRef="#ctx0" brushRef="#br0" timeOffset="54807">15381 1041 19742,'-18'38'-10,"-1"0"0,7-4 0,2 1 1,3-3-17,5 1 1,2-2-808,1 10 0,1-1 227,4-8 1,1-2-1136,5 14 379,-2-17 1,1-1 1361,9 12 0,-8-19 0,-1-1 0</inkml:trace>
  <inkml:trace contextRef="#ctx0" brushRef="#br0" timeOffset="54944">15664 882 17927,'-11'-36'-28,"1"0"0,0 0 0,-1 0 0,0 1 0,1 8-297,-3 4-213,-4 2-2710,2 18-29,7 5 2457,-1 4 1,6-1 0,2-2 0</inkml:trace>
  <inkml:trace contextRef="#ctx0" brushRef="#br0" timeOffset="55423">16105 1058 20050,'-22'29'14,"0"0"0,0 0 0,-9 12 0,5-2 3,15-15 0,3-1-805,-8 23 799,7-17 1,1-1-786,-1 12 774,0 7 28,7-9-11,4-12 34,2 3 553,8-14-458,-1-8 16,5-4 101,3-20-134,-5-2 59,4-16-121,-11 10 1,-1-2-289,3-15 257,-5 13 1,0 0 24,-3 2 1,0 1-22,0-16-29,-2 17 0,-1-1 11,-2 0 1,0 2 10,-4-19-22,1 18 1,1 0 35,-2 0 1,0 1-14,-5-8-1,-3-4 57,2 22-22,6 8 10,1 9 45,9 20-39,5 2-353,8 15 272,7-10 0,4 0-748,-4-2 1,3-1 745,-1-2 1,2 1 0,2 0 50,2 0 1,2 0-1,-1-2-35,5 3 0,0-1 1,-7-7 1,2 1 0,0-2 28,13 2 1,-1-4-9,-10-4 0,1-1-345,8 1 0,2-2 476,-5-6 1,-1-3-31,-10-2 0,-1-1 25,6-2 1,-1-4 186,-7-8 1,-3-3-78,8-12-149,-12 9 0,-4-3 25,-6 1 1,-2-1-51,1-16-101,-4 15 0,-1-1-45,-2-2 0,-2 1 6,0 3 0,-1-1-6,-1-5 0,-1-1-191,-5-4 1,-2 1-82,3 10 1,0 1-575,-5-7 1,0 3 890,-10-5 0,10 17 0,2 2 0</inkml:trace>
  <inkml:trace contextRef="#ctx0" brushRef="#br1" timeOffset="58032">17957 635 27531,'-29'20'819,"0"1"0,1-1 0,-12 9 0,8-2 741,15 7-2556,1 1 681,5-7 1,1 1-356,-5 18 404,6-16 1,0 3 28,2 6 1,1 1-161,3-6 1,0 1-227,0 12 1,2 2-336,8 0 1,3-3 209,-1-12 1,1-1-81,5 4 1,4-1-440,4-8 1,2-3-78,-6-7 0,1 0-295,7 5 1,0-1 1420,-4-5 0,-2-3 0,1 1 1,0 0-1</inkml:trace>
  <inkml:trace contextRef="#ctx0" brushRef="#br1" timeOffset="58400">18327 829 18713,'-6'31'-44,"0"1"0,1-2 0,2-1-111,3 10-1341,0 3 1502,1-13 0,0 0-504,0-2 1,0 0 467,1 6 1,1 1-95,1 5 0,0-1-496,-2-11 0,1 0 440,1 5 1,0-2-342,0 2-805,-1-4 199,-1-2-316,-1-3-417,-1-2 1022,-1-3-2276,-2-2 2201,-1-3 913,-1-5 0,3-3 0,0-3 0</inkml:trace>
  <inkml:trace contextRef="#ctx0" brushRef="#br0" timeOffset="58765">18168 1270 13480,'44'-6'476,"0"0"0,-5 0 0,-3 2-2954,2 8 2993,-7-2 67,10-1 635,1-5-735,-10-1-90,9-5-78,-13-2-56,-2-1 396,-2-2-469,-3-1 5,-2-1-45,-3-1 102,2-12-202,-8 7 16,1-9 29,-8 10-23,-1 1 34,-1 0 16,0 2-5,-1 0 1770,2-3-1810,0 7 836,0-2-891,0 8 316,-1 3-378,1 1 40,-1 3 27,1 1 40,-1 7-17,-1 1 61,0 20-89,0-4 0,0 13-415,-1-10 1,0 0 437,0 11-43,0-6 0,0 2-53,2 14-37,3-3 1,2 2 19,-1-14 1,0 0-1177,7 17 1,1-4 739,3-2 164,-5-20 1,1 0-2710,11 13 908,-6-11-463,4 3 2609,-7-12 0,-7-9 0,-1 0 0</inkml:trace>
  <inkml:trace contextRef="#ctx0" brushRef="#br0" timeOffset="59134">19033 635 20308,'44'0'214,"-1"-1"1,7 12-1,-5 6-57,-24 2 0,-3 3-1796,8 8 1,-1 1 1369,-8-6 1,-2 0 377,0 0 1,-1 1-18,-1 0 1,0 1-4,1 3 1,-1 1-48,0 0 0,-1 1-28,1 8 0,-1 1-754,-1 2 1,-1 0 747,-2 2 1,-2 1 2,-1-2 0,-2-1-82,-2-5 1,-2-1 84,-2-3 0,-1-1 0,-2-2 0,-2-2 5,0-1 1,-2-1-71,0-2 0,-1 0 65,0-3 0,-3 0 16,-4 5 1,-2-1 669,-10 9-706,11-14 0,0-2-38,-4 3-124,4-4 1716,3-1-2210,6-4 1146,5 0-3761,4-1 0,3-2 2457,2-2 1,-1-4 0,0-2 0</inkml:trace>
  <inkml:trace contextRef="#ctx0" brushRef="#br0" timeOffset="63775">19315 2875 15900,'-17'30'464,"3"-6"-340,-4 2-74,5-7-1036,-6 8 1025,4-6 50,-10 11-38,4-7 329,-7 8-290,-1 1-51,6-8-11,3-4 0,1-1-323,-4 3 284,-4 6 5,11-13-39,-3 4 23,5-7 495,-2 3-618,3-4-1,5-4-61,-2 1 237,5-5-220,1-2-13,1 0-743,3-3-147,-1 1 1,1-1 0</inkml:trace>
  <inkml:trace contextRef="#ctx0" brushRef="#br0" timeOffset="64374">18839 3034 10903,'13'41'1474,"-2"-8"-1122,-12-13-4,0-5 391,-3 8-437,1-4-27,-1 6-51,1-6 11,0 0 6,0 0-34,-1-1-34,-1-1-66,1 0-23,0-2 12,0-1 27,1-1 6,1-1-23,-1-2-28,1 0-33,0-1-17,1 1-5,0-2-1,0 0 0,1-1 6,0-1 17,0-1 34,0 0 44,1-1 56,1-1 62,2 0 50,0-1 11,1 0-10,2 0-35,0-1-27,1 0 5,1-1 7,3 0-35,2 1-39,2-2-62,4-1-39,0-1 12,3-1-471,1 0 459,2 1-27,3 0-24,0-1 18,2 1-679,1 0 662,-1 0 6,0 1-18,-1-1 12,-2 1 33,-2 0 34,-3-1-72,-2 0 201,-3 1 61,-4-1 51,-2 1 432,-2 0-449,-2-1 628,-2 1-757,-1 0 82,0 0-204,-1-1-23,1 1-18,-1 0-16,0 0-5,0 0-29,-1 2-23,-1-1-32,1 1-46,-2 0-61,1 0-78,0 0-180,0 2-419,0 1-1357,0 2 2230,0 3 0,-1-4 0,1 0 0</inkml:trace>
  <inkml:trace contextRef="#ctx0" brushRef="#br1" timeOffset="73265">15893 3069 14427,'4'34'785,"-4"1"-291,-8-9 1,-3 0-2869,-6 20 2730,5-11 0,-1 0-38,2-6 0,0 1-38,-1 2 0,-1 1-33,0 2 1,-1 2 35,-1 0 1,-1 3-1,1-1-122,3-8 1,0 0 0,-1 1-393,-4 10 1,-1 1 0,1-1 385,-2 4 0,0 0-440,1-4 1,-1 3-1,0-2 356,5-11 1,0-1-1,-1 3 239,-5 9 1,-3 5 0,1-1 0,1-5-578,0 1 0,0-1 389,3-7 0,-1 4 0,-1-1 1,4-6-200,0-2 0,1-3-33,-2 6 0,-1 1 78,1-2 0,1-3-138,-2 5 140,4-7 1,2-3-406,7-11 1029,-1 1-1056,6-11 2744,0-2-2506,4-1 1549,-2-1-1981,10-3 1381,-6 2-1319,4-2-392,-5 3-689,0 1-834,-1 0 2509,1 2 0,-3-1 0,1 1 0</inkml:trace>
  <inkml:trace contextRef="#ctx0" brushRef="#br0" timeOffset="77541">17498 3475 10248,'20'28'398,"-3"-3"-275,-10-14 28,-1-1 39,0-2 208,3 6-236,0-3-27,3 5 5,-2-5-17,2 2 0,2-1-16,1 1 347,16 18-1315,-1 0 1138,-11-12 0,-1 0 250,12 14-2891,-7-9 2851,1 1 7,3 1-958,1 0 833,3 1-55,1-1-794,3 0 637,1-1-23,2 0-72,0-1-37,-1-1 0,2 1-25,-14-9 0,0 0 0,14 9 0,0 0 0,2 2 5,-19-12 1,-2 0 112,21 14-1,-2 0 7,-1 0-1,-1 0-106,-1-2-6,0-2-6,-12-8 1,0 0 5,12 6 6,-7-5 0,-2-1 231,3 0-225,6 3 1889,-13-8-1912,-3-1 5,-2-1-5,-1-2 1135,-3-1-1151,2 0 1148,-6-2-1143,0 0 1131,-7-3-1092,-1 0-3305,-2-1 3187,-3-2 0,3 2 0,-3-2 0</inkml:trace>
  <inkml:trace contextRef="#ctx0" brushRef="#br0" timeOffset="78309">19244 3598 10030,'-33'9'246,"0"0"0,3 0 1,4-1-29,10 0-44,-1 1-40,-4-1-1170,-2 3 1103,-1 0-16,-1 1-6,-2 2 39,-15 5-829,8-3 770,11-5 1,0 0 2,-10 4 5,-2 1-22,0 0-16,-1 0-32,9-4 1,0 0-70,-16 7 33,16-7 0,-2 1-140,-1 1 0,0-1 104,8-3 0,-1 1 11,-8 3 0,-1 0-23,-1 0 1,0-1 92,7-3 0,-1 1 22,-6 2 1,-2 0 8,-1 0 0,2 0 2,8-4 1,0 1-6,-7 2 0,0 1 5,1-1 1,1 0 11,-15 8-580,17-8 0,-1 1 591,-9 4 6,2 0-459,0-1 525,1 0 71,11-6 0,-1 1 47,-11 4-95,13-5 1,0-1 397,-15 7-275,11-5 1,-4 2 184,15-5-235,3-2 703,3 0-692,3-2 1944,1 0-1854,4-2 734,0 1-119,2-2-283,1-1-1564,0 3 935,0 4 0,1-2 0,-1 1 0</inkml:trace>
  <inkml:trace contextRef="#ctx0" brushRef="#br0" timeOffset="81792">653 11060 13827,'-44'-7'2459,"15"2"-2274,15 9 33,13 0 387,3 5-286,1-3 23,4 4-40,2-4-11,4 0-27,3-1 196,14 0-253,-5-2-28,11 0 73,9-2-1227,-8 0 997,-13-1 1,3-1 7,2 0 1,0-1-14,16 0-12,-15 0 1,1 0-6,0 0 0,-1 0-5,16 0-1,-17 1 1,1 0-311,-4 0 0,0 1 299,11 1 11,8 0 1,-19 1-1,-4 1-336,-2-1 348,-3 0-6,-2-1-12,-3 1-10,-2 0-34,-1-1 929,0 1-1298,1 0 589,-3-1-910,1 2-246,-5-1-1344,-2 0 2336,0 2 0,-1-2 0,0 0 0</inkml:trace>
  <inkml:trace contextRef="#ctx0" brushRef="#br0" timeOffset="82260">1164 10760 15087,'29'5'437,"-2"2"-353,-11 5-28,2 2-22,0 1 0,1 1-1135,1 0 1112,-1 2 0,1-1-5,1 1-6,0-1 6,1 0-12,-1 0 12,1 1 5,-2-1-6,1 0 1,-1 0 73,-1-1-73,-3 1 0,-1-2 78,-1 7 22,-6-7 716,-1 11-313,-10-11 113,-2 4 22,-5-6-50,-1 1-84,-4 0-79,-1 2 148,-2 0-277,-1 1-61,-2 2-56,-1-1 39,-12 12-157,8-8-603,-7 9 569,13-11 6,1 0-16,4 0-6,2-1-6,3 0-17,3-1-22,3-1-33,2-1-102,2 1-274,2-1-839,2 1-1721,3 1-280,2-2 2457,-2-3 1,-2-7 0,-2-2 0</inkml:trace>
  <inkml:trace contextRef="#ctx0" brushRef="#br0" timeOffset="87434">194 10477 14180,'1'29'804,"0"0"0,-1 17-356,4-3-995,-2-17 1,0 1 815,0 17-132,-1-14 1,0 3 105,0 3 1,-1 0-836,1-7 1,0 0 652,-1 8 1,1 2 5,0 0 0,1-2-42,-1-9 1,1 0 10,1 18 0,2-2-41,1 4-18,-2-18 1,1-2 521,3 7-1047,5 7-57,-2-13-1966,6 10 605,-8-21 196,2 1-1507,-7-11 2792,-1-3 1,-2-2 0,0-2 0</inkml:trace>
  <inkml:trace contextRef="#ctx0" brushRef="#br0" timeOffset="87810">-1 11125 19281,'26'-9'210,"16"-5"134,-3 1 0,-4 2-1852,-4 5 1810,-1-1-33,0-2-17,-1-1-28,-1-2 0,-3 0-27,0-3 5,-4 0 195,4-11-217,-9 4 430,2-6-330,-6-6-168,-5 8 56,0-23-118,-5 20-507,-1-12 479,-1 15 12,-2-9-28,1 13-34,-2-3 644,0 15-784,0 5 498,0 6-419,1 18 83,0 3 0,-1 17-10,2-1-2817,0 6 2821,0 3 9,3-8 1,0 0-325,-1-7 1,0 0 317,2 10 1,0 1-4,-1-11 1,1-2-1034,-1 1 1,1-1 1021,-1-1 1,1 0 2,0-2 1,1-1-544,3 22 473,2-6-27,1-4-51,1-5-444,6 6-76,-3-12-819,4 4 114,-6-15-1884,0-4 2457,-4-4 1,-3-4 0,-3-2 0</inkml:trace>
  <inkml:trace contextRef="#ctx0" brushRef="#br0" timeOffset="88098">547 9684 20688,'3'-34'160,"1"1"1,-2 0 0,1 12-172,-2 21 16,1 3 23,0 2 28,1 8 11,3 22-1037,-2-5 0,-2 2 782,2 2 1,-2 3-906,1 1 1,-2 3 0,1-4 545,-2-3 1,1-1 0,0 3 0,-1-5 0,0-11 0</inkml:trace>
  <inkml:trace contextRef="#ctx0" brushRef="#br0" timeOffset="89863">2382 10689 19949,'26'-41'283,"-3"20"0,0 6-205,4 9-33,15 0-6,-12 6-45,-8 3-5,5 3 0,-7 11 22,-7-1 62,5 30-45,-13-17 25,-3 9 0,-2 2-640,-5 1 598,1-9 0,-1-1 17,-4 4 0,0-2 0,1 0 11,1-3 45,-2 7-50,2-10 5,-2 11-39,6-19 11,0 3-16,2-10 10,1-1-5,0-2 0,0-2-5,0-1 10,0-1 622,0-2-616,0 0 1,0 0-12,0 0 0,1 1 0,-1 0-6,0 0-5,0 1-34,0 0-11,0-1-845,0 4-225,0-4-1249,1 3-454,0-3 2829,-1 1 0,0-2 0,0 0 0</inkml:trace>
  <inkml:trace contextRef="#ctx0" brushRef="#br0" timeOffset="90078">2311 11042 19596,'37'-8'313,"0"0"1,-2 0 0,-4 3-79,-5 5-56,2 0 23,9 0-163,-10 0-39,7 0-213,-3 1-156,-9 1-527,6 2-2381,-7 2 2457,-6-1 1,-2 0 0,-10-4 0</inkml:trace>
  <inkml:trace contextRef="#ctx0" brushRef="#br0" timeOffset="90732">2911 10583 16168,'-20'-39'300,"0"0"1,2 3 0,1 7-155,-1 16 5,0 1-17,-2 1 135,-13-3-1028,5 5 904,-11-4 135,-5 3-196,10 4-5,-13-1-35,2 5-27,10 1-17,-10 4-5,-1 6-1,10 2-11,-10 5 6,21-5 0,2 1-921,-14 8 926,14-6 0,-1 1-2,-1 3 0,2 0-4,-11 11 9,12-10 1,-1 2-7,4-1 1,2 1 8,-10 12 0,11-12 0,1 1-3,2 1 0,2 1-2,-6 13 13,8-12 1,0 2-4,3 2 1,1 0-1,-2 18-13,4-15 0,0 1-6,2 2 0,0-1 8,1-8 0,-1 1 6,1 7 0,0 2-3,2-3 1,0-1 2,1 17 2,1-20 1,0 1 28,2-4 0,1-1 19,5 12 12,7 9 2,-6-24 1,1-2 19,10 13-39,-8-13 0,2 0 50,3-1 0,1-2 23,14 9-54,-13-10 1,3-1 206,9 0 1,0-2-70,12 3-26,0-3 0,-1-3-30,1-4-85,-17-3 1,1-1 47,1-1 1,-2-2 13,17-2-51,-17 2 1,1-2 92,-1-4 1,-2-1 58,17-6-98,-18 4 0,1-2 151,-1-3 1,-2 0-21,12-11-145,-13 9 0,-1-2 70,-3-2 0,-2-2-42,9-13-84,-11 12 0,0-2 31,-4-4 0,-2 0-62,-1 5 0,-2-1-777,2-9 1,-2-1 762,-2 6 0,-2 1 0,-1-2 0,-1-2 0,0 0 1,0-2-12,-1 1 0,-1-2 5,-2-7 1,-1-5 0,-1 3-1,1 3 1,-2 0-12,0 6 0,-1-6 1,-1 2-1,0 6-695,-1 2 0,-1 2 684,-2-7 0,-3 2-45,-2 8 1,-2 3-264,-11-7 241,9 13 0,-1 2-263,-5 5 0,0 5-364,-15-3-54,14 4 0,-2 3 765,-4 6 0,3 2 0,2-4 0,-14 8 0</inkml:trace>
  <inkml:trace contextRef="#ctx0" brushRef="#br0" timeOffset="91416">3175 10971 18677,'36'-12'235,"0"-1"1,-3 1 0,-3 3 167,3 11-1392,-5 0 1140,11 2 112,8 0-151,-7-1-1107,-12-1 0,0 0 1063,19-1-46,-21 1 0,-1-1 39,2 0 1,0-1-28,15 2 0,0-1-20,-10 0 0,0 0-922,11 0 0,-1 0 924,-13-1 1,1 0 0,11 0 0,1 0-15,-10 0 1,0 0-3,10 0 0,-1 0-70,-12 0 1,-2 0 66,2 0 0,-1-1 3,-1 1 0,1-1-3,20-2 1,0 0 2,-19 1 0,1-1-4,6 0 0,5-1 0,-8 1 4,4-1-11,-10 1 0,-3 0 1227,-5 1-1317,-8 0-16,-1 1-432,-8 1-2728,-12 6 0,3-3 2457,-8 4 1,10-5 0,2-1 0</inkml:trace>
  <inkml:trace contextRef="#ctx0" brushRef="#br0" timeOffset="91799">4481 10601 19031,'34'8'217,"1"1"0,0 0 0,5-1 0,-4 1-170,-11 5 1,-4 1-2349,11 13 2351,-7-7 28,-3 4 1,0 0-12,0 2-31,-6-7 1,-1 1 479,3 9-404,-7-9 11,2 5 480,-8-10-457,-2-1 11,-3 1 0,-5-1 134,-11 9-179,-2-6 0,-9 6-6,3-6-15,-1 0 644,-1-1-668,0 0 6,-7 5-18,5 2-111,-1 4-45,12-7-140,8-2-2363,7-3 2604,3-4 0,0-1 0,1-6 0</inkml:trace>
  <inkml:trace contextRef="#ctx0" brushRef="#br1" timeOffset="92961">5592 10425 20929,'25'-19'343,"-9"19"-260,-22 24-4,-1 11-21,1-7-950,0 2 1016,1-2 154,-4 21-165,3-19-37,2-3 0,-1 0-48,3-8 10,0 7 259,2-18-293,0 0 28,2-4 7,2 0 72,8-1-49,-1-2 10,26 0-60,-12-1 798,15 0-793,-14 0-11,1-1-832,1 1 826,2-3-28,14 1 6,-11 0-29,7 0-201,-8 1-50,-10 0-281,4 1-2694,-9 0 337,-7 1 2940,1 0 0,-8 0 0,-1-1 0</inkml:trace>
  <inkml:trace contextRef="#ctx0" brushRef="#br0" timeOffset="93144">5945 10654 18722,'-10'41'24,"0"0"0,1-4 1,1-3-132,4 1-1468,1-8 1306,0 9-1081,5-3-403,2-9 94,3 6 1659,3-13 0,-5-7 0,0-2 0</inkml:trace>
  <inkml:trace contextRef="#ctx0" brushRef="#br0" timeOffset="93644">5909 10195 11894,'-32'-18'424,"0"-1"1,0 1 0,0 0 0,-1 1-1,6 4-160,1 5-29,-8 1 157,4 7-196,6 5-17,-7 4 225,-3 14-175,7-1-1167,-3 10 1,-1 3 1029,15-13 1,1 0-12,-10 14 0,1 2 51,5 1 0,3-1-82,3-7 0,1 1-5,-4 10 0,1 1-701,2 1 1,2-2 671,3-10 1,1 1 20,0 7 1,1 5-1,2-5-12,2-8 1,2-1 7,-1 16 1,4 0 33,5-13 0,3-2-31,-2-7 1,0 0-1,4 7 1,3-1-261,3-1 0,1-3 266,-6-6 0,4-1 49,7 3 1,6 1 0,-3-4-31,-3-5 1,-1-2 19,16 6 1,2-2 156,-5-10 0,-1-4-562,-7 0 0,0 0 554,8-2 0,2-3 310,1-4 0,-2-2 307,-9 1 0,1-3-438,7-7 0,4-5 0,-5 0-261,-8 3 1,-1-2 101,-1 0 0,2-3 0,-3 0-65,-1-12 0,-4 0-605,-5 7 0,-2 0 467,4-10 1,-3-3 2,-6-3 1,-3 0-46,-1 10 1,-2-1-6,-2-10 0,-3-2-25,-6 0 0,-4 1-6,2 10 0,-2 1 3,1 6 0,-1-2 0,-2 2-95,-11-14 0,-1 4 50,6 9 0,-2 2-6,-5-6 1,-3 0-255,-9 7 0,1 4 128,14 10 1,1 2-757,-20-4 1,2 6-899,9 16-1334,-6 9 2767,17 9 1,11-10 0,2 0 0</inkml:trace>
  <inkml:trace contextRef="#ctx0" brushRef="#br0" timeOffset="94029">5909 11412 18369,'-1'43'209,"0"0"1,0-2-1,1-4-46,2 2-1153,2 3 1136,-1 3-12,0 0 11,0-12 1,-1 0-1441,1 16 1379,0-18 0,0 0 92,0-5 1,0-2 192,3 12-201,2 4-101,-2-15 12,-2-9 428,2-1-474,-4-8 1393,0-4-1443,-1 0-1090,0-2 1107,0-5 0,-1 3 0,0-2 0</inkml:trace>
  <inkml:trace contextRef="#ctx0" brushRef="#br0" timeOffset="94633">6086 12541 19048,'-22'-31'215,"1"0"1,0 1-1,-3-9 1,1 10-166,-4 17-44,13 14-12,-5 4-10,-3 12-1,3 0-1683,-7 11 1672,9-4-5,-7 18 16,8-9 3,4 5 0,2 1 8,2 3-3,5-1 1,1-1 3,6-3-820,4 11 825,3-17-5,10 9 471,-3-11-446,-1-7 0,0-1 36,5 0-414,8 4 465,-10-13 201,11-2-96,-7-5 68,7-2 1001,-2-6-856,-9-3 360,8-7-477,-16 1-73,-1-4 1080,-10-3-1270,-5 5-34,-5-5 102,-4 5-118,-14-4-18,3 7-5,-9 0-5,9 7-1,-1 5 110,0 4-99,0 4 7,0 4-7,1 4-421,1 2 410,1 2-94,-1 14 32,9-10-201,6 0 1,3 1-102,7-3-1936,12 17-321,3-25-622,7 0 2457,-7-8 1,-8-4 0,-4-2 0</inkml:trace>
  <inkml:trace contextRef="#ctx0" brushRef="#br0" timeOffset="95098">6103 12259 11010,'-31'-14'460,"-1"0"1,0 0 0,-12-6 0,6 5-137,7 13-522,-3 0 520,8 4 0,0 0 70,-15 4 50,-2 9 1,-1 3-1477,21-5 0,2 0 1143,-15 10 0,2 1 137,-1 12-117,19-16 0,-1 0-12,2 2 1,0 2-111,0 0 1,0 2 143,-2 15 1,1 1-102,4-10 1,1 3 3,2 11 0,2 5 0,2-5-26,2-9 0,4 1 14,3-1 0,2 5 0,2 0 0,0-7-23,2-3 1,3-2-5,4 6 0,4 3 0,-1-5-7,-2-10 1,1-2-4,5 6 1,4 0 44,-1-8 1,2-1-1,-2-2 20,1 0 0,1-1 36,15 7 1,2-3 198,-9-9 0,-1-4-106,-8-2 1,1-1 29,8 1 1,0-2 304,1-5 1,-1-1-266,-10 0 0,2-2 184,7-6 1,4-3 0,-5 0-261,-7 1 1,-2-3 82,10-10 0,3-7 1,-7 2-202,-10 7 1,-4-2-531,1-1 0,1-2 1,-4 1 493,-4 2 0,-3 0-14,0-1 1,-1 0-15,-2 0 0,-1-2-638,-3-7 1,-2-5-1,-1 3 599,-1 2 0,-3-2-86,-3-3 1,-3-6 0,-1 0 0,0 7-256,-2 0 0,-2 2 204,0 0 1,-3-3 0,1 3-1285,-5-4 1,1 5-185,6 9 1,0 1 1534,-7-10 1,3 4 0,5 9-1,2 3 1</inkml:trace>
  <inkml:trace contextRef="#ctx0" brushRef="#br0" timeOffset="95711">6403 10777 18246,'42'-12'378,"-1"-1"0,-6 4 0,2 2 1,-3 2-245,-3 3 1,0 3-1255,12-2 1,3 1 1264,-12-1 1,1 1 0,-1 1-1239,7-1 1,0 0 1146,-5-1 0,1 1 1,0 1 36,0-1 1,1 0-1,-3 0 103,5 0 0,2 0-131,-5 0 0,4 0 0,0-1 0,-5 1-683,1-1 1,-1 0 643,-2 0 0,3 0 1,-4 0 78,-5-1 1,-4 0 31,9 0 50,0-1 681,-22 1-653,-4 0 1997,-3 1-1991,-5 1 628,-5 2-853,-9 3-22,-2 1-56,-3 4-414,-1 3-208,5-2 1154,-3 4-448,6-2 0,7-6 0,0 0 0</inkml:trace>
  <inkml:trace contextRef="#ctx0" brushRef="#br0" timeOffset="96928">8908 10372 14936,'10'-33'602,"1"1"0,-1 0 0,-1-7 0,3 6-249,22 9-569,-14 15 401,-1 2 110,0 4-110,6 5-95,-6 5 89,2 6 29,-5 17-101,-6-3-406,-2 15 374,-6-16 1,-1 0-477,-3 15 431,0-13 1,-1 0 30,-3 0 1,-2-2 0,-5 15-26,4-16 1,-1-1 52,-6 6 12,-1-3 0,0-4-6,1-4-166,-1-3 161,2-3 5,0-2 28,2-3 386,2-3-364,2-2 709,2-2-736,1-3 180,0-5-270,2-2-28,1-6 0,2 1 0,0-1-6,1 0 0,0-1 1,1 2-18,0 3-49,1 1-12,1 5-101,2 2 151,0 3 6,2 3 23,7 8 5,-1 0-12,8 5 18,-1-3-12,3-1 1,4 0-220,3-1 180,-5-3 0,0-1-1392,14 4 1333,-12-4 1,-1-1-351,12 1-521,1-2-1158,-2-1-1144,-4-1 2457,-5-2 1,-14-1 0,-7 0 0</inkml:trace>
  <inkml:trace contextRef="#ctx0" brushRef="#br0" timeOffset="97368">9261 10089 13597,'-30'-21'319,"1"-1"0,0 0 1,-12-7-1,4 5 90,1 9-1351,-1 4 1261,-1 3-67,0 3-56,-2 2-56,10 7 0,0 2-23,-17 5-8,6 5 1,1 4-57,15-6 0,2 1-498,-8 7 1,2 1 502,8-4 1,3 0 5,-1 1 1,1 2 8,1 1 0,1 0 5,1 2 1,1 1 75,-2 13 0,2 2-79,4-9 1,1 1-20,0 9 0,1 1 44,4 1 1,3-2-65,2-9 1,0-1-545,2 10 0,1-2 541,2-12 1,2-2 3,0 0-1,2 0 3,1-1 1,2 0 13,1 0 0,1-1-3,2-1 1,0-1-1,2 0 1,2-1 5,0-1 0,2-1 8,1 0 1,1-2 19,1-1 0,1-2 25,1 0 0,2-3 28,-1-1 0,0-1 28,2-2 1,-1-1 10,1-2 1,0-1 10,0-1 1,1-1-4,0-3 1,0-1-6,0 0 1,-1-2-1,1-2 1,0-2-1,-1-1 0,-1-2-3,-1 0 1,0-2-12,-2-1 1,1-2 116,5-11 1,-1-1-185,-9 6 0,-1-2-28,5-7 0,-4-1-20,-9 8 1,-4 0-15,0 0 1,-2 0-9,-2 0 0,-1-1-14,-2 0 0,-1 0-12,-2-1 1,-1 0-569,-1-1 0,-3 0 560,0 0 0,-3 0-8,-1-1 0,-2 1-6,0 1 1,-2 0-12,-2 0 1,0 0-10,0 2 1,-1 2-3,-1 0 0,-1 2-9,0 2 1,0 1-84,-18-13-28,-1 8-34,0 8-84,2 6-216,2 6-24,3 6-260,1 5-2497,-5 18 0,9-2 0,-1 9 2457,14-11 1,6-10 0,3-5 0</inkml:trace>
  <inkml:trace contextRef="#ctx0" brushRef="#br0" timeOffset="97714">9278 11130 20834,'4'44'119,"-1"-1"1,1-3-1,-1-2-27,0-10 1,0-2-575,0 16 549,-1-6 1,0 0-1442,-1 6 1396,-1-16 1,0 1 16,0 2 1,0-1-24,0 5-16,0-5 0,0-2-28,0-9-11,0 3-230,1-11-22,-1-5-802,0 0 1,0-5 0</inkml:trace>
  <inkml:trace contextRef="#ctx0" brushRef="#br0" timeOffset="98011">9437 12030 17288,'14'42'558,"0"0"1,-1-4 0,0-5 90,2-2-1587,-3-8 1196,3 7 232,-5-3-227,-3-6-22,0 4 509,-6-2-543,-3-6-27,-3 3 100,-8-2-190,0-5-17,-4 2 33,-2-4-72,6-4 584,-12-2-635,15-6-307,-13-17-30,15 4 77,-5-13-2507,5-2-72,2 6 2109,-3-11 1,6 21 0,-1 0 0</inkml:trace>
  <inkml:trace contextRef="#ctx0" brushRef="#br0" timeOffset="98183">9296 12047 13345,'9'5'3276,"-1"-1"0,-8-4-2289,53-35-4264,-26 21 2421,8-8 1,1 2 989,-4 10 637,15 0-816,-13 4-83,9 1-628,-7 4-196,-10 1 64,4 2-2389,-7 3 2457,-10-1 1,0 0 0,-10-3 0</inkml:trace>
  <inkml:trace contextRef="#ctx0" brushRef="#br0" timeOffset="98666">9702 11818 14538,'-31'-14'740,"0"-1"1,-1 1 0,-6-3 0,2 2-349,-7 1-1807,-3 9 1650,9 2-1123,-10 5 1045,12 4-28,-2 3-11,-1 4-1,-1 1 0,11-1 1,-1 2 22,-13 8-73,14-7 1,1 2 83,4 3 0,1 1 0,-10 13-75,13-10-1,1 2-11,3 3 0,3 1-22,2-7 0,2 1 25,-3 16 1,2 3-24,5-8 1,2-1-23,0 0 1,3 0 13,4 6 1,2-2 13,8 5-36,-4-17 0,3 0 14,5-2 0,1-1-17,-3-7 1,1 1-738,10 5 0,4 0 1,-1-2 753,-5-5 0,2-1 2,13 8 1,3-2-250,-6-8 1,-3-3 265,-7-2 1,0-1 8,8 1 0,1-1 90,0-4 0,-1-2-54,-9 0 0,1-2 17,7 0 1,0-3 142,-1-4 0,-2-3-124,-7 2 1,-1-2-6,7-2 1,0-4-21,-2-3 0,-2-1-36,-7 5 0,0-3 32,6-12 0,2-6 0,-3 2-88,-8 9 0,-2-2-11,4-9 0,1-7 0,-5 6 0,-7 11 0,-4 2-3,3-10 1,-3-1-18,-5-1 0,-2 1-8,-1 7 0,0 0-28,-3-9 0,-3-1-151,-5-2 0,-1 2 53,2 10 0,0 0-45,-5-8 0,0 1-56,4 14 1,0 2-615,-8-5 1,0 1-907,-13-9 1775,2 9 0,2 4 0,9 5 0,-11-1 0</inkml:trace>
  <inkml:trace contextRef="#ctx0" brushRef="#br0" timeOffset="99133">8979 10795 16740,'-19'32'407,"1"1"1,0-1 0,1-1-1,0 0 1,1-4-103,1-5 1,0 0-1945,-11 15 1,-1 1 1636,5-7 0,0 0 132,2-4 1,0 1 0,-2 1 113,0 1 1,0 1-1,0-2-70,-3 5 0,0 0-59,3-5 1,0 1 0,1-1 52,-1 0 0,1-2-14,1 0 0,0-1-59,2-2 0,0 0 34,1-3 0,0 0 78,-2 5 0,0-1-28,-6 10 476,-4 6-548,16-20-29,3-5-11,5-4 12,2-4 2313,2-3-2269,1-3 1440,1-1-1495,5-5 586,1 0-716,5-5-380,3-3-141,-2 2 583,16-13 0,-19 14 0,8-6 0</inkml:trace>
  <inkml:trace contextRef="#ctx0" brushRef="#br0" timeOffset="100367">8061 12153 17244,'29'-18'183,"1"-1"0,-1 1 1,11-8-1,-7 7-37,-16 14-29,-1 2-55,-2 1-51,4 3-22,-7 3 5,1 3 51,-6 17-22,-5-6 19,-6 7 0,-2 0-3,-3 0 11,-1-1 1,-2-1 5,1-3-12,-3 4 35,4-6 11,6-7 504,1 0-426,8-10-34,10-1-123,1 0 1,8 0-1,18 3-11,-14 2-6,4 4 1,-1 2-7,-5 3 12,-5 2 0,-1 1 40,-7 1 27,-1 6 381,-15 12-252,-2-14 11,-9 4 0,-2 0-145,-3-5-425,-14 10 368,14-16-22,1-3-5,1-1-286,-4 1 174,10-6-1855,-1-4 197,13-7-645,2-7 169,5-2-1009,1-1 2457,0 1 1,-4 7 0,-1 3 0</inkml:trace>
  <inkml:trace contextRef="#ctx0" brushRef="#br0" timeOffset="100798">8379 12030 10769,'-21'-44'679,"1"1"1,-5-2 0,0 9-47,-2 15-2188,-12-4 2076,9 13-129,-1 4 339,-3 4-552,9 7 1,-1 1-45,-14 7-553,13-1 0,1 1 597,-10 13 62,9-3 0,0 2-85,7-5 1,-1 3 166,-3 8 0,-2 4 0,3-1-197,6-7 0,3 3 29,-2 12 0,0 8 0,6-6-127,6-11 0,5 0 1,4 15 1,5 7 0,1-6-19,0-14 1,4 0 3,3 1 0,3 5 1,2-1-1,-3-5-1,2-3 0,2-2 7,3-1 0,4 3 1,2 0-1,-5-6-4,0-3 0,2-4 34,1 0 1,6 2 0,0-2 0,-4-4 9,-3-2 1,0-2 143,13 0 0,4-1 1,-5-2-38,-14-6 0,-2-1 47,14 0 1,-1-5 316,-13-6 0,-3-2-5,10-11-286,-14 7 0,-1-3 111,-4-7 1,-4-1-227,-2 5 0,-1-2-34,0-8 1,0-3 47,-4-6 0,-1 0-101,-1 8 1,0 0-12,-1-11 0,-2-2-847,-1 14 0,-2 0 0,1 2 816,-3-6 1,-1 0-6,1 6 1,-1-1-1,-1 0-68,-8-13 1,-2 2 10,5 12 1,-3 0-500,-6-3 0,-3-2 0,2 5 365,4 10 0,0 3-51,-10-9 0,-2 6-2170,-14 14-503,12 12 2939,-11 10 1,29-5 0,1 2 0</inkml:trace>
  <inkml:trace contextRef="#ctx0" brushRef="#br0" timeOffset="101447">8449 12894 19238,'-4'42'362,"0"-1"0,1-2 0,1-6-171,4-9-1152,3 3 1050,1 1-27,2 2-34,1-1-23,4 14-16,-3-11 340,3 9-418,-1-5 16,-3-9-62,1 4-83,-4-12-4,-1-3-501,-1-2-543,0-2-2011,-1 0 2917,-1-5 0,0-1 1,-2-4-1</inkml:trace>
  <inkml:trace contextRef="#ctx0" brushRef="#br0" timeOffset="102136">8749 13688 18414,'-17'-27'35,"0"0"1,1 2-1,1 6-40,-1 14-6,-1 3-12,-2 0-5,-1 2 28,0 3-11,-2 2 28,-9 10 11,7-2 22,-6 6 129,8 4-78,6-5-284,1 6 289,9-7-5,3 0 11,1-1-5,4-1 111,6 3-95,2-6 0,6 2 107,8-7-124,-3-4 274,9 0-178,4-9-101,-8 1 11,7-7 106,-6-3-117,-8 4 11,2-4 123,-8 4-95,-5 3-6,-1 0 51,-4 3-151,-2 3-118,0 1 117,2 8-33,-1 0 17,4 8 6,3 8-23,-1-3-12,4 9-4,4 8 4,-3-7-1204,4 12 1199,-5-12 17,5 13 0,-6-10 19,-3-2 1,0 0 25,-3-2 28,1 14-16,-10-24 78,-2-1 543,-19 7-410,6-11-27,-14 3 67,0-13-218,8-3-51,-9-3-11,2-6-28,9-1-11,-8-6-34,7-2-5,6 3 1170,-1-3-1624,9 4 6,5 5-410,1 1-744,5 5-1625,6 1 2457,-1 1 1,1 0 0,-4 0 0</inkml:trace>
  <inkml:trace contextRef="#ctx0" brushRef="#br0" timeOffset="102632">8890 13441 17081,'-30'-19'438,"-1"0"0,1 1 1,-13-9-1,6 6-129,10 8-2535,-18-6 2405,7 8-92,14 3 0,-2 1 98,-12 5 0,1 3-143,12 0 0,0 2 15,-13 7 1,-6 4 0,7 1-1223,9 1 1,2 1 1180,-2 1 1,-1 2 0,2 0 5,4 1 1,3 1-545,-2 1 1,0 2 546,1 0 1,1 1 2,0 2 0,2 0-493,0 1 1,2 0 486,1 1 1,2 0-9,1 2 0,2 0-143,2 0 0,1 0 134,1 1 1,3 1 233,0-1 0,1 0-236,1 0 0,3 2 2,3 12 1,3 0-9,-1-11 0,1 0 6,5 8 0,2 0-3,7-3 0,1-4 308,-3-10 1,1 0-301,7 7 1,3-2 27,6-5 1,2-3-1,-9-6 0,1-1 23,10 2 0,4-1 89,2-6 1,0-4-57,-9-2 0,-1-2-19,-5-1 0,2 1 0,0-3 136,1-2 0,1-2 1,-2-1-26,6 0 1,0-1-49,-5-1 0,1-1 0,-2-1 26,2-3 1,-2-1-18,1-2 1,-1-1-20,-2-2 0,-1-1-14,-1 0 0,0-4 53,5-12 1,-2-2-113,-9 7 0,-2-1-17,5-10 1,-4-4-1,-11-4 1,-4 0-148,-3 9 0,-2 0 105,-2 6 1,-2-2-1,-4 0-46,-6 0 0,-3 1 0,-2 1-38,-4-6 0,-3 1-7,2 6 0,-3 0 0,-2 1-312,-4 2 0,-3 2 1,1 3-545,-6-4 1,-2 3-141,6 5 1,-2 1 0,1 3 1030,-8 4 1,4 4-1,-5 0 1,4 4-1</inkml:trace>
  <inkml:trace contextRef="#ctx0" brushRef="#br0" timeOffset="112681">618 14870 19098,'-40'26'437,"9"1"-320,31 0 113,1 18-140,0-9-1096,0-3 0,0 0 1045,0 8-487,0-13 0,-1 0 482,0 13 55,-2 2-5,-1 0-39,-1 2-56,0-14 0,0 0 80,-2 15-95,2-18 1,-1 1-75,-3 19 21,2-15-22,-1 6-27,3-18-85,3-3-118,0-4 708,1-3-2057,0-3 1417,1-4-1781,0-5 763,2-4 1281,1-7 0,-2 6 0,0-1 0</inkml:trace>
  <inkml:trace contextRef="#ctx0" brushRef="#br0" timeOffset="113164">406 15522 20392,'23'-24'259,"1"0"0,-3 1 1,0 5-31,2 10 186,12-5-230,-7 3-11,11-5 84,-3-2-2755,-8 2 2581,6-4 0,-12 3 748,-2 1-765,-1-1 11,-2 1 217,-2-2-216,-2 1 5,-1 0-17,-1-1 101,2-8-95,-4 5-12,0-6-16,-4 8-6,-3 1-11,0 0 6,-2 2 1357,0 1-1363,0 2 27,0 3-44,0 2 199,-2 3-250,0 2-16,-1 6 51,1 3 5,-1 7-6,1 2 12,1 4-6,-1 2-6,1 4 6,0 2 6,-2 19-1890,0-9 1884,1-11 0,0 1-6,-1 1 1,-1-1 5,0 18 0,0-18 0,0 0 0,0 9 17,0-3 0,0-3-12,1-3 51,0 6-5,0-11 10,0 3 12,1-13 22,1-2 12,0-3 1922,1-3-1688,0-1-150,0-2-471,0-1-566,4-1-1187,0 1-1244,4 0 2457,-1 0 1,-3 1 0,-1-2 0</inkml:trace>
  <inkml:trace contextRef="#ctx0" brushRef="#br0" timeOffset="113771">1094 15610 18005,'-5'44'407,"0"0"0,1-3 1,0-5-1701,1-2 1613,-1-1-52,-4 14-189,2-12-18,-2 9 23,0-6-61,3-10-23,-1 5-34,3-9-27,2-7 499,0-1-858,1-8 181,0-5-798,0 0-2240,0-9 0,2 1 2457,-1-4 1,0 5 0,0 1 0</inkml:trace>
  <inkml:trace contextRef="#ctx0" brushRef="#br0" timeOffset="114247">1023 15681 12741,'7'3'3276,"-3"0"-212,-4-3-438,0 0-2037,59-29-2354,-36 22 1846,11-9 0,0 3 160,-8 16 293,-7 0-467,6 5 0,-6 8-39,-7-1 0,1 8 50,-8 10-27,-6-7-6,-5 11 44,-11-1-352,0-7 302,-9 6 39,-7-3-27,7-10-1,-9 4 62,1-5-56,8-8 1444,-5 1-1360,6-9-61,8-2 38,-1-2 18,10-2-6,2-1-12,3 0 321,2-1-349,3-3-44,3 3-17,3-2 28,11 3-62,-2 1 6,7 1-16,5 6 16,-6 0 0,7 6 11,2 6-719,-7-3 691,8 6 29,-3 2-1,-7-5 34,4 6 83,-3 1-27,-8-7 6,5 4-191,-5-2 202,-4-7 5,1 3 134,-2-5-122,-3-3-29,2 0 101,-1-2-111,-2-4 683,2 1-712,-3-3 321,1 0-343,1 0-17,-1 0-12,4-1-88,-4 0-91,1-1-979,-4 0-516,-2 0 1658,0 1 0,-2 0 0,1 1 0</inkml:trace>
  <inkml:trace contextRef="#ctx0" brushRef="#br0" timeOffset="115264">1782 15681 21170,'17'-17'649,"0"4"-469,-1 13-34,2 0-23,2 1 17,0 1 129,15 3-146,-8-1-5,11 3 83,5-1-122,-9 0-23,14 0 33,0 2-1462,-10-2 1418,8 2 33,-4 0-27,-11-1-7,7 1 18,-7-2-23,-9-3-5,3 1 94,-6-3-111,-6 0 11,3-1-11,-4-2 0,-3-1-17,2-2 1018,-4-2-1052,-1 3 311,-1-2-445,-2 2-11,-2 0-112,0 1-1390,-1-1-620,1 1-976,0-1 3246,0 1 0,0 1 1,0 0-1</inkml:trace>
  <inkml:trace contextRef="#ctx0" brushRef="#br0" timeOffset="115714">2329 15346 22363,'-1'10'639,"3"1"-482,10 1-23,3 3-516,4 0 455,1 1-714,3 1 675,1 1 39,13 9-40,-9-6-10,9 6 27,-1-1-33,-10-5 5,8 4 12,-7 0-28,-8-7-1,1 5-60,-11 1 94,-4-5 12,-4 6 77,-11 0-44,-1-6 6,-9 6 123,-12 1-868,6-7 778,-12 8 129,-3-1-134,8-5-6,-9 5-9,20-13 1,1 0-14,-10 9-6,-8 4 40,7 1-74,11-9 572,-3 4-571,11-3-34,6-6 358,1 2-398,7-2 12,2-4-56,3 2 667,7-2-1435,-1-3-2363,8 0 3198,-2-3 0,-7-2 0,-1 0 0</inkml:trace>
  <inkml:trace contextRef="#ctx0" brushRef="#br1" timeOffset="126161">20197 370 12221,'1'50'196,"0"-1"0,0-2 1,0-4-1,-1-15 0,0-3-501,0 2 1,1 3 508,-1 6 1,1 4-1,0-2-1843,-1-1 1,1 0 1644,0 2 0,0 3 0,-1-1 105,1-4 1,-1 0-1,0-1-510,1 13 1,0 0 444,-1-8 0,0 1 1,1 1-443,0-1 1,0 1 0,0-3 382,-1 6 0,1 0 10,1-10 0,-1 3 0,0-1 30,1 1 0,-1 1 1,0-2-77,1 7 1,0 1-131,-1-6 0,1 1 0,-1 1 138,0 1 1,1 1-1,-1-1 3,0-9 0,0 0 1,0 1 2,0 8 1,1 3 0,-1 1 59,0 1 1,0 0 0,0-2 27,-1-9 1,0-2 0,1 1-88,-1 10 0,1 3 0,-1-1-38,0-2 1,1 1 0,-1-3-15,-1-8 0,1-2 0,0 1-20,-1 8 0,1 3 0,-1-1 14,0-1 0,0 0 0,-1-2-1,0 8 1,0 0 11,0-9 1,0 2 0,0 0 2,0 0 0,-1 1 0,1-3-224,-1 8 1,1 0 265,-1-7 0,0 2 1,1 0 2,0 1 1,0 1 0,0-2-5,0-9 1,1-2 0,-1 2-9,1 9 1,-1 2-1,1 0 3,0 0 0,0 0 0,1-2-58,0-10 1,-1-1-1,1 4-30,0 3 1,1 5 0,-1 3 0,1-2 0,0-5 77,0 0 1,0-5 0,0 4 141,1 3 1,-1 3 0,1 1 0,0-2-150,1 5 1,0-2 0,0-2-10,-1-8 1,1-2-1,-1 2-3,1 9 1,1 3-1,0 1 21,-2-13 1,1 0 0,0 0 0,0-1 76,0 2 0,0-1 1,0 1-49,0 9 0,1 2 0,0 0 6,0 0 0,-1-1 0,1-3-2,-2-8 1,1-3-1,0 2-186,0 11 1,1 2-1,-1-4 201,-1-11 0,-1-2 1,1 0 1,0 0 0,-1 1 0,1 0 0,-1 0 0,0 1 0,0-1 103,0-1 0,0 1 0,0 1-102,-1 1 1,1 3-1,-1 0 1,0-2 0,1 2 0,-1-1 0,0 1-2,0-2 0,0 2 0,0 0 0,0 0 2,-1 0 1,1 0 0,-1 0 0,0-1 0,0 3 1,-1-2 0,1 2-3,0-3 1,-1 3-1,0-1 1,1-2 185,-1 0 0,0-2 0,0 0-184,0 2 1,0-1 0,0 0-165,-1 0 0,1 0 1,-1 1 176,1-2 1,0 1 0,-1 2 8,0-1 0,0 3 1,0 0-1,0-1-7,0 1 1,0-2 0,0 2-7,0-3 1,0 2 0,1 0 0,-1 0 8,0-1 0,1 1 0,-1-1 0,1-2-12,0 3 0,-1-1 1,1 1-42,0-3 1,0 2-1,0 0 1,0 0 25,-1 0 0,0 0 1,1 0-1,-1-2 0,1 3 1,0-2 0,0 3 71,0-4 0,-1 2 1,0 0-1,1 1-61,-1 0 1,1 0 0,-1-1 0,1-1-3,0 3 1,0-2 0,0 2-2,-1-3 1,1 1 0,-1 1 0,1-1 1,0 0 0,-1 0 1,1-1-1,0-1 3,0 2 1,-1-1-1,1 2 0,-1 8 1,-1 2 0,0 1-51,1-1 0,-1-1 0,1-2 52,0-10 1,0-2-1,-1 4-42,1 3 0,-2 6 1,1 3-1,0-3 1,0-5 48,0-1 1,1-4 0,-1 3 62,-1 4 1,1 3 0,-1 1 0,1-3-52,-1 4 0,0-2 0,0-3 17,1-7 1,1-2 0,-1 1-41,-1 9 1,0 3 0,-1-1 10,1 1 1,0 1 0,0-2-6,1-10 0,0-2 1,0 3-1,-1 9 0,-1 2 1,1 0 14,0 0 0,0-1 0,0-2-76,1-9 1,0-1-1,0 1 66,-1 9 1,0 2 0,0 0 20,0-1 1,0 1-1,0-3-13,1-9 1,0-2-1,0 2-2,-1 8 1,0 3-1,0-2-63,-1-1 1,1 0 0,0-2 64,1-9 1,0-2 0,0 2 128,-1 7 0,-1 3 1,1-1-108,-1 0 1,1 0 0,0-2 18,-2 7 1,1 0-57,1-7 1,-1 1-1,1 0 2,0 0 1,0-1-1,0-2 12,0 7 0,0 0-19,0-7 0,1 2 0,-1 0-1,2-1 1,-1 1 0,1-2-4,-1 8 0,1 0-2,0-8 0,0 3 0,0-1 4,0-2 0,1 1 0,-1-2 3,0 7 1,0-1-1,0-7 1,1 1 0,-1 0 7,0-1 0,0 0 0,-1-2-5,0 7 1,0 0 8,0-7 0,1 1 0,-1 1 9,-1-1 0,1 0 0,-1-2-15,0 7 1,-1-1-7,1-7 1,1 2 0,-1 0-5,-1-1 1,1 1 0,0-3 3,-1 7 1,0 0-8,1-7 0,-1 3 1,1-1 4,0 1 1,-1 0 0,1-1 10,-2 6 0,1 0 2,1-6 1,-1 1 0,1 0 44,-1-1 1,1-1 0,-1-1 5,1 6 1,-1 0-1,-2 8 0,0 2 31,1-1 0,0-3 43,2-9 1,0-1-114,-1 11 0,-1 0 14,0 1 0,1-2-23,2-10 1,-1 0-6,-1 9 0,1 2 22,1-2 1,0-2-7,2-9 1,0 0 14,-1 8 0,0 0 75,2-2 1,-1-1-51,1-9 0,-1 0 493,1 7 1,-1 1-452,0-1 0,0-2-76,0-7 0,1 0-11,-1 8 1,0 0-1,0-2 0,0-1-14,-1 17-3,1-17 1,0 0-26,0 1 1,-1-1-7,-1 16 6,1-17 1,1 1-4,-1 0 0,0-2-13,0 16 13,1-16 1,-1 1-4,1 0 1,-1-2 5,-1 17 520,1-15 0,1-1-543,-2 15 1,2 1 284,-1 1-290,2 0-14,0-14 1,1 0-93,-1 14 64,1-18 0,0-1-187,0 17 1360,0-11-1131,1 10-50,0 4 45,0-9 27,1 12 6,-1-24 1,1-1-1,0 14-14,0-14 0,0 0 3,1 1 0,-1-1-56,2 13 78,-2-13 1,1 0-51,1 16 101,-1-13 562,0 3-635,-1-6-17,0-6 1292,-1 8-1342,1 2 11,-1-6 1118,0 8-1555,-1 1 39,0-7-240,0 7-1451,-1-1 1047,1-7-1053,-2 1 2287,1-10 1,0-10 0,1 0 0</inkml:trace>
  <inkml:trace contextRef="#ctx0" brushRef="#br0" timeOffset="127638">21449 1111 16208,'9'-12'1310,"-1"-3"-1254,-8 9-22,1-4-23,0 4 22,3 1 1,2-1 128,6-3-50,-1 2-16,6-2-40,5 1-112,-4 3-12,6-1-133,-2 4 145,-5 2 218,5 8-22,-12-2 6,-1 7 145,-9 2-140,-2-2 56,-4 4 63,-5 0-197,2-4-68,-10 2-10,11-8-12,-3-2-33,9-1 55,1 0-22,3-2 23,5-1-51,3-1 45,4 1-61,-1-1-1,7 0 6,-5 1 10,6 1 2,-8 2 49,-1 1 1,0 1 84,4 6-62,-6-1 23,3 4 83,-3 4-16,-5-5 55,2 6 102,-5 4-130,-4-4-38,-4 8 206,-12-4-195,0-7-45,-6 2 5,-8-2-95,8-6-16,-9 6-203,-1-3-738,8-2 683,-7 2-1300,6-1 454,8-3-599,-3 2-1541,9-3 0,6-4 2457,1 0 1,5-4 0,0-1 0</inkml:trace>
  <inkml:trace contextRef="#ctx0" brushRef="#br0" timeOffset="128149">21678 952 14981,'-25'-38'261,"0"-1"1,2 4-1,2 7-121,3 18-731,-1 2 658,-1 1 3,-1 3-54,-2 2 40,-12 5-5,6 3 16,-9 4 90,-5 13-1466,10-3 1353,12-5 1,-1 2 19,1 3 1,1 2-714,-11 15 688,11-13 0,1 3 25,0 3 1,1 1-51,4-2 0,0 1-408,-5 10 1,2 3 423,6-9 0,2 2 0,1-2-753,-1 4 1,1 0 741,0 8 1,2 0 30,6-9 1,1-2 186,1-10 0,2 1-190,0 5 1,3 1 64,5-3 0,2-3-11,11 12-48,-7-15 0,2-2 140,4-4 1,2-4 52,17 5-111,-14-7 0,2-3 80,3-3 1,0-3-107,-6 0 0,-1-1 28,8 0 1,2-3 178,0-3 0,-2-2-159,-7 1 0,0-1-26,7-4 1,0-1 103,-1-4 1,-3-1-141,-7 4 0,-1-2-17,6-4 1,0-2 50,-5-2 0,-1-1-28,8-15-59,-11 13 0,-2 0-9,1-13-5,-3-1-232,-4 0 260,-4-1-14,-6 15 0,-1 1-36,-2-15-26,-2 15 0,-1 0-53,-5-4 1,-3 2-96,-9-19 75,6 21 0,-3-1-109,-4-3 1,-2 2 28,-14-5 49,12 8 1,-1-1-258,-2 7 1,1 2-225,-15-5 159,15 9 1,0 3-1194,1 4 1,2 3-1416,-12 4-223,-5 2 2591,20 6 0,12-5 0,4-1 0</inkml:trace>
  <inkml:trace contextRef="#ctx0" brushRef="#br0" timeOffset="128615">21643 1923 9923,'-41'3'-78,"6"0"503,34 2 998,-2 2-527,1-3 62,-1 3 963,0 0-1058,0-2 559,-1 7-817,3-3-61,0 5 279,1 10-487,1-1-249,-1 13 215,0-11 1,0 1-2218,0 16 2046,1-13 1,-1 1 120,-1 13-1034,1 1 1029,-2 0-6,0-1-48,1-14 0,-1 0 9,2 12-29,-2 9 158,3-13-208,-1-12-11,1 3-6,0-14-33,1-2 120,1-4-165,-1-2 1908,1-2-1992,-1-2 1321,0-1-2037,4-7-489,-1 0-2016,5-7 3109,-1-2 0,-4 7 0,-1-1 0</inkml:trace>
  <inkml:trace contextRef="#ctx0" brushRef="#br0" timeOffset="129849">21343 3175 19837,'30'-21'8,"-1"0"1,0 0-1,12-8 1,-8 8-9,-18 21-6,2 3 1,0 1 5,1 5-17,0 2-6,-1 2 46,3 14 27,-7-4 23,0 13 84,-9 8-56,-5-8-577,-3 13 574,-1-23 0,-2-1-749,-4 13 687,4-14 1,-1 1 75,-6 19-89,4-12-18,-1 6-94,6-7-102,2-9-201,1 3-1882,3-5-600,0-6-403,1 0 2457,-1-7 1,0-4 0,0-2 0</inkml:trace>
  <inkml:trace contextRef="#ctx0" brushRef="#br0" timeOffset="130033">21432 3510 19619,'42'-8'86,"0"0"1,-1 0 0,3-1 0,-7 2-1900,10-2 1514,-15 3 0,6-2 0,-5 1-541,12-4 22,-16 4 1,0-1-822,-1-1 1,-3 1 818,8-2 1,-1-1 0,-24 7 0</inkml:trace>
  <inkml:trace contextRef="#ctx0" brushRef="#br0" timeOffset="130452">22031 3016 17322,'-22'-30'399,"0"1"0,1-1 0,-10-12 1,5 8-154,8 15-50,-2 0-1779,-3 2 1678,-2 0-44,-2 3-1,-4 2-5,-1 4-23,-4 2 12,-3 3 5,8 4 0,-2 3 9,7 0 0,0 1 16,-9 2 0,-1 4 56,-3 7 1,1 3-68,8-4 1,0 2-464,-9 6 1,-1 4 465,13-4 0,1 1 0,2 0-955,-6 7 0,2 0 921,4-3 1,0 1-1,2 2 6,2 1 0,2 1 0,2-1-20,-2 5 1,1 1-11,5-7 0,0 1 0,2-1-794,3 14 0,3-3 793,4-10 0,1-1 14,1 9 1,3-1 5,9-3 0,2-3 5,-2-8 0,1-2 20,6 6 0,3-2 98,5-5 0,1-5-42,-6-5 0,1-1 11,8 3 1,2-3 136,2-5 1,1-4-253,-9 0 0,0-2 146,10 0 0,1-4 98,1-5 0,-2-3-132,-8 2 1,-1-3-12,10-3 0,-1-4 87,-1-6 0,-3-2-101,-8 6 1,-1-2-10,7-7 1,-1-2 25,-3-5 0,-3 0-67,-6 7 0,-1-1-9,5-9 1,-2-2-7,-6-3 1,-3 1-11,-4 9 0,-2 0-12,1-11 0,-5-1-19,-9 0 0,-5 2-12,1 10 1,-1 1-31,-6-9 0,-7-1-335,-3 12 1,-5 1 0,1 3-126,0 0 1,-3 1-294,3 4 1,-6-1 0,0 1 0,4 4-820,-1 3 1,2 2 982,-10-3 1,3 3-1,12 5 1,12 4 0</inkml:trace>
  <inkml:trace contextRef="#ctx0" brushRef="#br1" timeOffset="151450">23019 1817 26452,'24'-20'497,"-1"0"1,15-12-487,-40 33 752,-7 6-668,-3 0-402,-20 14 44,6-5-2708,-13 9 2362,6-6 355,5-2 0,0 0-31,6-4 0,-1 1-180,-17 9 1,1-1-516,15-9 0,2 0 454,-6 2 1,1 1-834,-4 2-349,6-1-725,5-1 46,4-3 2282,3 1 1,6-7-1,2-1 1</inkml:trace>
  <inkml:trace contextRef="#ctx0" brushRef="#br0" timeOffset="151952">22560 1817 8875,'-38'-2'15,"0"1"0,3-1 0,8 4 19,18 6 22,0 3-5,0 2 156,-5 11-5,2-5 430,-12 21-262,8-13-413,-7 9 631,-2 2-1262,5-9 920,-6 7 163,6-3-179,7-10 22,1 4 78,9-11 146,2-2 146,4-2 95,3 0 655,14 2-890,0-4-1657,10 3 1528,-3-6 28,1 0 731,3-1-400,13 2-449,-9-3 140,2 0 0,-1-1-1144,2-1 942,-2 0 1,0-1 50,9-1-157,-2-2 12,-6-1-29,-16 1-11,-3-2 230,0 2 1572,-9-1-1656,1 1-96,-9 0-168,0 0 1301,1 1-1329,1 0 12,1 0-23,-1 2-212,2 2-62,-2 0-392,0 4-975,-1-1-1249,-1 2-297,-1 0 2457,1 0 1,-1-4 0,0-2 0</inkml:trace>
  <inkml:trace contextRef="#ctx0" brushRef="#br0" timeOffset="155619">3493 15381 18885,'-35'-23'1176,"7"4"-879,28 15-40,0 1-49,0-1-29,0 0 0,3 0-17,0-1-5,3-1-28,2 1-17,1-1 101,13-2-180,-8 4 1,16-2-34,-16 5 11,6 3-16,0 4 10,-6 2-5,4 3 11,-3 4-5,-6-2 0,2 4 22,-5 1-6,-2-3 1,-2 4 11,-3 1-1,-2-4-16,-2 6 34,-8 0-51,1-6 11,-5 5 0,-3-1-5,5-7-6,-5 4 0,5-5 0,5-5 11,-2 2 45,3-5-28,5-2 5,-1-8-49,4 1-12,4-9 11,2 6 6,3-2-12,8 0 12,-1 3 11,7-2 11,6 3-5,-5 2-1,8 0-16,2 3 11,-6 0 0,8 1-5,-10 1-439,-1 2 427,-1 2 0,-2 3 0,6 4 12,-10-1-12,4 3 6,-13-3 16,-2 1-5,-3 0 23,-1 2-12,-10 5 0,1-3-5,-9 4 5,1-4-308,-2 0 308,-2 0 403,-2 0-403,-11 6-28,6-7-5,-7 2-96,2-5-6,9-5-60,-6 0-1373,-1-4 157,12-3-1877,-9-6 0,19 1 2457,0-3 1,6 5 0,0 2 0</inkml:trace>
  <inkml:trace contextRef="#ctx0" brushRef="#br0" timeOffset="156220">3510 14993 10198,'-40'-9'674,"1"0"1,-1 0 0,-8-4 0,6 4-204,-1 12 212,10 8-420,6 1-557,-9 7 815,-2 8-1949,8-4 1549,10-7 0,0 1 89,-1 1 0,2 2-42,-11 11-98,11-10 0,1 0 42,-4 11-17,1 1-11,3 2-11,1 1-9,8-8 1,2 0-4,-4 18-30,5-16 0,1 1 47,3 3 1,1 0-26,0-7 0,1-1 8,1 9 1,2 1 100,2 0 1,2-2 12,-2-8 0,3 1-17,3 5 1,2 4 0,0-4-75,-1-8 0,0 0-292,7 12 0,3 0 373,-1-10 1,1-2-717,-4-5 1,0-1 648,7 6 0,1 0 126,5-3 0,1-2-90,-7-4 1,1 0 24,8 3 1,3-2 192,3-2 1,0-4-165,-9-1 0,1-2-6,10 1 0,1-1-14,-12-4 0,-1-2-17,0 1 1,2-2 105,13-3 1,1-2-143,-12 1 0,0-1-9,11-4 0,-2-1-19,-12 1 0,-3 0 11,-1-1 0,1-2 87,7-7 0,0-2-87,-10 4 0,-2 0-14,6-6 0,-2-3 50,-7-2 0,-3-1-86,-5 6 0,-1-1-18,2-8 1,-3 0-6,-5 7 1,-3 0-15,1-1 0,-2-1-6,-3-2 1,0 0 102,-2-1 1,-1-1-113,-4 0 0,-1-3 1,-1 2 0,-3-5 0,0-1-272,1 6 0,-1-2 1,-2 0 251,-2 2 1,-1 0 0,1 2-718,-5-5 1,0 0 711,4 7 0,-2-1 0,-1 2-70,-12-7 0,0 4-205,9 9 0,-2 2 238,-8-5 1,1 5-121,-14 4-61,0 8-73,1 7 116,0 7-570,14 4 0,1 2-70,6-2 0,1 2-581,-6 6 1,1 1 1423,6 0 0,4-1 0,-3 2 0,2 1 0</inkml:trace>
  <inkml:trace contextRef="#ctx0" brushRef="#br0" timeOffset="156591">3581 16122 23791,'0'49'37,"0"-1"1,0-3-1,1-2-6,0-7 0,0-3-1161,0-6 0,0 1 1132,0 8 1,-1 0-3,1 13 0,-1-3 11,-1-3-102,0-15 1,0-1 79,0 12 6,-1 7-1,4-20 45,3 2-5,2-10 566,4 1-561,-3-11-22,0-4-23,0-2 914,3-4-1199,-2-2 502,1-1-3488,0-5 0,-1-1 2457,0 1 1,-5 3 0,-2 5 0</inkml:trace>
  <inkml:trace contextRef="#ctx0" brushRef="#br0" timeOffset="157033">3440 17145 24049,'30'-5'97,"0"0"0,-3 1 0,-1 1-41,4 2-28,-7 3-39,4 2-11,-6 9-18,-8 0 12,3 6-22,-10 11 33,-2-4-6,-2-1 1,-2 2-31,-4 6 0,0 1-1164,1-6 0,-1 0 1197,-2 7 1,0-2-9,-2 5 416,-2-1-416,2-10 0,1-1 67,-5 11-22,-2 8-151,5-11-29,3-10 1,-2 5-365,4 1 113,2-8-152,0 4-1215,5-7 140,0-8-930,3 0-706,4-8 2974,-1-5 1,-1 2 0,-4-3 0</inkml:trace>
  <inkml:trace contextRef="#ctx0" brushRef="#br0" timeOffset="157229">3387 17656 19832,'-42'6'677,"-1"-1"1,1-1-1,17 0-239,27-2 279,13 0-454,2-1-65,12 1 1,4 0-171,6 0-1667,3 1 1,2-1 871,1 0 750,-6-1 1,2 0-85,7 0 22,-17-2 1,0 1-241,11-2-482,-2-1-838,-12 0 1,0-1 1126,17-2 0,-7 0 0,-20 2 0</inkml:trace>
  <inkml:trace contextRef="#ctx0" brushRef="#br0" timeOffset="157725">4216 17268 21147,'-10'-38'310,"0"-1"0,1 3 0,-2 6 38,-7 6-253,0 5-2277,-19-15 2238,11 13-34,-12-6 6,5 8 0,-1 2-20,12 5 1,-1 1-7,-7-2 0,-5-2 0,4 3 0,5 2 1,1 2-615,-10-3 0,0 1 629,9 3 0,0 2 25,-13 0 0,-1 1-37,10 1 1,-1 1 2,-9 0 1,-1 4-1,0 4 1,1 3-7,8-1 1,0 2-11,-9 4 0,2 2-15,10-2 1,3 1 2,-1 2 1,1 0-177,1 1 1,-1 3 150,-6 11 1,0 2 16,9-8 0,2 1-9,-6 8 1,2 5-65,12-4 0,2 2 1,2-1-721,1-1 1,1 0 778,1 2 1,2 3 0,1-4-27,5-7 1,2-3 36,1 1 1,1-1 149,7 20-198,-2-16 1,1 0 14,-2-8 0,1-1-4,3 7 1,2 2-34,3-2 0,3 0 1,-1-1 52,1-1 1,1 1 30,0 0 0,3 1 0,0-2-31,10 2 1,1-4 55,-8-6 1,1-1-152,10 4 1,0-2 170,-10-8 0,0-2 11,0 0 1,1-1 24,-1-1 0,3-2 94,6-1 1,5 0 0,-3-2-370,0 1 1,0-2 307,-1 0 0,4-1 1,-2-1 212,9-5 1,-4-3 109,-11 2 1,2-2-216,2-4 1,3-2-1,-4 0-90,-5 0 0,-1-2-408,10-7 0,-2-2 371,-14 5 1,-3-2-71,1-4 1,-2-3-254,-1-4 0,-2-3 256,0-7 0,-4-2-15,-6 14 1,-1-2-1,-3-2-92,-4-13 1,-3-3-1,-3 2 81,0 10 0,-1 2 0,-3-1-228,-4-10 1,-3-1 0,-3 3 197,2 13 0,-2 2 1,-1 0-102,-2 0 0,0-1 0,-2 2 45,1 0 1,-2 1-1,-3 0-700,-6-3 0,-6-1 0,0 1 0,3 3-292,5 4 1,2 4 0,-3-2 1040,-4-1 0,-5-2 0,2 3 0,8 5 0,-8 2 0,4 6 1</inkml:trace>
  <inkml:trace contextRef="#ctx0" brushRef="#br0" timeOffset="160790">7179 7549 9111,'46'-4'985,"0"0"1,-4 0 0,-3 1 319,-10-1 0,-1 0-4542,20-2 3665,-14 2 1,1 0-54,-8 1 0,1 0 126,15-2 0,2 0-241,-11 1 1,3-1-319,0 0 1,5 0 0,1-2-1,-5 2 147,4-1 1,0-1-51,1 0 1,4 0-1,-6 0-365,-6 1 1,-2 0 347,-1 0 1,0 0-4,0 0 1,-1 1-9,-1-1 1,-1 1-7,-1 0 1,-1 0 323,-2 0 1,0 1-324,18-3-40,3 0 29,-18 4 813,-2 0-797,-20 3 45,-12 4-56,-7 1-5,-12 6-21,1-1 1,-1 0 2207,-19 8-2235,12-5 0,-2 2-835,-8 2 0,1 1 795,7-3 1,0 1 30,4-3 1,-2 2-1,1-2-284,-4 4 0,2-1 290,-2 0 0,0 0 28,0 0 0,0 1 24,3-3 1,-2 0-1,2 0 9,-4 1 1,-1 1-416,-1-2 0,-5 2 1,-1 0-1,7-3 446,1-1 1,2-1 0,-5 2 1,-4 0-1,8-2-93,-3-1 264,6-3 44,5-2 11,7-2 1760,6-2-1860,9-1 1171,8-3-668,23-7-318,3-2 918,-5 3 1,2 0-1153,-1 0 1,0 0-1132,4-1 0,3 0 1064,2-1 1,2 0-34,4 0 0,2-1-747,2 0 0,3 1 1,-1-1 614,-9 4 0,0 0 1,1-1-439,-2 1 0,3 0 0,0 0 1,-2 1-538,1 0 1,-3 1 0,2 0 1081,5 0 1,0 0-1,-3 1 1,-6 0-1,-2 1 1,0 0 0,0 0-1</inkml:trace>
  <inkml:trace contextRef="#ctx0" brushRef="#br0" timeOffset="161614">5874 13988 19910,'-6'-29'360,"0"0"0,3 2 1,7 3 3,37 1-1924,-18 10 0,1 0 1705,2-1 1,2 0-34,0 0 1,2-1-652,1 1 1,1-1 582,0 1 1,1 0-26,0 1 1,0 0-14,-1 1 0,1 1-15,12-4 1,1 1-1,-12 4 1,-1 0-6,8-2 0,1 0-34,-6 4 1,-3 0 358,15-1-362,-20 4 1,-2 2-262,5 8 217,-15 2 27,-4 8 1353,-19 1-1347,-9 4-5,-11 3 1022,-10 3-1045,2-4 1,-2 1 52,5-5 1,0 0 19,4-2 0,-2 1 0,-1 0-740,-3 0 0,-1 1 0,1-1 751,-6 3 1,1-1 8,5-2 1,-1 1 0,0-1-332,1-1 1,1-1 0,2 0 360,-5 1 1,1 1-4,-8 3 1,0-1 31,10-5 0,2-1-40,-8 5-5,-1-1 39,34-13 627,14-5-644,17-6-5,13-7 908,-14 5 1,1 0-946,5-2 1,1 0 53,2-1 0,3 0-313,2 0 1,3 0 0,-1 1-832,-8 2 1,0 0 0,0 1-1,8-2 1,2 0 0,-4 2 436,0 0 1,-5 1-1,4 1 1,-15 3 0</inkml:trace>
  <inkml:trace contextRef="#ctx0" brushRef="#br0" timeOffset="162553">4198 15840 16006,'42'-3'390,"0"-1"0,-3 1 0,-5 2-26,-7 6-347,3 1 481,-5-2 1,2 0-1148,16 2 909,-14-2 0,3 0 230,4-1 0,0 0-269,-8-1 1,3 0 99,11-1 0,6 0 1,-4-1-216,-7 1 0,-1-2-300,1 1 0,4-1 1,-5 0 263,-4-1 0,-2 0-1308,0-1 1,1 1 1279,-1-1 0,-1-1-20,0 1 1,0 0-222,8-2 1,1 0 201,-12 1 0,1 0-6,20-3 0,-2 0 3,-4 0-3,-13 3 1,0-1 366,0 0-375,-11 3 750,2-2-806,-12 4 2945,-3-1-4200,-2 1-941,-11 2-1014,5-1 3362,-9 2 0,9-2 0,1 0 0</inkml:trace>
  <inkml:trace contextRef="#ctx0" brushRef="#br0" timeOffset="162870">5292 15593 20688,'44'1'76,"0"0"1,-3 0 0,-5 2-21,-5 10-1834,1 2 1829,0 1 10,1 4-1559,-11-4 0,0 0 1588,10 12-45,-12-10 0,-1 2 442,12 19-341,-9-10-94,3 8 284,-9-6-162,-8-8 369,-7 21-380,-10-21-23,-11 11 112,-20-5-146,5-7-419,2-4 0,0 1 324,-7 2-17,13-7 1,2 0 2174,-8 4-2376,-4 9-213,15-8-1283,1 6 1703,15-8 0,4-8 0,1 0 0</inkml:trace>
  <inkml:trace contextRef="#ctx0" brushRef="#br0" timeOffset="174016">22278 4921 12606,'7'22'1893,"-1"-4"-1535,-6-15 427,0 0-309,0-2 1193,0 0-1221,2 0-123,-1-1 123,3-1-274,-2 0-40,0-1-27,-1 0-46,-1 1-33,0 0-5,1-1-23,0 1 0,1-1 0,0 0 5,2-2 12,-1 1 0,1-2 73,-1 0-18,-1 2 1,-1-2 67,-1 3-101,0-1-386,0 2 426,-1 6-1,-1 1 12,-2 7 55,-2 8-55,-6 8-51,1 3-474,-4 3 480,2-7 22,0 2-5,-2 2-12,1 2-1192,-1 0 1209,2-1 6,0-1-613,1-2 602,2-3-402,2-3 402,3-3 0,1-3 193,3-3-166,1-4 1130,3-3-1068,2-3 680,4-3-675,3-2-27,4-2-39,3-3 27,3-3-67,4-3-16,1-1-18,4 0 12,0-1-21,1 0 15,1 0-5,-1 1-12,0 0-635,0 2 630,-2 0-11,-1 1-6,-2 2-12,-2 0-4,-3 3-35,-2 1-10,-2 1-40,-1 1-55,-2 1-118,-2 0 149,-2 2-888,-2 1-808,-3 1 74,-2 1-851,-2 2-662,-2-1 2457,-2-2 1,2-1 0,-2-2 0</inkml:trace>
  <inkml:trace contextRef="#ctx0" brushRef="#br0" timeOffset="174224">22578 5151 20128,'-26'39'60,"1"1"0,1-3 0,5-4-44,12-3-1537,2-1 1504,1 0-6,2 0 235,1-2-391,0-1-1115,4 8-397,0-11-1586,4 10 2859,-2-15 1,-1-4 0,-2-8 0</inkml:trace>
  <inkml:trace contextRef="#ctx0" brushRef="#br0" timeOffset="174723">22684 4974 9195,'-5'-13'1339,"1"2"-735,4 11 371,0 0-577,-52-48-3191,31 31 2955,-10-11 1,0 1 139,13 16 670,0 2-631,1-1 40,-2 4-45,1 1-56,-2 2-73,-1 3-84,-1 5-16,-3 3 129,-14 14-91,7 0-1026,11-7 0,1 1 1026,-9 14-16,1 4-493,1 5 453,6-6 1,1 2-34,5-7 0,-1 1 203,-5 10 1,2 1-201,4-10 0,2 0 67,-5 14 0,1 1-656,5-11 1,0 1 646,-1 9 1,1 0 22,5-12 0,2-2 22,1 0 1,1-1 491,0 1 0,2 0-382,3 11 0,1 0-157,1-11 0,1 1 2,2 6 1,4 1 274,12 3 0,4-4-238,-9-14 0,0 0-191,11 11 0,4-3 370,-4-13 1,-1-5-183,-5-2 0,1-1 107,18 2 0,2-3-158,-17-5 1,0-1-14,10 0 0,0-2-23,-10-2 1,0-1 38,13-3 1,1-2-62,-10 1 0,0-2 0,10-2 0,0-2 39,-1-4 0,-2-2-45,-9 4 1,0-2-6,7-6 0,-1-1-1,-12 4 1,-3-1-109,0-2 0,-1 0 103,-1-1 1,-1-3 21,3-13 1,-3-3-395,-5 9 1,-1 0 351,1-13 1,-4 1 5,-4 10 1,-4 0-9,-3 1 1,-3-3 0,0 1-7,-1-5 0,-4-1-247,1 7 1,-4-2 0,-1-1 0,1 5 207,-7-8 0,-1 2 8,1 5 1,-1 0-1,0 2-11,-6 1 1,0 3-12,-2 1 0,-2 2-20,-1 1 1,0 3-46,-2 1 1,-1 2-65,0 2 0,0 1-92,-1 3 0,0 1-166,-1 3 0,0 2-327,0 1 0,0 3-731,0 1 0,0 2 1358,-6 3 0,3 0 1,-3 1-1,2 3 1</inkml:trace>
  <inkml:trace contextRef="#ctx0" brushRef="#br0" timeOffset="175707">22596 6156 20543,'-15'44'214,"0"0"1,1-2 0,3-2-143,9-14 1,2 1-1712,-2 16 1,0 2 927,0-11 0,0 2 752,-1 6 0,1 4 0,-1-4-7,-1-3 0,1-1-12,0-4 0,0 1 1,0-1-431,-3 14 1,0-1 429,2-13 1,-1 0 315,-1 8 0,0-1-285,1-7 1,0-4 8,-1 13-6,0 5 0,5-23-33,1-6-17,2-4 1931,0-3-2128,5 0 2419,1-5-2900,2 0-2605,5-4 3046,-3-1 0,-1-1 0,-5-1 0</inkml:trace>
  <inkml:trace contextRef="#ctx0" brushRef="#br0" timeOffset="176306">22807 7885 19972,'17'-42'104,"-1"1"1,-1 4-1,-1 5 19,5 3-50,-6 7 73,0-13-85,-9 17-22,-4-5-11,-12 10-39,-3 5 6,-10 2 94,-16 13 1,7 2-355,9 0 0,0 1 475,-3 5 0,2 1-1441,-15 10 1346,15-9 0,1 2 112,-2 7 0,4-1-132,-4 7-56,8-8 1,3 0-61,10-2 88,6-2-17,6-3 17,5-3-11,7-1 6,3-4-17,5-3 39,17-4-56,-7-4 5,12-4 9,-14-6 0,-2-1-14,8-3-284,-9 2 1,-2-1 266,-4-1 6,-2 1 1365,-5 3-1349,1 0 70,-8 5-103,1 3 28,-8 3 5,-1 3 1320,-2 3-1303,0 4 0,0 6 29,0 16-51,-1-3 2,-1 1 1,0 1-2056,-2 9 2044,0-12 1,0 0 3,-2 14-631,-1 1 630,-1-1 6,-2 1 17,0-2 6,-4 0-965,-2-3 1003,-2-1 96,-2-10 0,-1 0-51,-7 6-78,6-10 0,-1-2 62,-2-4-28,1-5-60,2-2 37,1-3-11,3-3 1606,3-1-1645,0-3 641,1-4-691,3-1 1282,1-5-1798,6-17 101,2 8-291,4-14-605,3 14-1512,3-1-421,2 1 0,0 4 2457,-1 2 1,-5 7 0,-2 4 0</inkml:trace>
  <inkml:trace contextRef="#ctx0" brushRef="#br0" timeOffset="176763">23054 7585 15277,'-36'-27'416,"0"1"1,-1-1 0,4 3 0,1 0 0,4 6 54,-5 2-1181,-1 2 996,0 1-649,0 1 571,2 2-40,-1 2-39,1 2-51,1 3-22,0 4-6,1 5-22,-2 6 11,1 8-926,0 6 915,-1 8-6,15-15 1,0 2-4,0 2 1,1 2 5,-1 1 1,-1 2-830,3 2 0,-1 2 0,1 0 840,-3 6 1,2 1-21,2-4 1,-1 1 0,3-1-424,0 5 1,2-1 431,1 1 0,1 0-8,1 0 0,2-1 2,1 0 1,1 0-6,1-1 0,1 0 3,1-2 0,2 0-1,1-2 1,1 0 11,2-1 0,1-1 8,1-1 1,1-1 22,1-1 0,1-1-114,0 0 0,1-1 133,2-1 1,0-1 19,2 0 0,0-1 17,1-2 0,2 0 16,0-1 1,2-2-4,0-1 1,1-1-9,1-2 1,1 0-14,0-2 0,2-2-21,0 0 1,1-2-3,1-1 0,2-2 73,15 0 0,1-3-76,-10-1 0,0-2-347,13-2 0,-1-2 336,-14-2 0,-1-1-14,0-3 0,0-2-6,-1-1 1,-1-1-6,-1-2 0,0-2 628,-2-2 1,-1 0-627,-1-2 1,-1-3 24,6-13 1,-2-3-243,-7 9 1,-2-1 170,-4 3 1,0-1 0,-2 1-5,-2-5 1,-2 0-489,-1-1 0,-2-2 485,-2 0 1,-1 0-18,-1-2 1,-1 0 60,-4 0 0,-1 1-69,-1-1 0,-2 1-8,-3 0 0,-2 1-467,-2 0 0,-1 1 442,-1 1 0,-2 1-32,-1 1 1,-2-1-192,0 5 0,-2-2 0,0 2-41,-3-4 0,0 1 32,2 5 1,0-1 0,0 3-590,-1 0 0,1 2-337,-1 1 0,1 1-417,2 2 1,1 2 818,-13-11 1,16 15 0,7 6 0</inkml:trace>
  <inkml:trace contextRef="#ctx0" brushRef="#br0" timeOffset="177363">22137 5662 12640,'-30'33'413,"1"-1"0,-1 1 1,2-2-1,1-1 0,4-2-1141,6-3 0,2-1 1032,-2 4 1,-2 3-1,1-1-1610,-5 6 1,0 2 1462,2-4 0,-1 2 0,1-2 86,-4 6 1,-1 1-281,1-3 1,-1 3 0,0-2 176,7-9 0,0-2 1,-2 4-186,0-1 1,-3 4 0,-1 2 0,1-2 0,3-4 220,-8 10 1,2-2-65,0-1 1,-2 2 0,2-4 184,1-3 0,1-5-166,8-8 1,0 1 112,-10 9 0,3-2-177,6-7 1491,-1 5-1497,19-22 2028,4-2-2134,11-7 2996,-2 1-6026,23-14-202,-17 9 2457,9-5 1,-21 10 0,-3 2 0</inkml:trace>
  <inkml:trace contextRef="#ctx0" brushRef="#br0" timeOffset="182772">21079 7497 18941,'-2'40'577,"-2"4"-479,-6-9 0,-2 0-1256,4-6 0,-2 0 1191,-3 9 1,0 0-791,2-10 1,1-1 798,-1 0 0,-1 0 0,1 0 0,0-1 33,0-1 0,-1 0 51,-3 6 0,1-1 31,-5 10 16,-1 6-152,13-18 170,6-10 1013,11 0-1036,3-13 1768,9-3-1847,1-6-15,15-10-240,-5 1 166,10-6-17,1-1 6,-12 6-12,7-5-22,-7 5 28,-9 4 462,4-2-434,-5 2 57,-10 4-34,4-5-12,-13 8 6,-2-2 1309,-1 1-1292,-1 0 0,-1 0-23,0 1-22,-1 1-22,0 1 5,-1 1 11,-5 17 12,2-2-12,-5 15 12,5-5-414,0 4 397,1 2 0,-1 17-1,4-11-4,-2 13-68,5-2-18,0-11-60,2 9-734,2-6-67,3-13-539,1 5-1775,5-10 0,-2-6 2846,5 2 0,-10-13 0,0 0 0</inkml:trace>
  <inkml:trace contextRef="#ctx0" brushRef="#br0" timeOffset="183191">21414 7743 8952,'1'-37'99,"0"-1"1,-1 0-1,1-13 1,-3 6 292,-13 3-912,-3 8 1119,-4 5-710,-3 6 665,-3 4-44,-3 4-39,-3 6-68,0 4-62,-3 2-72,0 5-59,9 4 0,-1 2-3,-14 7-95,14-3 0,1 3 146,-9 11 39,0 7-799,20-13 1,0 1 641,1 2 0,0 2-20,0 2 0,1 2 5,2 2 0,0 2 1,1-1-45,-1 8 0,0 0-37,3-5 1,0 2 0,1 1 24,2 2 0,2 2 0,1-3-35,0 8 0,0 0-16,1-8 1,0 2 0,3 1 31,5 4 0,3 1 1,0-3-15,0-2 1,1-1-576,1-1 1,3 2-1,0-6 645,0-10 1,1-4 41,1 0 1,0-1-159,18 15 442,1-5 55,3-7-5,0-8-34,1-6-40,1-5-60,0-7-18,0-7-16,0-9-17,-11-1 0,0-3-163,-6 4 1,0-1-15,6-7 0,0-3 56,-1-5 1,-1-1-124,-7 8 1,-1-1-398,6-11 1,-2-1 365,-7 11 1,-3 0-9,0-2 0,-1 0-21,0 0 1,-2-1 11,0 0 1,-2 0-6,-1 0 0,-1-1-211,-1 0 0,-1 1 200,-1 0 0,0 0-9,-3 1 0,-1 0 82,0 2 1,-2-1-145,-5-10 1,-2 1 25,2 10 0,-1 0-109,-7-15 0,-2 2-87,-4-2 89,8 18 1,-1 2-1037,-17-6-111,7 13-1261,-8 3-454,10 15-252,4 5 2457,3 3 1,8-4 0,4-1 0</inkml:trace>
  <inkml:trace contextRef="#ctx0" brushRef="#br0" timeOffset="183628">21061 8819 21472,'-13'49'237,"-1"-1"1,2-3-1,2-3-114,1 3-1183,3-10 1,1 1 1078,1-9 1,0 1-6,-2 19 0,1 0-23,2-19 1,1-1-3,-1 8 0,1 0-45,0-1 0,1-1-51,0 16-11,0-19 0,0 1-641,1-3 1,0-3-1477,0 14-935,1 9 3170,0-15 0,0-15 0,1-2 0</inkml:trace>
  <inkml:trace contextRef="#ctx0" brushRef="#br0" timeOffset="184356">21167 10231 19479,'5'-31'72,"0"0"1,0 3 0,-3 5-28,-4 11-17,-3 0-11,-3-1 16,-1 2 18,-10-6-23,2 6 17,-28-2-34,17 11-11,-17 4 17,5 15-1308,10 0 1308,-9 11-6,15-4-11,3 2-5,4 0-29,5 0 6,5 8 23,8-10 328,5 4-273,13-9-16,-1-7-173,10 0 184,-6-8 5,1-2 0,1-2 1,0-4 44,8-5 0,-1-6 17,4-6 535,-11 4-563,-8 0 12,-8 6 14,-1 0 13,-3 0 224,-2 2-95,-1-3-157,-1 5-22,0 0 363,-1 4-710,1 2 259,0 5 15,2 0 0,0 2 0,1-1-11,-1-2 5,0 0 6,-1-1 0,0-1 17,-1 0-17,1 1 6,0 0-12,1 0-5,-1 1 11,1 0-17,-1 1 0,1-1-5,0 2 5,-1-2-17,1 3 23,-1-3 0,0 0-23,-1-1 12,1 0-34,-1 0-56,0 0-353,0 1 23,0 0-180,0-1-1428,-1 1 420,1-1 537,0 0 1,0-1 0</inkml:trace>
  <inkml:trace contextRef="#ctx0" brushRef="#br0" timeOffset="185001">21149 10213 18975,'5'-11'1187,"0"2"-901,-5 9 1343,0 0-1320,2-2-180,-2 1-34,1-1 84,-1 0-112,0 0 90,0-3-84,0 3 5,0-3 23,-1 2 95,-1-2-84,-1 1-17,0 0 84,-2 0-95,1 1-11,-3-1 45,0 0-79,-1 1 39,-5 0-50,3 2 0,-5 0-5,2 2 22,-8 2-17,4 1-17,-7 4 56,1 3-33,5-1 50,-13 10-84,12-4 5,-7 6 23,-4 11-17,6-3-310,8-8 0,-1 1 293,-7 14-1158,6-7 1,1 2 1165,4-8 1,0 1-3,-4 8 0,1 2-725,2 0 1,1 0 724,3-8 0,1-1-259,-2 9 0,1 0 262,3-1 0,2-1 2,1-8 1,1 1-3,0 6 0,1-1-500,1 10 503,3-3-6,3-3 1179,4-2-1179,11 10 0,-2-14 1490,8 6-1462,5-8-11,-6-9-6,9 3 39,2-7 419,-9-4-452,9 0 11,-11-6 0,-1-2 11,0-1 28,0-3-11,0-1 11,-1-4-5,0-2 1382,-2-2-1309,3-9-73,-7 3 570,1-6-525,-9-4-51,-3 3-17,-1-8 34,-5-6-40,-2 7 108,-3-7-119,-5 2-432,1 11 449,-5-4-33,-3 10-23,3 7 6,-6 2-23,-5 10 6,2 6-11,-8 6 11,-8 15-699,8-3 721,10-7 1,-1 1-20,1 0 0,2 0-9,-12 10-16,-3 7-269,13-6 56,9-10-468,4 9-524,11-16-1439,5 2-583,3-9 2457,0-1 1,-5-2 0,-3-1 0</inkml:trace>
  <inkml:trace contextRef="#ctx0" brushRef="#br0" timeOffset="185641">21432 10142 16320,'7'-32'623,"0"0"1,0 2-1,-3 6-119,-4 8-27,-1 1-57,-1 0-51,-4 1-44,-2-1 218,-10-8-324,2 5 94,-16-16-201,8 12-11,-9-6-20,13 13 0,-1 0-1127,-11-8 1079,10 8 1,0 0 36,-2 1 0,1 1-14,-13-5-28,13 8 0,-2 1 42,-8 3 0,-1 5-42,-10 3-447,8 1 0,1 3 425,-5 12-1,-1 7-8,20-10 1,0 1-4,-10 13 1,0 2-1116,7-6 0,0 0 1115,-7 10 0,0 2 0,10-10 1,2 1 0,0-1-1005,-2 6 0,0-1 1002,4-3 1,-1 1 0,2-1-2,0 2 1,3 0-100,0 1 0,2 0 108,-1 1 0,2 0 0,1 0 0,1 1-15,1-1 0,0 2 0,2-2 1,-1 5 0,1 1-3,0 4 0,2 4 0,0-4-181,1-3 1,1-2 183,1-4 1,1 1 0,0-3-12,0 4 0,2-2 5,1 0 1,1 0 2,1 0 0,0-1 269,2-1 1,0 0-262,-1-2 1,3 2-11,2 0 0,3 3 1,-1-4 15,0-1 0,1-1 1,5 4 0,3 2 1,-1-6 3,-4-11 1,0-2 5,6 5 1,3-2 44,11-3 0,2-3-22,-15-5 0,2-1 21,8 0 1,4-1-1,-4-2 7,-6-4 0,-1-1 14,9 0 0,4-2 89,-5-5 0,1-2 1,-2 0-93,1 0 0,1-2 8,0-4 0,7-3 1,-1-2-1,-6 2-42,-1-2 1,-2-2-14,-4 0 1,4-3 0,-1-2 0,-6 2-16,1-5 1,-3-1-4,-3 4 1,1-2 0,-2-1-241,-2-5 1,-2-2 0,-1 2 228,3-9 1,-2 0-161,-3 5 1,0-2 0,-3 1 148,-2-4 0,-4-1-17,-3 2 1,-2-3-1,-2 2 6,0 9 0,-1 2 0,-2-1-2,-1-10 0,-3-3 1,0 5-25,-7-5 1,-1 3-11,-3 1 0,-1 0-4,-1 3 1,-2-2-86,-1 6 0,-1-1 0,0 2 33,5 8 0,1 2 1,-1-1-59,-6-6 1,-2-2 0,2 4-344,-2 1 0,0 2 449,0 5 0,-3 0 0,5 2 0,7 5 0,1 1 1,-9-3-1,1 0 0</inkml:trace>
  <inkml:trace contextRef="#ctx0" brushRef="#br0" timeOffset="190781">24289 6385 14717,'-2'-5'801,"-3"5"-526,-10 14-28,-3 4-12,-3 2-1833,-1 2 1822,-2 3 6,-1-1-12,-2 2-16,1 0-12,-2 0-70,8-7 1,-1 1-54,-10 11-53,12-12 0,0 1 3,-14 16-28,10-9-23,-4 6-151,9-6 266,6-7-456,0 2-804,6-6-301,4-6-278,-1 1 1758,2-6 0,0-3 0,1 0 0</inkml:trace>
  <inkml:trace contextRef="#ctx0" brushRef="#br0" timeOffset="191095">23830 6473 12477,'-15'33'413,"0"-1"0,-1 0 0,-5 13 0,4-6 114,9-10-1381,0 2 1365,2 0-41,-1 0-33,4-1 291,-1 11-381,5-10 275,7 16-382,1-22-16,7 3 219,8-9-213,-3-7-23,9 0 168,8-7-218,-8-2-17,12-3 28,2-5-123,-12 0-28,10-5-23,-5 0-27,-10 2-29,5-1-418,-7 4-248,-9 2-631,2 1 1359,-5 8 0,-8-4 0,1 5 0</inkml:trace>
  <inkml:trace contextRef="#ctx0" brushRef="#br0" timeOffset="216328">6915 15081 20979,'22'-16'118,"-5"5"-51,-17 21 12,0 4 72,-1 15-78,-2-4-1275,-1 12 1286,-1-7 23,-2 2 5,-1 2-9,0-7 1,-1 0 3,-6 14-526,5-14 1,-1 0 530,-6 10 22,1-3-5,0-2-6,0-3-485,-2 6 457,5-11-22,-1 1-135,7-9 163,3-8 811,1-1-564,8-5 1065,1-4-1312,6-1 11,15-7-84,-4 0-5,11-3 16,6 2-336,-10 2 308,11 0-33,-1 2 33,-9 4-22,9 1-534,-2 1 517,-10 1-16,8 1-260,-4 0 153,-7 1-62,6-1-481,-4 0 184,-7-1-101,2-1-845,-7-2 549,-6-1 771,0-4-3056,-6-2 2076,-1 2-716,-3-4-324,-5-2 1825,0 3 438,-3-3-96,-2-2 28,4 4 29,-5-3 397,2 4 201,2 4 303,-2-1 1305,2 4-1238,3 2-72,-2 1 1013,3 7-1042,0 0-139,0 7 352,0 7-773,1-3-95,-2 8 73,-3 5-258,1-6-28,-4 10-33,-1 1-40,2-6-666,-2 9 594,4-11-74,2 0-100,1-2-196,2-2-1736,3 4-235,4-10-309,1 2 2728,5-9 0,-4-6 0,-1 0 0</inkml:trace>
  <inkml:trace contextRef="#ctx0" brushRef="#br0" timeOffset="216803">7356 15187 14992,'-14'-43'726,"1"0"0,-5-3 1,-2 6-486,-5 13-1583,0 5 0,-1 1 1487,-8-2-67,11 9 1,-2 1 125,-4 4 1,0 1-71,-18-1-87,17 4 1,-3 2 11,-1 4 0,0 2-454,8 0 1,-1 2 410,-8 2 1,0 3 31,-1 6 0,2 2-17,7-3 0,0 2 11,-8 6 0,0 2 0,11-5 0,1 0 5,0 1 1,1 2 2,1 0 1,1 2-7,0-1 1,0 4 25,-4 13 0,3 3-42,4-10 0,2 1-21,3-5 1,1 2 0,1 0 7,3 2 0,3 0 0,0-1-13,-1 6 1,1 0-1,2-7 0,1 3 0,3-1-1,6 5 1,4 0 0,0-3 1,0-1 0,3 1-11,6 4 1,6 3 0,-2-6 1,-2-11 0,2-4 9,6 8 0,6 0 77,-2-10 0,3-1 1,1-2 47,-4-4 1,0-1 0,3-1 48,2 0 1,3 1 0,0-2 0,-3-3-6,-1-1 0,-3-2 0,2-3 223,9-3 1,1-3 0,-4-1-124,-3-2 0,-2-1-127,-7 0 1,2-1-1,-1-2 191,12-12 0,-4-2-221,-11 6 0,-1-2-17,8-7 0,-3-4 1,-11 1 0,-3-4 0,-3 3-94,-1-2 1,-2 0-653,0-2 1,0-2 0,-5 2 632,-5 2 0,-5 2-6,-1-2 1,-3-1 153,0 1 0,-3-3-224,-4 5 0,-4-4 1,-1-1-1,1 4-666,-5-10 0,-1 0 718,4 11 0,-2-4 0,0 2 1,1 5-36,-5-2 0,1 5-97,0 1 1,-1 3 57,2 3 0,-2 2 100,-6 1 1,-2 4-813,-12-2 73,16 10 1,1 4-2527,-5 9 3056,-1 8 1,16-6 0,2 2-1</inkml:trace>
  <inkml:trace contextRef="#ctx0" brushRef="#br0" timeOffset="217216">7391 16069 22823,'-5'43'153,"1"1"0,0-3 0,1-3-41,2 8-3389,1 3 2842,0-23 1,0 0 470,0-1 0,0 2 20,1 9 0,0 1-39,0-11 0,-1 1-9,2 6 1,-1 0-99,0-4 1,0-2 89,1 13-28,-1-5 0,0 0-56,-1-3-22,1 12 586,0-26-962,1-2-459,0-3-1053,1-4-1283,5 1 2457,-3-6 1,1 1 0,-4-5 0</inkml:trace>
  <inkml:trace contextRef="#ctx0" brushRef="#br0" timeOffset="217800">7762 17216 20464,'-26'-34'-5,"1"6"-12,5 25-3260,-28 2 754,1 9 2514,19-4 1,-2 3 146,-6 11 0,3 4-178,-1 5 18,8-6 0,3 2-12,5 3 770,5 0-780,5-2 21,4-1-5,4-2 34,4-1 22,4-4 22,6-2 17,3-4 29,3-4 2471,4-3-2455,2-2 109,2-7 0,0-2-36,9-3-13,-8 0 0,-1-1 24,1-5 23,-2 0-23,-2 1-51,-3 1 158,-2 2-219,-4 2-39,-1 2-17,-1 2-39,-6 4 359,1 2-376,-6 11 6,-1 3-1,0 9-21,-2 1-2,1 4 1,-1 3 1004,0 4-996,0-8 1,1-1-1467,0 15 1483,-1-14 1,1 0 75,-1 17 45,0-13 34,-2 2 11,-1-15-40,-2-2 101,-1-1 96,-3 0-12,-1-1 6,-3-1-45,-2-1-45,-2-3 299,-10-2-406,6-3-60,-8-3 1384,8-5-1508,-2-5 0,0-6-16,0-4-320,0-14 56,10 8-303,2-9-582,10 12-1081,5 0-947,2 3 0,4 4 2457,1 3 1,-5 7 0,-2 3 0</inkml:trace>
  <inkml:trace contextRef="#ctx0" brushRef="#br0" timeOffset="218182">7973 17110 13110,'-33'-35'245,"0"0"0,0 0 1,3 3-1,1 2 1,1 8-3464,-15 8 3689,-2 7-124,-4 10-255,23 1 1,0 2-54,-2 2 1,0 3-29,0 2 0,-2 3-716,1 2 1,-1 3 0,1 1 715,-6 4 0,2 2 0,3-4 1,0 3-1,0 1-199,2 3 1,1 2 0,1 0 282,-3 5 0,0 2-207,6-7 0,-1 3 0,3-1 212,4-3 1,2 0 0,1-1-35,0 2 0,1 1-41,-1 4 1,4-1-4,4 5 656,5-2-762,6 0 1814,4 2-1789,6-12 1,4 0 38,-3-7 1,2-1 148,6 7 0,6-1-65,8-4 1,3-3-195,-8-5 1,1-1 183,-4-3 0,3-1 0,0-1 188,4-3 1,2-3 0,-2 0-524,8 0 0,0-1 488,-6-1 1,2-2 0,0-1 221,2-4 0,-1-1 1,-1-2-734,8-1 0,-1-2 522,-8 1 1,1-1-1,0-4-159,1-5 1,-1-3 0,-3-1 41,-9 4 0,-1-1 0,0-1-140,9-9 0,1-3 0,-6-1 100,-4-6 1,-5 0-15,-5-1 1,-5 0-17,-4 1 0,-4 0 266,-5 2 1,-5-1-326,-3 2 0,-3-3 0,-1 3 10,-4-7 1,-3 1-49,3 6 1,-2-2 0,-2 2-183,-2 2 0,-2 2 0,1 2-145,-3-4 1,-2 1-88,5 7 0,-2-1 1,2 4-379,-1 4 1,1 2 857,-2 0 0,2 2 0,-2 0 0,3 3 0</inkml:trace>
  <inkml:trace contextRef="#ctx0" brushRef="#br0" timeOffset="218550">6791 15875 21142,'1'44'263,"0"1"0,-2-2 0,-5-2-196,-8-12 1,-3-2-1707,-2 4 1,0 2 1273,-2 1 1,0 1-244,-2 2 1,-1 1 638,-1 0 0,0 1-15,0-1 1,0 0 0,0-1 0,1-1 0,2-2 0,-1 0-9,-4 7 0,1-2-14,7-11 1,2 0 10,-3 3 1,1-1 464,-4 10-582,9-15-123,1 0-863,10-14 1419,1-5-2808,5-2 2487,5-4 0,-3 0 0,2 0 0</inkml:trace>
  <inkml:trace contextRef="#ctx0" brushRef="#br0" timeOffset="219016">6086 17057 19473,'-11'43'218,"0"-1"1,0-2-1,0-7 12,-5-6-1443,-1-2 1409,0 0 118,-3 6-208,6-10 426,0 4-375,8-10 162,3-6-201,2 1-23,4-4 45,2-2 731,4 1-759,1 0 191,19-1-224,-8-3-470,13-2 469,-13-3 1,1-2-1,0 1 90,8-1-84,-7 1 0,4 0 28,-2 2-61,-9 0-35,3 1 57,-9 1-39,-5 2 508,-1 3-425,-3 9-78,-4 2-16,-1 10-716,-4-1 699,0 3-6,-3 2 0,2 1-17,0 2 17,2 1-34,2-2 62,2-3 62,1-5-102,2-3 51,0-2-117,2-2-275,4 6 112,2-6-78,4 3-230,0-8-218,1-4-510,2-2-678,3-3 1417,7-13 1,1-3-1,-7 8 1,22-19-1</inkml:trace>
  <inkml:trace contextRef="#ctx0" brushRef="#br0" timeOffset="219358">6386 17127 15564,'-26'-40'602,"0"-1"1,0 1-1,-2-1 1,-2 2-1,4 8-214,-9 5-1348,4 10 0,-1 2 1078,-6 6-76,13 5 0,-1 3 44,-1 7 1,2 4-8,-17 10-669,15-3 1,0 2 608,7-2 1,0 2 8,-8 14 0,2 3-25,5-9 0,2 3-5,-1 5 0,0 5 0,3-2-23,3-2 0,3 1-413,1-5 0,1 1 0,2-1 390,1 4 1,3-1-57,2 11 1,2 0 111,0-14 1,2 0-15,5 2 0,3 2 1,0-5-308,0-9 1,1-1 289,8 9 1,1-2 5,11-1-210,5-1 260,5-3 219,5-10 0,2-3-81,-17-4 0,1-3 216,4-4 1,7-4 0,1-2 0,-7-1-221,4-5 0,-1-4-9,2-1 1,3-3 0,-5-2 13,0-4 0,-4-2-1,-2-2 0,-2 0-34,-4 0 0,-2 0-35,-6 1 1,-3-2 68,-1-12 0,-4-2-113,-4 12 1,-4-3-37,-4 0 1,-4-5-1,-1 0 1,-1 4-51,-3-4 0,-4 0-65,0 5 1,-4-4 0,-1 0-1,1 7-307,-5 1 1,-1 4 133,-6-9 1,-5 5-1374,-5 13 1,0 6-1639,-10 4 3165,8 9 1,3 4 0,16 6 0,2 3 0</inkml:trace>
  <inkml:trace contextRef="#ctx0" brushRef="#br0" timeOffset="219779">6015 17745 21982,'0'36'-26,"0"0"1,0 1 0,1 14 0,0-6-2310,5-2 2240,0 0 5,0-1-78,0-2-56,-1-2-196,1-4-285,0-2-398,-1-6-1060,-1-5 2163,1 2 0,-3-14 0,0 5 0</inkml:trace>
  <inkml:trace contextRef="#ctx0" brushRef="#br0" timeOffset="220312">6121 18591 19445,'-14'-44'-252,"-3"8"129,9 32-6,-7 2-28,2 4 28,-3 2 22,-1 4-83,0 4 16,0 1 29,-1 3-51,-1 2 28,2 3 0,-3 5-762,3-3 655,1 3-596,3-2 916,4 1 56,2-3 73,3 1 106,1-5-320,3 2 91,3-2 111,3-1-22,3 0 56,5-3 23,1 0 61,4-4 359,13 2-314,-7-5 93,10-1-43,-15-4-83,1-2-1,-3 0 0,0-2-129,0 0 762,-6-2-695,0 1-117,-7-1 62,0-1-46,-3-2-144,0-2 475,-4 3-526,-6-2-1,-4 2-32,-6 1-63,-2 0-356,-1 2 262,-5 2-135,2 0-62,-1 1-184,3 2-197,-1 1-185,4 2-424,-1 3-455,2 0-880,0 2-498,2 2 758,4 0 2519,-1 5 0,8-9 0,-1 1 0</inkml:trace>
  <inkml:trace contextRef="#ctx0" brushRef="#br0" timeOffset="220762">6262 18450 5739,'6'2'3276,"-1"-1"-1638,-16-26 0,-8-10 324,1 5-3578,-3-9 0,-2 0 2014,-3 7-124,0 4-156,-4 4-73,-1 5-273,7 9 1,-2 2 183,-15-1 177,13 4 1,-1 3-252,-3 8 1,1 2 39,-16 5 94,16-2 1,1 3-112,6 1 0,1 1-950,-11 10 882,13-9 1,1 2-191,-8 10-117,0 4-45,1 4-269,1 3-264,0 3 17,14-20 0,1 0 322,0 0 1,1 2-46,1 0 1,1 0 345,0 1 0,1 0 366,1 1 0,1 0-216,1 0 0,0 1 258,1-1 0,2 2 0,3 10 0,4-1 0,-1-11 0,2-1 0,4 1 0,2-4 522,16-7-522,5-16 0,6 0 1358,5 0-1358,4 0 0,-22 0 0,0 0 39,1 0 0,1 0 812,-1 0 1,3 0 786,15 0 0,0 0-339,-10 0 1,0 0-903,11 0 0,0 0 681,-13 0 1,-3 0-20,1 0 0,-1 0-82,0 0 0,-2 0-67,0 0 1,0 0 129,-3 0 1,0 0-929,23 0-937,-5 0 377,-6 1 134,-14-28 1,-4-8 217,-6 6 1,-3-3-400,-2-6 1,0-6 0,-4 1 318,-5 6 1,-3 0-1,-1 1 73,-1-3 1,-1 0-1,-2 1-210,-2 0 0,-2 1 0,0 1 131,-2 1 1,0 0 0,-2 0-912,-5-6 1,-3 0 0,1 2-547,-2-2 1,-1 1 1362,3 7 1,-2 0 0,4 5 0,-3 0 0,2 4 0</inkml:trace>
  <inkml:trace contextRef="#ctx0" brushRef="#br0" timeOffset="221398">8114 15769 14163,'-18'-31'1092,"0"-1"0,3 3 0,11 7 2184,49 22-2783,-19 0 1,2-1-447,20 3 1,3 0-1448,-9-1 0,0 1 1407,-4 0 1,2 1-1,1-1 13,6 2 1,0 0 0,0-1-186,-10 0 1,0-1 0,3 1 170,-1 0 1,4-1 0,2 1 0,-1 0 0,-4-1-499,6 0 0,-4 0 0,2 0 494,-1 0 1,2 0 0,1-1 0,-4 1 2,0-1 1,-1-1 0,1 0-178,0 0 1,4 0 0,-1 0 0,-2-1 180,1 0 1,-1 0-1,0-1 72,-3 1 0,2-1 0,-1 0 1,-1-1-71,7-2 0,-1 0 0,-3-1-87,4 0 0,0-1 76,-10 1 0,1 0 0,-3-1 0,3-1 0,-4 0 1008,10-3-1025,-3-1 1587,-30 7-1705,-11 2 1587,-9 2-2045,-23 5 27,3 0 2146,-16 4-3219,20-3 1,0 0 818,-17 3 1,7-1 0,17-4 0</inkml:trace>
  <inkml:trace contextRef="#ctx0" brushRef="#br0" timeOffset="221747">9702 15222 19910,'-20'-22'1495,"10"5"-1148,20 18-78,7 2-5,23 9-219,-5 0-1390,-10-3 0,2 1 1367,14 8-10,4 2-49,-22-10 0,0 2 45,13 6 0,-1 0 3,-7-3 1,-1 0-7,9 3 1,0 2 2,1 2 1,-1-1-937,-9-5 1,0 0 929,7 6 1,-2 0 8,8 7-282,-8 1 305,-6-2 44,-8 1 244,-16 0 0,-4 1-14,-7 9-119,-3-7 1,-4-1 112,-17 2-151,13-17 1,-1 0-4,-2 0 1,-1 0 133,-14 7 1,-1 0-162,9-6 0,0 1-7,-8 4 1,-2 2 50,5-2 1,2 0-113,9-6 0,1 0-17,-5 4 1,2 0 19,5 1 0,3-2-45,-2 3 12,-2 9 503,22-18-566,6-3-251,15 2-185,1-6-465,13 1 941,-9-3 0,-2-2 0,-1 1 0,12 1 0</inkml:trace>
  <inkml:trace contextRef="#ctx0" brushRef="#br0" timeOffset="223331">10496 12965 14611,'-12'46'99,"0"1"0,0-4 0,2-4-15,2-7-3031,-2 2 3054,0 1 16,-1 0 39,0-1 35,0-2 854,1-3-827,1-4-22,2-5 566,3-5-398,2-5 111,3-4 91,3-3 1612,4-5-1763,4-3-102,4-7-118,3-5-930,4-5 819,3-3-23,2-3-1201,2-3 1224,2 0 16,-1 0 17,0-1 1,-1 2-18,-3 2 124,7-2-57,-13 11 68,3 0 22,-17 15-11,-3 2-50,-6 7-85,-5 4-33,-6 7 6,-18 18-90,3-3-53,9-10 1,0 1-65,-10 11-174,0 0-443,4-1-1198,4-2 1932,3-1 0,9-13 0,2-3 0</inkml:trace>
  <inkml:trace contextRef="#ctx0" brushRef="#br0" timeOffset="224051">13335 7426 17557,'-18'28'50,"-1"0"1,1 1-1,-7 9 1,1-2-12,-3 5-2115,8-11 2076,-3 7-11,13-18 444,5-4-416,2-3 434,4-4-328,3-3 34,3-2 11,5-2 1044,2-2-1128,4-2-23,2-4-27,2-3 175,2-2-147,12-9-17,-8 3-932,9-5 1015,-12 5 80,1 1 94,-2 0 101,0 1 488,4-2-488,-10 7-73,0 1 157,-13 8-335,-6 6 0,-12 14-141,-3 2-84,-9 13-1636,2-3 706,0 4-2245,0 1-29,3-2 2457,4-4 1,7-14 0,3-6 0</inkml:trace>
  <inkml:trace contextRef="#ctx0" brushRef="#br0" timeOffset="233485">22702 12347 17882,'-15'-1'1933,"3"-7"-1737,14 1-23,2-6 1,4 5 27,1-1 35,2 1-12,1 0-23,3 0-55,0 2-62,2 1-17,0 2-22,0 2 5,6 0-44,-8 3-12,5 1 1,-11 4 10,0 5 12,-4 7-6,-6 2-1410,-5 3 1393,-6-4 12,-4 3-477,-3 1 510,-2 1 0,-1 1 6,-1 1 11,1 0 11,1 0 17,0-1-5,3 0-11,1-2 5,4-2-23,2-2 0,2-2-5,4-2 78,5 1-22,4-6 11,6 1 1301,5-7-1296,33-5-106,-13-2 39,-5 0 0,1-1-84,-1-2 0,-2 0-1434,18-3 1347,-16 3 1,-1 0-306,11-1-692,-13 2 1,-1 1-1857,11-2-303,5 2 2457,-21 1 1,-11 1 0,-4 1 0</inkml:trace>
  <inkml:trace contextRef="#ctx0" brushRef="#br0" timeOffset="234007">23284 12206 14947,'-31'-30'387,"0"1"1,0-1 0,5 5 0,0 0-1,4 5-1468,-9-2 1294,8 6-28,-2 2-51,-1 1-22,-2 1-33,-3 3 16,-18 3-73,8 3-14,13 3 1,0 2-3,-15 5-1,-3 5-1644,22-4 1,0 2 1566,0 0 1,-1 1 90,0 1 1,0 1-581,-1 0 1,0 1 616,1 1 0,0 0 25,1 1 0,-2 0-433,-7 9 1,1 2 496,8-7 1,1 1-67,-5 7 0,1 1 27,11-8 1,3 0-35,1 1 1,1 1 17,-6 24 229,11-22 0,1 0-297,2 0 0,1 1-2,-1-1 0,3 2 22,4 9 0,3 0-12,-1-9 1,1 0 701,4 6 1,3 0-649,13 7 660,4-4-648,6-5 24,-8-12 0,5-2-390,-1-5 1,3-1-1,-1-1 401,8 4 1,1-2-41,-8-5 1,2-1 0,-4-2 244,-4-2 1,-2-2-197,2 0 0,0-1 5,-1-1 1,0-1-256,0 0 1,-1-2 252,0-1 0,1-1 123,9-5 0,1-2-34,0-3 1,1-2-103,-9 1 1,1-1 0,-2 0-47,4-5 0,-2-2 39,3-11 0,-5-1-81,-14 13 0,-2 1-14,3-8 0,-2-2 20,-4-2 0,-4 0-43,-3 9 1,-1-2-29,-3-10 1,-3-5-1,-1 4-16,-1 8 0,-3 1 7,0 0 0,-1-4 1,-2 5 355,-9-2 0,-2 4-405,5 7 0,-1 1-138,-14-7 1,-2 3-107,-7 3 92,14 11 1,-2 3-1407,-8 8 1,1 5-1639,-10 7 1638,12-2 1,2 1 818,7 7 1,12-8 0,5-5 0</inkml:trace>
  <inkml:trace contextRef="#ctx0" brushRef="#br0" timeOffset="234931">22966 13070 20571,'7'28'548,"0"1"-408,-10 4-2011,1 1 1933,-1 3-17,1-1-28,-1 2-9,1-12 0,1-1-19,0 13-6,-1 10-89,4-9-131,2-11 35,2 5-22,6-9-330,-2-7-337,5 2-650,-3-8-1086,0 0-650,0-3 2457,-2-2 1,-4-2 0,-3-3 0</inkml:trace>
  <inkml:trace contextRef="#ctx0" brushRef="#br0" timeOffset="235367">23160 13688 17098,'-27'12'354,"0"1"1,-1 4 0,3 0-137,6 4-1662,-5 11 1606,5-7-4,1 4-24,-1 0-16,2 3-26,4-8 1,1 1-32,-4 13-599,5-13 1,2 1 604,-1 12-22,5-11 0,1 1-6,0 16-28,2-16 0,1 0 6,4 10 17,3-2 596,5-3-580,5-7 1,2 0 5,7 4-117,-4-7 1,2-3 278,20 0 128,-9-8-212,13 0 17,-15-9 12,-2-1 16,0-4 28,-3-2 0,-2-4-27,-4-2-24,-3-1 164,-2-14-270,-8 9-4,-7-11 1253,-16 4-1277,-4 6 12,-23-9-3117,12 13 3094,2 6 0,0 2 54,-7 2-68,6 5 0,-1 2-8,-12 9 0,2 3-51,12 3 348,14-5-521,7 0-152,4 0-249,7 1-668,4-1-1239,7-1-734,2-1 2457,-1-4 1,-7-3 0,-3-2 0</inkml:trace>
  <inkml:trace contextRef="#ctx0" brushRef="#br0" timeOffset="235929">23389 13811 8903,'-8'-13'3276,"1"3"-2433,-10-17 1,-2-2-4121,3 9 3467,-6-13 1,-1 2 151,7 17 1197,-9-1-1270,5 4 11,-8 1 235,-6 6-279,6 3-328,-13 4 294,8 3-12,-3 5 12,-5 3 10,-2 4-92,20-8 1,0 1 10,-2 1 1,1 1-506,-1 1 0,1 0 522,0 1 1,-1 2 145,-8 9 0,1 3-165,7-7 0,0 1 36,-5 9 1,1 1-57,9-8 0,3 1-17,0 1 1,2 1-18,1-1 1,0 3 15,3 4 1,0 4-1,1-2-63,2-2 0,0-1-446,2 2 0,-1 1 1,3-4 450,3 16-5,5-16 0,2 0-22,4 16-4,5-10 1,3-2-237,8 5 245,-7-16 0,2-1 17,14 6 22,4-3 6,4-3-25,-21-13 0,2-1 42,13 1 0,0-1-34,-8-3 0,0-1-188,10 1 0,-1-1 219,-10-4 0,-1-2 135,13 1 0,0-3 128,-10 0 1,1-1-137,3-3 1,2-1 0,-2-1-50,-4-1 1,-1-1-18,9-5 1,-1-2 84,-1-5 0,-2 0-146,-8 3 0,0-1-26,6-5 1,0-3-6,-2-5 0,-2 0-31,-7 6 1,-1 0-6,5-9 0,-1-2-9,-9 9 1,-2 1-9,-1-2 0,-1-1-10,0-1 0,-1-1 10,-3-1 0,-1-1-12,-1-13 1,-2-1 19,-3 13 1,-2 0-6,-1-8 0,-3 1-1,-1 16 1,-1 3 47,-13-19-109,-3 8 1104,-3 6-1154,5 15 0,-1 2-11,-15-2-37,11 7 1,0 3 13,-14 2-53,9 5 0,1 0-126,-18 3 115,17-1 0,1 2-385,-10 3-211,3 0-404,5 0 487,2 0-1977,6-2 1126,3 0 1585,2-1 0,10-4 0,2 0 0</inkml:trace>
  <inkml:trace contextRef="#ctx0" brushRef="#br0" timeOffset="236814">22349 12841 18184,'-37'20'335,"0"0"0,8-2 0,0 2 0,3-1-201,6 1 0,0 1-1227,-4 3 1,-3 4 0,2-3 824,0 0 1,0-1 351,-8 9 0,0 0-14,9-10 0,1 0-256,1-1 0,-1 0 219,1 0 1,0-1-581,2-1 1,-1 0 560,2-2 0,0 1-9,-16 15-716,3-3 694,4-1 632,3-5-699,2-1-67,4-4-129,3-2-202,2-3 418,2-2-1650,3-1 1405,2-1-2968,2-2 2457,2-3 1,1-2 0,2-2 0</inkml:trace>
  <inkml:trace contextRef="#ctx0" brushRef="#br0" timeOffset="237213">21255 14199 21545,'9'37'194,"0"-1"1,0-2-1,5-7-121,25-10-1712,-10-4 1,2 0-22,14 7 1660,-15-6 0,0 0-5,6 5-12,-3 0-735,0 7 752,-14-6 940,-2 4-879,-14-8 102,-15 5-57,-1-6-5,-12 4-471,1-8 437,-2-1-28,-2-3-22,0-2 1507,0-3-1524,0 0-22,1-4-29,1-2-341,-4-13-57,10-2-318,-2-9-465,13 1-852,2-3-1002,3-2 3086,2-6 0,1 18 0,1 1 0</inkml:trace>
  <inkml:trace contextRef="#ctx0" brushRef="#br0" timeOffset="237347">21202 14235 12433,'-9'-10'3276,"2"2"-196,7 8-1427,0 0-1306,59-36-3551,-26 21 3254,8-8 1,2 2-68,2 9 88,1 0-567,-12 6 1,1 0-189,-9 2 1,1 0-956,7-1 1,0 0 1560,-7 2 1,-3 1 0,3-1 0,-3 0 0</inkml:trace>
  <inkml:trace contextRef="#ctx0" brushRef="#br0" timeOffset="238014">21520 14887 21153,'7'49'95,"1"0"0,-3-13 1,1 1-1,-2-5-78,0 13-671,-1-15 0,0 1 603,0 2 1,-1-2-73,1 18-9,-1-16 1,1-1-367,-2 11-488,1-1-801,-1 1-1490,-1-2 3018,-1 4 0,0-22 0,0-1 0</inkml:trace>
  <inkml:trace contextRef="#ctx0" brushRef="#br0" timeOffset="238529">21484 15857 20011,'-13'36'330,"0"0"0,2-3 1,5-5-174,14-4-40,5 1 51,12 14-554,-5-9 380,4 5 0,1 0-1819,2 3 1794,-3 0 1,1 1-18,-11-11 1,-1-2 45,1 1 0,-2 1-26,1 6 0,-3-1-5,-1 6 33,-4-14 0,-1 1 0,-6 21 45,-4-13 16,-6 8-578,-3-17 663,-4-3 22,-2-3 22,-3-5 23,-1-5-33,-1-3 4,0-5-38,1-6-23,1-4-16,1-8-35,1-5 1,2-5-28,1-5-26,8 3 1,0-1-20,-2-17 5,6 14 1,1 1 0,2-11-12,8 17 1,3 0-1,6-11 164,13-4-164,1 19-1455,5 3 1450,3 3 0,2 2-433,2 1 438,-2 1-65,1 1 71,-4-2 5,-1 0 12,-4-1 45,-3-1 22,-4-2 16,-6 1 2383,-6 0-2383,-5 0-32,-3-1 1088,-8 1-1117,-3 0-27,-7 0-7,-4 1 12,-5 2 871,-3 1-928,-2 4 1,-1 1-50,-7-1-106,8 3 1,0 2-472,-5 1-97,12 2-327,1 2-1307,15-2-880,4 3 3226,8-2 1,-4 1 0,3-2-1</inkml:trace>
  <inkml:trace contextRef="#ctx0" brushRef="#br0" timeOffset="238915">21696 15575 16717,'-34'-24'271,"-1"-1"1,1 1 0,0 0-1,-8-6 1,1 2 0,6 7-2637,-9 7 2477,1 8-45,13 8 1,0 2 22,-12 10-26,15-3 1,0 4 117,5 11 0,3 3-98,5-5 0,0 1-20,-2 10 1,2 4-1,4 8 1,4 0-57,1-9 0,1 1-14,1-5 1,1 2 0,0-1-18,2 4 1,0-2-18,2 2 1,1-1-743,0 1 1,1-1 719,1-1 0,2 0-33,2-5 0,1 2 0,0-3 22,3 5 0,0-2 8,5 8 1,3-1 5,2-9 0,2-2 87,-5-9 1,0-1 38,7 4 0,2-3 129,3-6 1,0-4-27,-7-3 1,1-1 22,7 0 1,2-1 282,3-3 0,0-3-213,-7-1 0,-1-1 6,10-1 0,2-2 190,2-5 1,0-3-1072,-10 3 1,1-2 703,10-5 1,0-1-37,-13 2 0,-1 0-25,-1-2 0,0-1-17,-1-1 0,0-2-6,-2-1 0,0-1-16,-2 0 0,-1-1-227,-2-2 1,-1-1 239,-2 1 1,-1-4-27,-6-7 1,-1-6 0,-3 2-3,-1 1 1,-2-1-140,-3-1 1,-1-4 0,-5 5 152,-5 4 1,-4 4-6,-2-2 0,-3 0-9,-2 1 1,-1 1-15,-1 2 1,-4 1-61,1 7 0,-4-1 0,2 4-7,-5-2 1,-1 3-40,-10-4 0,-2 6-689,1 10 1,1 6 111,11 2 1,-1 1-920,-7 2 1,0 2 1620,12 2 1,3 1 0,-3 0 0,4-1 0</inkml:trace>
  <inkml:trace contextRef="#ctx0" brushRef="#br0" timeOffset="240563">22243 12418 16594,'-26'9'129,"0"1"-101,-2-2-737,-4 3 723,2-3 0,-1 1-1389,5-1 0,0 1 1380,-9 2 1,-4 1-6,-7 3 0,1 1 2,8-3 1,-2 1-435,6-2 0,-4 1 0,-1 1 1,3-1 433,-12 5 1,1 1-554,4-3 0,-2 2 0,3-2 553,8-2 0,2-2 0,-2 2-246,-3 1 0,-2 0 1,-1 1-1,1-1 257,-2 1 0,2 0 0,-3 1-23,3-2 1,-2 1 0,0 0 0,0 0 42,-1 0 1,-1 0 0,1 1 0,2-2 7,-3 2 0,2-1 0,-2 0 15,3 0 0,-3 0 0,1 0 0,3-1 50,0-1 0,3 0 1,1-1 146,-1 0 0,0 0 0,1-1-95,0 0 1,1 0 0,1 0 221,-15 5 1,1-1-157,2-1 0,0 0-23,4-1 1,0 0-34,3-1 0,0-1-34,4-1 1,0 0-37,3-2 0,1 1 323,2-2 1,1 0-321,-21 7-34,12-3 0,1-1-55,-6 3-7,11-4 1,3-1 5,6-1 1754,6-2-1765,3-2 1571,4 0-1549,3-3 2443,2 1-2224,2-2 864,3 0-982,1 0-33,4-1-23,-1 0-16,1-2-29,-2 1-16,1-1-6,0 1-28,-1 0-23,-1 2-16,0-1-56,0 1-79,0 0-145,0 0-297,0 0-733,-1 0-1547,1 1 2924,1 2 0,-3-2 0,0 1 0</inkml:trace>
  <inkml:trace contextRef="#ctx0" brushRef="#br0" timeOffset="243261">19438 14340 19160,'6'35'435,"-1"0"0,1 0 1,1 14-1,-1-6-21,-4-6-1170,0 2 1013,-2 3-1494,1 3 1367,-1 0 13,-1 0 0,0 2-99,1-19 1,-1 1 52,0 11 0,0 4 0,1-6 55,-1 10 88,1-2 1,2-3-73,1-13 23,3 11 672,1-25-672,-3-6 425,1-1-404,-4-6 758,1-2-1060,-2-5 337,0 0-619,0-1 1,0 2 0</inkml:trace>
  <inkml:trace contextRef="#ctx0" brushRef="#br0" timeOffset="244044">19509 15822 20744,'19'24'622,"2"0"-505,-1-2-1284,1 3 1245,0 1-16,-2 2 0,0 0 379,-3 0-373,1 12-35,-7-9 107,-5-4 1,-1 0 16,-5 0 241,-3 9 11,-8-16-213,0-6-17,-5 2-33,1-6-34,-1-2-28,-3-1-34,-2-1-5,-12-1-45,7-2 152,-8-1-169,9-4-17,2-1 1,0-3-23,1-2-28,3-3-262,3-2 110,3-2-88,4-2-691,3-12 310,3 6-727,6-8 217,3 9-510,5 1-623,1 0-132,2 1 2480,2-2 0,-7 11 0,-1 0 0</inkml:trace>
  <inkml:trace contextRef="#ctx0" brushRef="#br0" timeOffset="244218">19474 15875 11066,'4'-1'3276,"0"0"0,-4 1 0,63-28-4146,-20 16 945,-2-4 1,1 2 2,3 9-16,-1 3-73,-10 3 643,8 2-923,-5 6-41,-11 0 203,5 4-1752,-10 1 189,-7-3-985,1 3 2677,-6-3 0,-5-6 0,0 0 0</inkml:trace>
  <inkml:trace contextRef="#ctx0" brushRef="#br0" timeOffset="244733">20056 15663 14975,'-29'-24'364,"1"-1"0,-1 1 0,-7-2 0,-2 1 1,5 7-97,-7 7-1872,-4 3 1,-1 2 1695,19 4 1,1 2-4,-8 0 1,-3 3 80,-3 4 1,0 2-62,8-1 1,0 1 32,-10 3 1,-1 4-869,-2 2 0,2 2 883,9-4 0,0 1-29,-9 5 1,1 3-18,2 1 0,2 1-5,11-5 1,0 0 5,-7 6 0,2 1 0,12-8 0,3 0-332,1 1 1,1 0 303,2 0 0,2 2 260,1-1 1,1 3-231,2 12 1,2 2-53,1-9 0,1 1-15,3 9 1,2 1 33,7 1 1,3-2 187,-2-10 1,2 0-242,6 9 0,1-2-11,-2-12 0,1-4 286,1 1 0,1-2-287,1-1 1,1-2 8,1-1 1,1-1 38,13 5 0,1-1-11,-9-6 1,1-2 4,9 5 1,2-2 87,2-4 0,-1-3-68,-8-1 0,0-1-2,10 0 0,2-1 52,2-2 1,-1-2-391,-11-1 0,1-2 323,10 1 1,1-4 95,-5-6 0,-2-2-59,-10 2 0,-1-1-17,6-5 0,-1-4-293,-5-5 1,-4-2 273,-6 5 0,-2-1-12,5-9 0,-2-3 0,-4-9 1,-3 0-29,-4 8 1,-1 0-12,-2 4 0,0-2 1,-2-1 1,-2-2 0,-2-1 0,-1 1-30,-1-6 0,-1-1-49,-1 6 0,-1-2 0,-1 4 32,-3-4 1,-2 3-12,-1 0 0,-1 1-289,0 2 1,-2 2 263,-1 1 0,0 2 214,-1 3 1,0 2-271,-2 3 0,0 2-227,-20-12-174,-1 10-1112,7 14 1,0 3-1639,-13 3 2621,16 2 1,2 2-1,7 2 1,8-1 0</inkml:trace>
  <inkml:trace contextRef="#ctx0" brushRef="#br0" timeOffset="245495">19191 14076 15687,'-27'36'384,"0"0"0,0 1 0,1-3 0,1-1 1,3-2-164,4-2 0,2-2-1860,-2 3 1,-1 0 1354,-1 3 1,0 1 459,-1 1 1,0 1-821,-1 1 0,-1 1 806,1 0 0,0 0 6,0-1 0,0 0-195,2-1 1,-1-2 199,2-2 1,0-1-100,2-3 0,-1-1 88,3-4 0,-1 0 130,-12 16 492,3-6-571,4-6-34,4-5 1941,3-4-1884,1-2-141,6-6 2342,1-3-2353,4-4 657,1-2-825,5-2 384,7-1-1745,0 0-1832,4 0 3253,-4 2 0,-5 0 1,0 0-1</inkml:trace>
  <inkml:trace contextRef="#ctx0" brushRef="#br0" timeOffset="247589">18257 15857 19154,'34'-29'311,"-1"0"1,-1 1 0,-6 7-194,-11 13-51,0 1-22,-2 2-17,0 2-17,-1 2-39,4 3-6,-6 3-16,4 9 39,-10 0 16,0 7 1,-6-4-6,-2 1 0,-4 1 6,-3 1 5,-5 6-6,3-7 7,-2 3-1,6-7 0,4-5 0,2 1 84,6-7-39,1-1 0,5-1-22,2-1-12,3-2 1,2 0-12,2 0-11,11-1 0,-7 3-6,8 3 1,-3 10-12,-8 0 17,2 7-17,-11 8 0,-5-4-466,-6 7 505,-5-7 40,-5-2 33,-3 1-11,-2-2-17,-1 0 0,0-2-16,0 0-29,1-2-302,-2 3 202,6-7-73,-1 2-577,8-7 162,2-5-202,1 1-2480,3-4 3248,8-9 0,-6 5 0,6-5 0</inkml:trace>
  <inkml:trace contextRef="#ctx0" brushRef="#br0" timeOffset="247979">18433 15593 12427,'-28'-29'422,"-1"0"0,1 1 1,2 2-1,0 1 0,2 5-2282,-14 1 2185,-1 5-85,-1 2-49,1 4 681,-1 4-584,5 8 1,0 3-42,-10 7-722,11 0 1,2 2 737,0 18-137,16-15 0,2 2-240,0 2 0,1 3 287,0 12 1,1 6-1,1-3-975,1 1 0,1 1 816,1 3 1,0 3 0,3-5-12,3-3 0,3-3-688,1 0 1,2 0 684,1-2 0,2 0 266,1-4 0,4 1-252,8 6 0,2-1-490,-3-12 0,0-1 479,8 6 0,2-2 44,3-6 1,3-3 367,2-2 0,4-1-277,-7-6 1,2 0-1,-1-2 227,9 0 0,-2-3-195,0-4 1,-1-3 19,-11-2 1,-2-1 19,1-3 0,-1-1-9,0-1 1,0-2 0,-2 0 0,1-3 193,8-9 0,0-3-230,-9 5 0,-2-1-17,8-8 1,-2-4 44,-5-4 0,-3-1-188,-4 9 1,-3-2 7,-1-9 0,-1-6 1,-3 4-37,-3 10 1,-3-1 80,-1 1 1,-2-4 0,-2 5-124,-3 6 1,-3 1-54,-2 0 1,-1-1-51,-2 2 0,0 0-51,-1 1 1,-3 0-410,-7-4 1,-2 2 165,6 7 0,0 1-180,-7-3 1,-1 3-887,2 7 1,-1 4 1527,-1 5 0,1 2 0,-13-4 0,10 10 0</inkml:trace>
  <inkml:trace contextRef="#ctx0" brushRef="#br0" timeOffset="248265">18468 16439 15956,'0'35'254,"1"0"0,-1 0 0,1 5 1,0 1-1,0-5-106,0-10 1,1 0-1222,0 9 0,1 0 1196,0-9 0,0-1 98,2 9 1,0 0-136,-1-8 1,0 0 6,1 5 0,0-1 142,5 16-157,-3-14-39,5 7 627,-6-20-733,0 0-862,0 1-549,-4-8-1205,2 6 2683,-4-8 0,0-6 0,0 1 0</inkml:trace>
  <inkml:trace contextRef="#ctx0" brushRef="#br0" timeOffset="248764">18733 17657 16297,'-31'-33'395,"0"1"1,-6 2 0,2 10 52,-1 23-990,10-1 1,1 2 1029,-11 7-7,-1 3-38,3 2-147,13-3 1,0 1-123,-6 7-17,-3 7-92,17-5 31,7-5 305,1 4-384,5-7 39,4 0-45,2-1 34,5-1-1,5-1-49,15-2 44,-4-4-278,12-2 223,-9-6 16,1-2 393,0-3-426,11-4 33,-12 1 47,-5 2 1,-1 1-15,-5 2 68,4-2 50,-17 10-44,-3 1 27,-2 5 1039,-1 1-1100,0 3 39,0 3-123,0 2 101,2 16-152,1-6-644,2 13 549,6 8-1381,-2-10 1462,-3-13 1,1 0-239,3 12-134,-2-4-117,0-2-499,-2-9-2213,2 8 0,-3-11 2816,3 11 0,-5-21 1,0 3-1</inkml:trace>
  <inkml:trace contextRef="#ctx0" brushRef="#br0" timeOffset="249184">18891 17515 13631,'-36'-33'689,"1"-1"0,-1 0 0,5 9 0,-1-1-498,-1-1 1,-6-5 0,0 2 0,5 6-1612,2 8 0,2 4 1504,-8-3 0,-2 5 47,3 11 1,1 4-54,9 2 1,0 2 19,-6 4 0,0 6 112,3 11 0,3 4-121,7-6 1,2 1-37,-5 9 1,2 3-18,8 0 1,3-1-54,3-10 0,2-1-45,-1 9 0,2 1-123,2 2 1,2-1 66,1-6 0,1 0 45,-1 11 1,2 1-60,3 0 1,0-3 75,0-11 0,-1-2-31,2 7 0,1-2-76,2-6 1,0-3 39,7 14 64,-6-14 0,2 0 48,3 0 0,0-2 117,12 14-8,-10-14 0,3 0 162,3-1 1,1-2-93,-5-5 0,1 1 59,7 3 0,2-1 336,4-1 0,0-1-236,-6-6 1,1 0-29,7 2 1,3-1 319,4-6 1,-1-2-382,-10-2 0,1 0-3,10-2 0,2-5-80,-9-3 0,0-3 0,0-2-1231,8-5 1,0-2 1088,-3 0 0,3-2 0,-2-5-20,-10 3 0,-1-4 0,-2-1 0,-2 1-318,2-3 1,-2 1-1,-2-3 306,-2 2 1,0-3 0,-2-2 0,-5-1-23,-6-4 1,-5-2-1,-2-1 1,-2 2-446,-1-4 0,-3 2 0,-1-3 452,-2 4 1,-1-3-1,-2 0 1,-4 3-46,-4 4 1,-4 1 0,-2 3-1,1 1 6,-2-1 0,0 2 1,-2 1-56,2 3 1,-2 0-1,-1 0 1,-1 4-227,-11-4 1,-1 4 0,2 3 6,7 5 0,1 2 0,-1 0-333,-7-2 0,-2 1 1,0 4 679,0 5 0,-1 3 0,5 1 0,8-1 0,3 2 0,-12 1 0,1 0 0</inkml:trace>
  <inkml:trace contextRef="#ctx0" brushRef="#br0" timeOffset="261384">11430 15275 15989,'28'-33'1092,"-3"6"-767,-9 25 291,12-1-342,-5 2-745,8 0 645,-8 1 207,9 5-375,-10 0 117,7 18-106,-20-6 5,0 13 6,-14-10-11,-3 3 16,-6 0-622,-3 2 606,-3 1-460,-2 0 483,-2 1 10,-1-1 17,0-2 23,0-1 106,-10 5-112,10-8 0,-6 5-325,9-6 285,8-5 18,3 2 67,8-7 39,4-2 590,4-1-562,6-2-45,6-1-39,6-1-28,4-2-6,5 0-312,-6-1 1,1-2 278,16-1-31,-14 0 0,0 0 3,13-4-23,0-2-16,-2 2-51,-4-1-39,-2 2 204,-4-1-428,-4 2-341,-3 1-2600,3-1 0,-11 3 2457,2 1 1,-13 2 0,-2 0 0</inkml:trace>
  <inkml:trace contextRef="#ctx0" brushRef="#br0" timeOffset="262340">12259 15152 16157,'17'-34'218,"-1"0"1,-2 1-1,-7 6-201,-13 15-17,-12-8-5,3 8 5,-7-4 16,-6-1-16,5 5 0,-10-4 31,8 6 0,-2 1-687,-9-3 714,0 1 1,-1 0-835,0 2 810,12 3 0,-1 0 47,-2 1 0,1 0 3,-16-2-45,15 3 0,-1 0 37,2 0 0,0 1-20,-14-1-31,16 2 0,-1 1-1436,-4 1 1,1 2 1421,-7 1-11,8 0 0,2 1-364,0 3 364,1 3 294,2 0-288,-8 8-12,8-3 12,-5 6-12,-1 5 686,8-4-675,2-3 1,0 0 2322,-3 5-2334,-8 7 6,8-8 0,-12 12 0,6-8 6,11-8 0,-1 0-6,-1 1 0,0 0 5,-9 12-8,10-10 1,0 1-4,3 0 0,1 0 6,-7 16 8,9-14 1,1 1 16,3 1 1,2 1 2,-2 15-9,4-15 1,1 0 19,4 1 0,1-1-5,4 16-20,-1-16 0,2 0 19,4-2 1,1-1 11,9 11-29,-6-13 1,1-1 19,2-1 1,1-2 19,12 10-20,-11-11 1,2 0 80,2-2 1,0-1 45,16 8-71,-13-10 1,0 0 81,16 4-6,2-2-444,-21-7 0,0-1 363,-1 0 0,2 0 126,11 2 0,0-1-104,-8-2 0,-1 0 6,8 2 0,2-1 156,0-3 1,-1-1-121,-9 0 0,1-2 14,8 1 1,1-2 170,-1-4 0,-2-1-174,-7 0 1,-1-1-18,8-3 1,0-4 78,-2-3 0,-1-3-132,-7 4 1,-1-1-15,7-5 1,0-2 50,-2-4 0,-2 0-85,-6 6 1,-2-1-6,6-7 0,-1-2 28,-4-4 1,-4 0-46,-3 6 1,-1-1-7,2-8 1,-2-4-3,-5-3 0,-1 0-967,-2 9 1,-1 1 955,1-12 0,-3 0-17,-4 0 0,-2 2-6,2 11 1,-2 0-1,-2-8 1,-3 0-358,-4 7 0,0 4 324,3 8 0,-1 2-20,-4-5 0,-2 4-409,-24 3 107,8 10-252,-13 11-1012,21 7 1,1 3 1574,3 0 1,1 1 0,-16 9 0,18-8 0</inkml:trace>
  <inkml:trace contextRef="#ctx0" brushRef="#br0" timeOffset="263367">11995 15998 20498,'-1'27'207,"0"-1"0,-4-18-198,3 21 1,3 16-1,-2 3-665,-4-10 1,-2 4-1,-1 2 1,1-4 0,1-7-276,1 2 0,-1-2 967,-1 12 0,-3 9 0,2-4 0,6-20 205,4-22 1046,4-3-1024,0-2 135,4-2-292,-1-4 2727,4-1-2793,0-8-46,-2 2-39,1-4 1705,-1 0-1940,-5 4-236,3-2-526,-6 5-1338,1 2-897,-2 2 0,0 1 2184,-1 2 1,-1-1 0</inkml:trace>
  <inkml:trace contextRef="#ctx0" brushRef="#br1" timeOffset="263885">12418 16739 19035,'-32'-13'-23,"-1"-1"0,2 1 1,4 6 23,5 15-350,-2 0 818,2 2-204,-1 0-149,2 4-355,-6 10 160,8-2 52,-3 9-43,6 9-1770,6-9 1327,-1 12 13,8-12-3,5 14 369,3-12 97,1-6 1,3-2-18,5 2 13,7 6 122,8-9-4,-5-6 52,10 1 70,-9-9 379,11 0-265,-9-5 34,7-1 40,-13-3 10,-2-3-21,-4-2-24,-2-2-49,-3-2 1390,-5-1-1519,-2 1 313,-3-2-414,-10-5 558,0 3-631,-9-4 0,1 5-11,-3 1-322,-3 0 305,0 3-11,-1 2-17,-1 3-22,2 2-45,-1 4-241,-7 8 123,10 0-526,-12 14 117,20-8-387,-2 7-2240,10 3 2883,6-4 1,-1-4 0,4-10 0</inkml:trace>
  <inkml:trace contextRef="#ctx0" brushRef="#br0" timeOffset="264378">12630 16686 8914,'3'6'1638,"-13"-25"0,-8-12 1466,-12-4-3346,7-1 0,-3-1 950,-7 7 0,-1 4-1961,-5-2 1404,9 8 1,-1 1 66,5 10 1,0 3-617,-14-1 434,14 3 1,-2 2 10,-3 5 1,2 1 2,-19 7 15,6 3 0,1 4-35,15-4 1,2 1-12,-8 5 1,-1 4 5,3 5 1,1 2-15,8-5 0,0 0 14,-5 9 1,2 2-4,4 6 0,4 1-25,4-11 1,2 2-577,-2 11 1,3 0 547,4-15 0,3 1-53,2 14 0,2-1 33,0-12 0,2 1-22,2 2 1,3 3-1,0-4 20,2-5 0,1-1-1,6 9 1,1-2 2,-4-13 1,3-2 5,8 7 1,2-2 44,-6-6 0,1-2-477,8 5 0,0-3 530,-7-7 0,1-2 11,0-1 1,1-1 145,13 1 1,2-2-71,-10-2 0,1-2 47,9 1 1,0-1 44,-10-3 1,-1-1 27,-1-1 1,1 0-1,1-2 0,0 0-5,-2-2 0,1-2-26,0-1 1,-1-1 76,0-2 1,-1-1 62,10-9 1,-2-3-225,-9 6 1,-2-3-26,7-5 1,-3-3 47,-5-4 0,-4-2-112,-5 8 0,-1-2-210,3-9 0,-3 0 182,-6 9 0,-2 0-20,-1 0 1,-1 0 231,-1-2 1,-2 1-309,0-1 1,-3-1-182,-4-14 0,-2 0-336,0 10 1,0 1 307,-5-10 0,-3 1-1026,-3 5 1,-2 5-337,4 10 1,0 1-1,-5-3 1,0 3 818,-4 5 1,11 9 0,7 5 0</inkml:trace>
  <inkml:trace contextRef="#ctx0" brushRef="#br0" timeOffset="264951">11589 15946 18891,'-13'29'267,"-1"0"0,1-1 0,0-3-88,-9 4-1306,-4 5 1228,6-8 0,-2 2-1110,4-5 0,0 0 1057,-6 8 0,-1 1 72,-2 2 0,1-1 32,6-8 0,-1 1 40,-3 4 0,-2 2 0,2-3-83,7-8 1,0-1-7,-8 8 1,2-1 272,-1-2-219,9-9-23,-2 1 17,8-9 23,3-3 496,0-1-457,4-2 2178,0-1-1713,2-1 75,2-3-982,0 1 50,1-1-79,0 2-957,0 8-1345,-2 2 2560,2 10 0,-2-9 0,0 0 0</inkml:trace>
  <inkml:trace contextRef="#ctx0" brushRef="#br0" timeOffset="265780">11166 16845 19412,'6'26'389,"0"-1"0,9 20-249,4-30-6,8 10-547,-7-4 401,4 6 29,-9 2-17,-7-6 6,-2 5 55,-12 0-5,-3-8 174,-7 5-79,-11-3-78,6-7 61,-10 3-38,-1-6-85,9-3-11,-5-2-56,7-5-17,7-3-106,0-4-572,8-10 348,3 1-2874,11-28 1638,-2 18 1,1-1 1067,2-2 1,-1 1 0,4-13 0,-7 24 0</inkml:trace>
  <inkml:trace contextRef="#ctx0" brushRef="#br0" timeOffset="265931">11130 16880 9374,'2'8'3276,"-1"-1"-1382,-1-7 1382,0 0-1225,9-24-2034,4 15-79,11-19-352,15 21-29,-7 0-449,11 0-1695,-1 0-207,-10 2 733,9-3 1387,-11 1 0,-14 3 0,-1-1 0</inkml:trace>
  <inkml:trace contextRef="#ctx0" brushRef="#br1" timeOffset="266303">11342 16598 32767,'-48'-1'0,"0"1"0,5-1 0,5 3-1676,9 8 1585,0 3-304,-1 4 215,8 0 1,0 1-408,-13 13 334,13-8 1,0 2-250,1 6 0,3 2-226,3-5 1,1 0-187,-4 9 0,2 3-34,2 4 0,2-1 52,4-9 0,0-1 76,0 10 1,1 2-22,5-6 1,2-1-18,2-10 1,2 0 101,-1 5 0,4 0 310,6-5 0,1-3 1563,10 11-1190,-7-14 1,3-1 273,2-5 1,1-4 568,15 7-172,-13-10 0,1-2 604,3-3 0,-1-3 1191,16-1-1295,-15-1 1,0-3 251,1-3 0,-2-2 414,16-8-693,-9-1 0,-1-2-121,3-8-824,-14 8 1,-1-1-352,3-13-1104,-2-4 396,-4-3-285,-3-3 654,-9 11 0,-1-1-94,-2 7 1,-1 0-574,0-9 0,-2 0 784,-3 10 0,-1 0-92,-5-11 1,-1 0 134,1 10 0,-2 0 48,-2-8 0,-2 1-356,-2 7 0,0 3 301,-8-9 567,-7-1-2752,2 22 1088,7 6-1769,-4 5 3043,13 3 1,6 1 0,4-2 0</inkml:trace>
  <inkml:trace contextRef="#ctx0" brushRef="#br0" timeOffset="266611">11272 17374 19496,'1'40'274,"0"0"0,0-2 1,-1-4-90,-2 0-1,1 0 348,1 11-341,0-14-127,0-5 0,0 0-125,0 5-46,1-2 1,-1 0-79,1 8-414,-1-11 0,1-1 302,-1 10-885,1 1 443,0-4-746,-1 1-1556,0-5-236,0-3 2457,0-5 1,0-10 0,0-4 0</inkml:trace>
  <inkml:trace contextRef="#ctx0" brushRef="#br0" timeOffset="267135">11219 18097 16012,'-3'37'93,"0"0"0,1-3 1,2-5 79,6-14-78,2 0-78,2 5-112,-2-4-67,4 7-96,1 2 56,-2-5 62,3 8-280,0 1 257,-4-5-33,3 7 6,-6-9 5,-2 1 45,0-1 34,-3 0 100,0 0 113,-6-3-35,0 0 102,-7-2 285,-8 5-156,-1-6 16,-7 2 421,-10-6-1741,8-7 1449,-10 0-34,12-5-253,1-3 208,3-2-4,-1-4-46,6 1 6,-2-5 162,-2-7-235,5 2-67,1-6 263,9-3-302,6 7 27,6-7-38,6 7-12,6 2 22,5-2-604,3 5 588,4-1 40,1 4-74,6-1-45,7-1-8,-18 6 0,1 0-625,2 0 1,1 0 643,0-1 1,-1 1-4,0-1 1,-2 1 48,20-7-29,-9-1 619,-12 2-657,-8 0 194,-8 0-245,-6 1 28,-6-2 11,-3 2-39,-7 0 0,-3 0 188,-5 1-323,-1 0-61,-2 2-67,-1 1-142,1 1-216,0 1-522,2 0-1271,2 2-269,2-2 2694,1 0 0,8 3 0,2 0 0</inkml:trace>
  <inkml:trace contextRef="#ctx0" brushRef="#br0" timeOffset="267867">11272 15681 17484,'-29'21'104,"0"1"1,-9 8 0,1 1-1319,14-10 0,0 1 1245,-10 9 0,-2 0-1079,7-6 0,1 0 1073,-4 2 1,0 1 2,-1 2 0,-3 1-374,2-1 1,-2 3 0,2-3 403,6-5 0,1-1 0,-1 0-263,-6 6 0,-2 2 0,1-1 390,1-4 0,1 0 0,2-2-28,-6 3 0,1-1-55,7-5 1,-1 0 0,1-1 157,-10 4 0,2-2-140,11-6 1,0-1-15,-6 4 1,0-2 143,7-3 1,2-2-22,-9 4 1314,-5 3-630,12-11-621,11-4 2471,0-2-2668,13-5 1694,3-2-1772,7-6 1168,-1 3-1246,4-4-343,2 6-83,-3 1-740,3 2 1227,5 3 0,-12-1 0,5 2 0</inkml:trace>
  <inkml:trace contextRef="#ctx0" brushRef="#br0" timeOffset="269045">9913 16916 17714,'36'-25'207,"0"-1"0,0 3 1,-5 7-225,-15 14 0,2 10 17,-13 1 17,-2 8 0,-5-1 16,-8 12-16,-1-5-11,-8 10 94,-7 4-801,2-8 819,-8 9 207,-2-3-123,8-10 16,-5 5 141,6-6-225,10-8-33,-2 3 207,12-9-157,2-3 12,5-2-1,4-1 56,13-2-173,1-1-599,12-3 537,-4-1-39,5-2-45,1-1-84,4 0-78,0-1-112,1-1-129,-1 0-157,-1-1-479,-12 2 0,0 0-966,10-4-219,6-4 2325,-11-3 0,-16 9 0,3-3 0</inkml:trace>
  <inkml:trace contextRef="#ctx0" brushRef="#br0" timeOffset="269390">10248 16775 14180,'-26'-24'400,"0"1"0,-1 0 0,-2 0 0,0 1 0,3 7-126,-8 7-788,-12 1 816,20 6 1,1 2-637,-15 4 636,13-1 0,0 2-46,-2 6 1,2 3 40,5-4 0,0 3-35,-6 9 0,-3 5 1,4-2 70,5-3 1,1 1-458,0 1 0,-1 2 1,3 0 112,1 10 0,4 0-669,3-8 1,1 0 453,-1 9 1,2 2-78,6 1 0,4-2 149,0-9 1,2 1-276,8 17 0,3 0 97,-3-22 1,2-1 107,5 6 0,4-1 279,3-3 1,2-4 99,-5-5 0,1-2-417,8 4 1,1-2 524,-8-7 1,1-4 86,0 0 1,1-2 120,-1-1 0,2-1 277,11-3 0,1-1-313,-10-2 1,1-1-53,7-1 0,1-3 221,-2-6 1,-2-3-317,-8 3 1,-1-2 10,6-4 1,0-4 290,0-15 0,-4-3-557,-10 15 0,-2 0-75,8-18 0,-4 0-71,-11 18 1,-4 2 141,1-2 0,-2 1-246,0 0 0,-2-1-48,-3-9 0,-2-1 18,0 9 1,-2-1-227,-9-10 1,-5-5 0,-4 5-621,0 13 1,-3 5 0,1-1-1,1-6 1,1-1 0,-1 6 436,-10 3 1,5 10-1,18 10 1,6 0 0</inkml:trace>
  <inkml:trace contextRef="#ctx0" brushRef="#br0" timeOffset="269886">10266 17480 19311,'-15'40'203,"0"-1"1,1 5-1,4-3 10,11-4-3024,0 12 2895,1-15-776,-1 1 1,1 7-1,0-4 695,0-9 0,0 1-3,0 8 0,0 5 0,1-7 789,1 1-789,0-3-109,-1-5 0,1 0-149,2 6 107,1 12-67,-3-32-62,-3-9-179,1-2-1659,-1-3 1066,0-5-2079,-1-1 3355,0-7-3316,0 2 3092,-1-1 0,1 6 0,-1 1 0</inkml:trace>
  <inkml:trace contextRef="#ctx0" brushRef="#br0" timeOffset="270185">10178 17462 12349,'-4'-6'3215,"1"2"-2325,3 4 1165,0 0-1578,-56 55-2926,28-25 2561,5-6 0,-3 3 0,3-3 314,-7 9-23,3-4-174,0-3 124,2-1-146,-1 0-89,-2 1-23,-1 1-78,-2-1-68,2-1 23,0 0-190,-4 6-17,12-8-325,-2 3-174,15-10-969,2-2-1574,4-1 3117,1 2 1,1-8 0,1 0-1</inkml:trace>
  <inkml:trace contextRef="#ctx0" brushRef="#br0" timeOffset="270585">9261 18662 15687,'1'-34'-820,"1"7"1,2 27 0,-1 0 0</inkml:trace>
  <inkml:trace contextRef="#ctx0" brushRef="#br0" timeOffset="270718">9649 18538 9598,'0'0'0</inkml:trace>
  <inkml:trace contextRef="#ctx0" brushRef="#br0" timeOffset="270845">10055 18486 8982,'0'0'0</inkml:trace>
  <inkml:trace contextRef="#ctx0" brushRef="#br0" timeOffset="270956">10354 18503 12023,'0'0'0</inkml:trace>
  <inkml:trace contextRef="#ctx0" brushRef="#br0" timeOffset="272863">21432 12188 14202,'-42'-10'870,"0"0"0,-1 1 0,5 1-455,12 5 352,-20-1-403,16 3-28,-12 0-117,16 0 0,1 2-1706,-16 0 1515,13-1 0,-1 1-34,-14 3-1850,-3 2 1722,-3 1 10,24-3 1,-1 1-68,-2 0 1,1 1-76,-1 0 0,0 0-723,-1 0 1,0 1 344,0 0 0,0 0-384,0 0 0,0 0-611,-10 2 1,1 0 982,12-3 1,2 0-1,-24 5 1,36-8 0</inkml:trace>
  <inkml:trace contextRef="#ctx0" brushRef="#br0" timeOffset="273053">19032 12524 15614,'-45'1'230,"0"1"1,0-1 0,3 1 0,1-1 0,6 2-985,6 1 1,3 0 831,-1 0 1,1 0-508,1 0 1,0 1 512,-24 4-56,3 1-67,1 0-1312,5 2 1,0 1 1109,14-4 0,1-1-716,-14 6 0,1 0-1,0 2-578,1 0-100,1 0-1641,3-2 2744,7-2 1,12-6-1,7-3 1</inkml:trace>
  <inkml:trace contextRef="#ctx0" brushRef="#br0" timeOffset="273182">17039 13017 9394,'-47'5'87,"-1"0"0,1 0 1,3-1-1,1 1 1,6 0-1608,8 1 1,3 0 1342,1 0 1,0 1-227,-21 6-2874,7 0 2642,7-1 1,16-6 0,7-3 0</inkml:trace>
  <inkml:trace contextRef="#ctx0" brushRef="#br0" timeOffset="273449">14764 13811 12309,'-43'7'-47,"0"0"0,3 0 1,7 1-44,8 2-508,3 2 520,0-2-23,1 2 39,0-2 23,0 1 17,1 1 22,-1 0-28,1 0-101,0 0-230,2 1-397,3 0 62,1 0-2583,4-1 3141,1-2 1,5-4-1,2-3 1</inkml:trace>
  <inkml:trace contextRef="#ctx0" brushRef="#br0" timeOffset="274071">14023 13741 14269,'-17'6'208,"2"2"-175,6 1-10,-2 3-12,-1 2 0,-2 2-5,-1 2-12,-1 2-1483,-2 3 1495,-2 2 31,-2 2 69,4-7 1,0 1 106,-13 12-857,4-5 0,-1 0 975,-5 5-186,12-13 1,-1 1-196,2-2 1,1-1 195,-9 10-45,-6 6-34,13-11-28,2-1-33,3-1-1,3-1 7,4-1 49,2 6 1,4-6 27,3 2 806,6-9-761,3-2 271,4-1-271,4-2-11,2-3 0,3 0 1461,3-3-1489,3 1-5,3-2-9,3 0 0,1 0-70,12 0-1229,-9 0 0,0 1 1201,6 1 6,0 4-1075,0 0 1041,-1 2 12,-2 0-7,-3 0 7,-2 1-584,-3 0 612,-3 0 10,-3-2-5,-2 1 186,13 3-169,-15-4 39,13 1 45,-24-6 2476,0-1-2460,-7-1 1431,-2-2-1520,-1-1 1059,-2-1-1267,0-1-324,0 1-1050,-1 0 1554,-2 1 0,2 1 0,-1 1 0</inkml:trace>
  <inkml:trace contextRef="#ctx0" brushRef="#br0" timeOffset="505450">19421 13547 13872,'-25'-4'3103,"4"0"-2694,19-1-45,1 0-40,0 0-16,1 0 6,0-1 6,3 0 16,-1-1-22,4 1-23,1-1-56,1 1-61,1 2 50,6 1-174,-3 1-17,4 2-16,-2 4-22,-3 1-7,2 5-10,-6 0 11,-2 1 5,-1 3 12,-1 1 11,-2 12-1,-3-6-4,-4 10 4,-9 2-4,0-7-12,-7 7 2,2-12 1,-1 0 3,-6 4-37,-7 2 0,0-1-238,4-6 263,1-1 1,1-2-855,3-3 854,-5 3-5,13-7-11,0-1 39,6-4 139,2 0-111,6-5 215,3-6-249,2 1 875,2-5-841,8-3-39,-4 4 5,13-6-11,-11 11 0,6-1 0,-7 5 11,1 2-5,0 2-1,2 3 29,7 7 5,-3-4 45,6 5 123,3 1-84,-6-5 6,9 3-17,-8-5-22,2-2-904,0 0 847,1 0-16,-3 0 0,1-1-28,-2-2 0,0 0-247,6-1 157,-6-1-72,5-1-124,-8-1-190,-1-1-404,0-1-627,1-1-1759,7-6 0,-7 2 2457,2-1 1,-11 5 0,-4 1 0</inkml:trace>
  <inkml:trace contextRef="#ctx0" brushRef="#br0" timeOffset="506306">19950 13511 15743,'-7'-32'397,"-1"0"1,0 0 0,-1 6-130,0 15-27,-5-4 151,-5 1-213,3 2 23,-5-2 263,-5-2-235,7 4-17,-8-3 134,-2 1-212,6 3-7,-8-2 80,-1 2-119,8 3-10,-9-1 27,0 4-72,6 3-1,-8 0 23,-1 4-39,9 1 0,-9 3 5,3 5-489,8-2 478,-6 3 17,3 2-34,7-4 18,-5 5-7,0 1 6,5-2-61,-6 4 50,-3 4 0,8-5-6,-3 5 1,0 2-1,0 1-525,5-3 0,0 0 525,1 3 6,-1 1-734,2-1 734,1 1-114,1 0 109,3-1 10,2 1 1,2 0 5,0 11-5,4-9-1,1 9-33,3-1 6,3-10-1,1 10 35,3-13-12,-1 1-201,2 0 206,2-1 12,6 11 0,-1-9 0,5 8 11,4-2 0,-5-7-3,-1-5 0,1 0 3,3 4 6,10 5-70,-7-10 87,2-1-1,1-2 63,1-3-46,1 0 12,0-3-7,2 0 1,0-2-6,1 0-5,1-1 0,1 0-18,0-1-10,1 1 28,13-1-12,-11-1 12,10-1 94,-1-2-60,-12 0 21,11-3 170,-4-5-142,-11-1 1,8-4 134,-2-3-135,-9 2-8,-5 1 1,0 0-4,3-5 1,7-6-7,-10 4 12,0 0-5,0-2-18,0 1-16,-1-2 67,7-10-117,-8 6-1,5-9 17,-7-2-33,-7 6 5,0-11 0,-8-6-11,-2 10-39,-2 12 0,-2 0-23,-3-2 1,-1 1-40,-8-15 31,4 14 0,-1 0-129,-4 0 0,0 2-120,-12-15 70,11 15 0,-2-1-1079,-1 3 1,0 1-1978,-12-10 3237,9 11 1,2 2 0,4 6 0,0 1 0</inkml:trace>
  <inkml:trace contextRef="#ctx0" brushRef="#br0" timeOffset="507807">21996 13829 13127,'-10'-28'728,"1"-1"0,-2 2 0,3 4-369,3 15-90,-2-3 106,-1 0-246,1 4-12,-5-4 96,-4 2-123,1 2 44,-16-5 1,1 4-746,-1 0 684,-1 2-1,10 1-308,-1 2 326,0 1 89,-9 0-106,7 1 27,-2 3 1,0 0-39,0 2-6,-16 4 50,11 3-55,7-2 10,-8 4 34,-1 4-55,7-3 10,-1 2 0,1 2-22,-2 2-17,7-3 1,1 0 33,-11 16-856,8-6 845,-8 11 10,11-11-141,0 3 159,0-1 28,4 0 0,1 1-29,-4 8-28,6-9 1,0 0 84,0 17-68,5-12-10,-2 12 21,2-3-50,3-10 1,-1 8-12,3-3 5,3-9-5,-1 8 11,5-2-5,0-9-12,4 9-10,11 7 32,-4-16 186,2-1 0,2-2-180,2-2 6,8 4 6,3-2-23,-8-6 408,9 5-402,-1-3-12,-6-4 7,7 3 16,1-2 0,-6-4 0,8 3 39,2-3-883,-8-4 861,7 1 61,1-4-50,-9-2-5,8-1 78,1-2-57,-10 0 1048,8-1-986,0-3-56,-7-1 75,7-1 93,2-4-111,-9 2-521,9-4 531,-11 1 1,-1-1 11,0-3 16,-1-1 237,7-9-192,-7 4 887,6-6-697,4-6-307,-13 13-6,-3 1 1,0 1-12,-3 1 0,5-6 67,-1-3-62,-4 4 1,4-7 111,1-4-1247,-5 6 1108,4-10-18,-7 9-16,-1-2-337,-2-4 309,-3-3-9,-3 6 1,-1-1-9,-1 6 1,0 0-12,-2-9 0,-1-1-149,-5-4 1,-3 1-15,1 8 1,-1 0-685,-3-8 0,-5-1-764,-6 3 1,-2 4-1,7 10 1,0 1 982,-7-5 1,1 5-1,7 8 1,7 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83" tIns="47492" rIns="94983" bIns="47492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83" tIns="47492" rIns="94983" bIns="47492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1912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83" tIns="47492" rIns="94983" bIns="474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5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83" tIns="47492" rIns="94983" bIns="47492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83" tIns="47492" rIns="94983" bIns="47492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3208E6E6-858A-4C69-BDE0-1B47AD475FD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4511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45B75B3A-451B-476E-AD83-C4C73A99CE4E}" type="slidenum">
              <a:rPr lang="ro-RO" altLang="ro-RO" b="0" smtClean="0">
                <a:solidFill>
                  <a:schemeClr val="tx1"/>
                </a:solidFill>
              </a:rPr>
              <a:pPr/>
              <a:t>1</a:t>
            </a:fld>
            <a:endParaRPr lang="ro-RO" altLang="ro-RO" b="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Check Unite in delete!</a:t>
            </a:r>
          </a:p>
          <a:p>
            <a:r>
              <a:rPr lang="ro-RO" altLang="en-US" dirty="0"/>
              <a:t>http://staff.ustc.edu.cn/~csli/graduate/algorithms/book6/chap20.htm</a:t>
            </a:r>
            <a:endParaRPr lang="en-US" altLang="en-US" dirty="0"/>
          </a:p>
          <a:p>
            <a:r>
              <a:rPr lang="en-US" altLang="en-US" sz="2000" b="1" baseline="0" dirty="0"/>
              <a:t>When merge and occur 3 of size S keep the one that results from uniting 2 of size S-1 and unite further the 2 of size S.</a:t>
            </a:r>
          </a:p>
          <a:p>
            <a:endParaRPr lang="ro-RO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3136C836-C2A8-4C45-977F-6943A321D81F}" type="slidenum">
              <a:rPr lang="ro-RO" altLang="en-US" b="0" smtClean="0">
                <a:solidFill>
                  <a:schemeClr val="tx1"/>
                </a:solidFill>
              </a:rPr>
              <a:pPr/>
              <a:t>30</a:t>
            </a:fld>
            <a:endParaRPr lang="ro-RO" altLang="en-US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4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Check cases in insert/delete</a:t>
            </a:r>
            <a:endParaRPr lang="ro-RO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0A32251A-0883-497A-A860-5AD1EFB0F92D}" type="slidenum">
              <a:rPr lang="ro-RO" altLang="en-US" b="0" smtClean="0">
                <a:solidFill>
                  <a:schemeClr val="tx1"/>
                </a:solidFill>
              </a:rPr>
              <a:pPr/>
              <a:t>38</a:t>
            </a:fld>
            <a:endParaRPr lang="ro-RO" alt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Check cases in insert/delete</a:t>
            </a:r>
            <a:endParaRPr lang="ro-RO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0A32251A-0883-497A-A860-5AD1EFB0F92D}" type="slidenum">
              <a:rPr lang="ro-RO" altLang="en-US" b="0" smtClean="0">
                <a:solidFill>
                  <a:schemeClr val="tx1"/>
                </a:solidFill>
              </a:rPr>
              <a:pPr/>
              <a:t>39</a:t>
            </a:fld>
            <a:endParaRPr lang="ro-RO" alt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Check cases in insert/delete</a:t>
            </a:r>
            <a:endParaRPr lang="ro-RO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C59EBC72-5493-4EFE-AAC0-195CB794E6E4}" type="slidenum">
              <a:rPr lang="ro-RO" altLang="en-US" b="0" smtClean="0">
                <a:solidFill>
                  <a:schemeClr val="tx1"/>
                </a:solidFill>
              </a:rPr>
              <a:pPr/>
              <a:t>41</a:t>
            </a:fld>
            <a:endParaRPr lang="ro-RO" alt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Check cases in insert/delete</a:t>
            </a:r>
            <a:endParaRPr lang="ro-RO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552249F6-44B4-47F4-A6FC-9FB7A94C961B}" type="slidenum">
              <a:rPr lang="ro-RO" altLang="en-US" b="0" smtClean="0">
                <a:solidFill>
                  <a:schemeClr val="tx1"/>
                </a:solidFill>
              </a:rPr>
              <a:pPr/>
              <a:t>42</a:t>
            </a:fld>
            <a:endParaRPr lang="ro-RO" alt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Check cases in insert/delete</a:t>
            </a:r>
          </a:p>
          <a:p>
            <a:r>
              <a:rPr lang="ro-RO" altLang="en-US" dirty="0"/>
              <a:t>Quiz2_Balance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2658A9E7-5622-4303-A785-9C118751ACAD}" type="slidenum">
              <a:rPr lang="ro-RO" altLang="en-US" b="0" smtClean="0">
                <a:solidFill>
                  <a:schemeClr val="tx1"/>
                </a:solidFill>
              </a:rPr>
              <a:pPr/>
              <a:t>43</a:t>
            </a:fld>
            <a:endParaRPr lang="ro-RO" alt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483E1C-95EE-47FB-982B-31E84D9FB117}" type="slidenum">
              <a:rPr lang="ro-RO" smtClean="0"/>
              <a:pPr>
                <a:defRPr/>
              </a:pPr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5920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483E1C-95EE-47FB-982B-31E84D9FB117}" type="slidenum">
              <a:rPr lang="ro-RO" smtClean="0"/>
              <a:pPr>
                <a:defRPr/>
              </a:pPr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0186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Check Unite in delete!</a:t>
            </a:r>
          </a:p>
          <a:p>
            <a:r>
              <a:rPr lang="ro-RO" altLang="en-US" dirty="0"/>
              <a:t>http://staff.ustc.edu.cn/~csli/graduate/algorithms/book6/chap20.htm</a:t>
            </a:r>
            <a:endParaRPr lang="en-US" altLang="en-US"/>
          </a:p>
          <a:p>
            <a:endParaRPr lang="ro-RO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3136C836-C2A8-4C45-977F-6943A321D81F}" type="slidenum">
              <a:rPr lang="ro-RO" altLang="en-US" b="0" smtClean="0">
                <a:solidFill>
                  <a:schemeClr val="tx1"/>
                </a:solidFill>
              </a:rPr>
              <a:pPr/>
              <a:t>22</a:t>
            </a:fld>
            <a:endParaRPr lang="ro-RO" alt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Check Unite in delete!</a:t>
            </a:r>
          </a:p>
          <a:p>
            <a:r>
              <a:rPr lang="ro-RO" altLang="en-US" dirty="0"/>
              <a:t>http://staff.ustc.edu.cn/~csli/graduate/algorithms/book6/chap20.htm</a:t>
            </a:r>
            <a:endParaRPr lang="en-US" altLang="en-US"/>
          </a:p>
          <a:p>
            <a:endParaRPr lang="ro-RO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3136C836-C2A8-4C45-977F-6943A321D81F}" type="slidenum">
              <a:rPr lang="ro-RO" altLang="en-US" b="0" smtClean="0">
                <a:solidFill>
                  <a:schemeClr val="tx1"/>
                </a:solidFill>
              </a:rPr>
              <a:pPr/>
              <a:t>23</a:t>
            </a:fld>
            <a:endParaRPr lang="ro-RO" altLang="en-US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9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Check Unite in delete!</a:t>
            </a:r>
          </a:p>
          <a:p>
            <a:r>
              <a:rPr lang="ro-RO" altLang="en-US" dirty="0"/>
              <a:t>http://staff.ustc.edu.cn/~csli/graduate/algorithms/book6/chap20.htm</a:t>
            </a:r>
            <a:endParaRPr lang="en-US" altLang="en-US"/>
          </a:p>
          <a:p>
            <a:endParaRPr lang="ro-RO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3136C836-C2A8-4C45-977F-6943A321D81F}" type="slidenum">
              <a:rPr lang="ro-RO" altLang="en-US" b="0" smtClean="0">
                <a:solidFill>
                  <a:schemeClr val="tx1"/>
                </a:solidFill>
              </a:rPr>
              <a:pPr/>
              <a:t>24</a:t>
            </a:fld>
            <a:endParaRPr lang="ro-RO" altLang="en-US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12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Check Unite in delete!</a:t>
            </a:r>
          </a:p>
          <a:p>
            <a:r>
              <a:rPr lang="ro-RO" altLang="en-US" dirty="0"/>
              <a:t>http://staff.ustc.edu.cn/~csli/graduate/algorithms/book6/chap20.htm</a:t>
            </a:r>
            <a:endParaRPr lang="en-US" altLang="en-US"/>
          </a:p>
          <a:p>
            <a:endParaRPr lang="ro-RO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3136C836-C2A8-4C45-977F-6943A321D81F}" type="slidenum">
              <a:rPr lang="ro-RO" altLang="en-US" b="0" smtClean="0">
                <a:solidFill>
                  <a:schemeClr val="tx1"/>
                </a:solidFill>
              </a:rPr>
              <a:pPr/>
              <a:t>25</a:t>
            </a:fld>
            <a:endParaRPr lang="ro-RO" altLang="en-US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500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Check Unite in delete!</a:t>
            </a:r>
          </a:p>
          <a:p>
            <a:r>
              <a:rPr lang="ro-RO" altLang="en-US" dirty="0"/>
              <a:t>http://staff.ustc.edu.cn/~csli/graduate/algorithms/book6/chap20.htm</a:t>
            </a:r>
            <a:endParaRPr lang="en-US" altLang="en-US" dirty="0"/>
          </a:p>
          <a:p>
            <a:r>
              <a:rPr lang="en-US" altLang="en-US" sz="2000" b="1" baseline="0" dirty="0"/>
              <a:t>When merge and occur 3 of size S keep the one that results from uniting 2 of size S-1 and unite further the 2 of size S.</a:t>
            </a:r>
          </a:p>
          <a:p>
            <a:endParaRPr lang="ro-RO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3136C836-C2A8-4C45-977F-6943A321D81F}" type="slidenum">
              <a:rPr lang="ro-RO" altLang="en-US" b="0" smtClean="0">
                <a:solidFill>
                  <a:schemeClr val="tx1"/>
                </a:solidFill>
              </a:rPr>
              <a:pPr/>
              <a:t>28</a:t>
            </a:fld>
            <a:endParaRPr lang="ro-RO" alt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Check Unite in delete!</a:t>
            </a:r>
          </a:p>
          <a:p>
            <a:r>
              <a:rPr lang="ro-RO" altLang="en-US" dirty="0"/>
              <a:t>http://staff.ustc.edu.cn/~csli/graduate/algorithms/book6/chap20.htm</a:t>
            </a:r>
            <a:endParaRPr lang="en-US" altLang="en-US" dirty="0"/>
          </a:p>
          <a:p>
            <a:r>
              <a:rPr lang="en-US" altLang="en-US" sz="2000" b="1" baseline="0" dirty="0"/>
              <a:t>When merge and occur 3 of size S keep the one that results from uniting 2 of size S-1 and unite further the 2 of size S.</a:t>
            </a:r>
          </a:p>
          <a:p>
            <a:endParaRPr lang="ro-RO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 defTabSz="950913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 defTabSz="950913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 defTabSz="950913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 defTabSz="950913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fld id="{3136C836-C2A8-4C45-977F-6943A321D81F}" type="slidenum">
              <a:rPr lang="ro-RO" altLang="en-US" b="0" smtClean="0">
                <a:solidFill>
                  <a:schemeClr val="tx1"/>
                </a:solidFill>
              </a:rPr>
              <a:pPr/>
              <a:t>29</a:t>
            </a:fld>
            <a:endParaRPr lang="ro-RO" altLang="en-US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1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862013"/>
            <a:ext cx="4591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flipV="1">
            <a:off x="231775" y="385127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82750" y="1676400"/>
            <a:ext cx="708025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Se face clic pentru editare stil titlu Coordonator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8512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Faceţi clic pentru editarea stilului de subtitlu al coordonatorului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2560E8-685C-461E-AFEA-AC301E54794B}" type="datetime1">
              <a:rPr lang="en-US" smtClean="0"/>
              <a:t>11/16/20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248400"/>
            <a:ext cx="42672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E904877-8444-45D9-AAF8-6619CCBA8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6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991D5-7E21-44C3-A742-8793DF91BA89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6EADE-5461-4EE6-BD65-6B7AAC90C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0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214313"/>
            <a:ext cx="2143125" cy="6034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14313"/>
            <a:ext cx="6278563" cy="6034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7C6B4-7C10-4D70-A4D8-F1436724FD8C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BEF0E-B85D-4744-9241-50C5CF67ED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88225-3BB3-4CE2-AA10-67380F92C77B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8A79D-2B18-4715-8F40-140F91B58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8BCC5-94FB-48DD-878D-F912DC5AC11C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16408-DC0D-4BC3-BE4D-F47636ADA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0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2100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524000"/>
            <a:ext cx="42116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A8216-DD1A-4FDA-A35A-33596EEB2CDB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389B-8D2D-4766-B5B8-633142398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7D886-B3C6-4A9E-843F-69D9410B4B2C}" type="datetime1">
              <a:rPr lang="en-US" smtClean="0"/>
              <a:t>11/16/20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355AB-0626-47D3-B0EA-60BB6026F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5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D1E46-2AEB-45CD-9F40-F625EF13DBE7}" type="datetime1">
              <a:rPr lang="en-US" smtClean="0"/>
              <a:t>11/16/20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C7D0C-B352-4416-A7EF-0CB02FDC9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3F2F2-0F9D-4EA2-8900-BE8FCA43BC3B}" type="datetime1">
              <a:rPr lang="en-US" smtClean="0"/>
              <a:t>11/16/20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B4097-4658-478C-B57D-9049C6861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7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DBCA4-06FA-4E01-ABCB-D9B6048D1AD3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89138-00F1-47EF-B507-535EA8EE7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D0C8D-3F54-4ACE-A27E-B40F2C1B20DA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A1299-5CC9-49DC-8D28-3FB61151A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795338"/>
            <a:ext cx="4591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214313"/>
            <a:ext cx="7407275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Se face clic pentru editare stil titlu Coordonator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57408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Se face clic pentru editarea stilurilor textului Coordonatorului</a:t>
            </a:r>
          </a:p>
          <a:p>
            <a:pPr lvl="1"/>
            <a:r>
              <a:rPr lang="en-US" altLang="ro-RO"/>
              <a:t>Nivelul secund</a:t>
            </a:r>
          </a:p>
          <a:p>
            <a:pPr lvl="2"/>
            <a:r>
              <a:rPr lang="en-US" altLang="ro-RO"/>
              <a:t>Al treilea nivel</a:t>
            </a:r>
          </a:p>
          <a:p>
            <a:pPr lvl="3"/>
            <a:r>
              <a:rPr lang="en-US" altLang="ro-RO"/>
              <a:t>Al patrulea nivel</a:t>
            </a:r>
          </a:p>
          <a:p>
            <a:pPr lvl="4"/>
            <a:r>
              <a:rPr lang="en-US" altLang="ro-RO"/>
              <a:t>Al cincilea nivel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D538AC84-8513-447A-AF1E-0A477164082F}" type="datetime1">
              <a:rPr lang="en-US" smtClean="0"/>
              <a:t>11/16/20</a:t>
            </a:fld>
            <a:endParaRPr 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3638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Rodica Potolea, CS, UTCN 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8EC5609D-F443-40CB-835C-E690BB8EE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347663" y="1316038"/>
            <a:ext cx="8505825" cy="3968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kumimoji="1" lang="ro-RO" altLang="ro-RO" sz="2400" b="0">
              <a:solidFill>
                <a:schemeClr val="tx1"/>
              </a:solidFill>
              <a:latin typeface="Tahoma" pitchFamily="34" charset="0"/>
            </a:endParaRPr>
          </a:p>
        </p:txBody>
      </p:sp>
      <p:pic>
        <p:nvPicPr>
          <p:cNvPr id="1033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3200"/>
            <a:ext cx="10953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8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84300" y="4351338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ro-RO" dirty="0"/>
              <a:t>Cluj-Napoca</a:t>
            </a:r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23925" y="1085850"/>
            <a:ext cx="7839075" cy="2052638"/>
          </a:xfrm>
        </p:spPr>
        <p:txBody>
          <a:bodyPr/>
          <a:lstStyle/>
          <a:p>
            <a:pPr algn="ctr" eaLnBrk="1" hangingPunct="1"/>
            <a:r>
              <a:rPr lang="en-US" altLang="ro-RO" dirty="0"/>
              <a:t>Fundamental Algorithms</a:t>
            </a:r>
            <a:r>
              <a:rPr lang="ro-RO" altLang="ro-RO" sz="2800" dirty="0"/>
              <a:t> </a:t>
            </a:r>
            <a:br>
              <a:rPr lang="en-US" altLang="ro-RO" sz="2800" dirty="0"/>
            </a:br>
            <a:r>
              <a:rPr lang="en-US" altLang="ro-RO" sz="2800" dirty="0"/>
              <a:t>Lecture #8</a:t>
            </a:r>
            <a:endParaRPr lang="ro-RO" altLang="ro-RO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0714A3-478B-4ED6-A064-B3A6C8C54EA3}" type="datetime1">
              <a:rPr lang="en-US" smtClean="0"/>
              <a:t>11/16/20</a:t>
            </a:fld>
            <a:endParaRPr 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Forest of Disjoint Sets – Heuristics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763000" cy="4724400"/>
          </a:xfrm>
        </p:spPr>
        <p:txBody>
          <a:bodyPr/>
          <a:lstStyle/>
          <a:p>
            <a:pPr eaLnBrk="1" hangingPunct="1"/>
            <a:r>
              <a:rPr lang="en-US" altLang="ro-RO"/>
              <a:t>Rank[x]</a:t>
            </a:r>
          </a:p>
          <a:p>
            <a:pPr lvl="1" eaLnBrk="1" hangingPunct="1">
              <a:buFontTx/>
              <a:buNone/>
            </a:pPr>
            <a:r>
              <a:rPr lang="en-US" altLang="ro-RO"/>
              <a:t>= max height of the subtree rooted by x</a:t>
            </a:r>
          </a:p>
          <a:p>
            <a:pPr lvl="1" eaLnBrk="1" hangingPunct="1">
              <a:buFontTx/>
              <a:buNone/>
            </a:pPr>
            <a:r>
              <a:rPr lang="en-US" altLang="ro-RO"/>
              <a:t>= nb. of edges on the longest path from x to a leaf</a:t>
            </a:r>
          </a:p>
          <a:p>
            <a:pPr lvl="1" eaLnBrk="1" hangingPunct="1">
              <a:buFontTx/>
              <a:buNone/>
            </a:pPr>
            <a:r>
              <a:rPr lang="en-US" altLang="ro-RO"/>
              <a:t>rank[leaf] = 0</a:t>
            </a:r>
          </a:p>
          <a:p>
            <a:pPr eaLnBrk="1" hangingPunct="1"/>
            <a:r>
              <a:rPr lang="en-US" altLang="ro-RO"/>
              <a:t>Find-Set leave ranks unchanged</a:t>
            </a:r>
          </a:p>
          <a:p>
            <a:pPr eaLnBrk="1" hangingPunct="1"/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323407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21A876-FCC0-49DE-AADA-EC7316C1A189}" type="datetime1">
              <a:rPr lang="en-US" smtClean="0"/>
              <a:t>11/16/20</a:t>
            </a:fld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200"/>
              <a:t>Forest of Disjoint Sets - Implementation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277938"/>
            <a:ext cx="8799513" cy="5222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 b="1" dirty="0">
                <a:latin typeface="Courier New" pitchFamily="49" charset="0"/>
                <a:sym typeface="Symbol" pitchFamily="18" charset="2"/>
              </a:rPr>
              <a:t>MAKE-SET</a:t>
            </a:r>
            <a:r>
              <a:rPr lang="en-US" altLang="ro-RO" sz="2800" b="1" dirty="0">
                <a:latin typeface="Courier New" pitchFamily="49" charset="0"/>
              </a:rPr>
              <a:t>(x)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p[x] &lt;- x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rank[x]&lt;-0</a:t>
            </a:r>
          </a:p>
          <a:p>
            <a:pPr eaLnBrk="1" hangingPunct="1">
              <a:buFontTx/>
              <a:buNone/>
            </a:pPr>
            <a:r>
              <a:rPr lang="en-US" altLang="ro-RO" sz="2800" b="1" dirty="0">
                <a:latin typeface="Courier New" pitchFamily="49" charset="0"/>
              </a:rPr>
              <a:t>UNION(x, y)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LINK(FIND-SET(x), FIND-SET(y))</a:t>
            </a:r>
          </a:p>
          <a:p>
            <a:pPr eaLnBrk="1" hangingPunct="1">
              <a:buFontTx/>
              <a:buNone/>
            </a:pPr>
            <a:r>
              <a:rPr lang="en-US" altLang="ro-RO" sz="2800" b="1" dirty="0">
                <a:latin typeface="Courier New" pitchFamily="49" charset="0"/>
              </a:rPr>
              <a:t>LINK(x, y)</a:t>
            </a:r>
          </a:p>
          <a:p>
            <a:pPr eaLnBrk="1" hangingPunct="1">
              <a:buFontTx/>
              <a:buNone/>
            </a:pPr>
            <a:r>
              <a:rPr lang="en-US" altLang="ro-RO" sz="2400" u="sng" dirty="0">
                <a:latin typeface="Courier New" pitchFamily="49" charset="0"/>
              </a:rPr>
              <a:t>if</a:t>
            </a:r>
            <a:r>
              <a:rPr lang="en-US" altLang="ro-RO" sz="2400" dirty="0">
                <a:latin typeface="Courier New" pitchFamily="49" charset="0"/>
              </a:rPr>
              <a:t> rank [x] &gt; rank [y]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then</a:t>
            </a:r>
            <a:r>
              <a:rPr lang="en-US" altLang="ro-RO" sz="2400" dirty="0">
                <a:latin typeface="Courier New" pitchFamily="49" charset="0"/>
              </a:rPr>
              <a:t> p[y] &lt;-x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else</a:t>
            </a:r>
            <a:r>
              <a:rPr lang="en-US" altLang="ro-RO" sz="2400" dirty="0">
                <a:latin typeface="Courier New" pitchFamily="49" charset="0"/>
              </a:rPr>
              <a:t> p[x] &lt;-y</a:t>
            </a:r>
          </a:p>
          <a:p>
            <a:pPr eaLnBrk="1" hangingPunct="1">
              <a:buFontTx/>
              <a:buNone/>
            </a:pPr>
            <a:r>
              <a:rPr lang="en-US" altLang="ro-RO" sz="2400" u="sng" dirty="0">
                <a:latin typeface="Courier New" pitchFamily="49" charset="0"/>
              </a:rPr>
              <a:t>if</a:t>
            </a:r>
            <a:r>
              <a:rPr lang="en-US" altLang="ro-RO" sz="2400" dirty="0">
                <a:latin typeface="Courier New" pitchFamily="49" charset="0"/>
              </a:rPr>
              <a:t> rank [x] = rank [y]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then</a:t>
            </a:r>
            <a:r>
              <a:rPr lang="en-US" altLang="ro-RO" sz="2400" dirty="0">
                <a:latin typeface="Courier New" pitchFamily="49" charset="0"/>
              </a:rPr>
              <a:t> rank [y]= rank [y]+1	</a:t>
            </a:r>
          </a:p>
        </p:txBody>
      </p:sp>
    </p:spTree>
    <p:extLst>
      <p:ext uri="{BB962C8B-B14F-4D97-AF65-F5344CB8AC3E}">
        <p14:creationId xmlns:p14="http://schemas.microsoft.com/office/powerpoint/2010/main" val="28224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21A876-FCC0-49DE-AADA-EC7316C1A189}" type="datetime1">
              <a:rPr lang="en-US" smtClean="0"/>
              <a:t>11/16/20</a:t>
            </a:fld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200"/>
              <a:t>Forest of Disjoint Sets - Implementation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277938"/>
            <a:ext cx="8799513" cy="5222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ro-RO" sz="2800" b="1" dirty="0">
                <a:latin typeface="Courier New" pitchFamily="49" charset="0"/>
              </a:rPr>
              <a:t>FIND-SET(x)</a:t>
            </a:r>
          </a:p>
          <a:p>
            <a:pPr eaLnBrk="1" hangingPunct="1">
              <a:buFontTx/>
              <a:buNone/>
            </a:pPr>
            <a:r>
              <a:rPr lang="en-US" altLang="ro-RO" sz="2800" b="1" dirty="0">
                <a:latin typeface="Courier New" pitchFamily="49" charset="0"/>
              </a:rPr>
              <a:t> </a:t>
            </a:r>
            <a:r>
              <a:rPr lang="en-US" altLang="ro-RO" sz="2400" u="sng" dirty="0">
                <a:latin typeface="Courier New" pitchFamily="49" charset="0"/>
              </a:rPr>
              <a:t>if</a:t>
            </a:r>
            <a:r>
              <a:rPr lang="en-US" altLang="ro-RO" sz="2400" dirty="0">
                <a:latin typeface="Courier New" pitchFamily="49" charset="0"/>
              </a:rPr>
              <a:t> x!=p[x]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then</a:t>
            </a:r>
            <a:r>
              <a:rPr lang="en-US" altLang="ro-RO" sz="2400" dirty="0">
                <a:latin typeface="Courier New" pitchFamily="49" charset="0"/>
              </a:rPr>
              <a:t> p[x] &lt;- FIND-SET(p[x])</a:t>
            </a:r>
          </a:p>
          <a:p>
            <a:pPr eaLnBrk="1" hangingPunct="1">
              <a:buFontTx/>
              <a:buNone/>
            </a:pPr>
            <a:r>
              <a:rPr lang="en-US" altLang="ro-RO" sz="2400" dirty="0">
                <a:latin typeface="Courier New" pitchFamily="49" charset="0"/>
              </a:rPr>
              <a:t>	</a:t>
            </a:r>
            <a:r>
              <a:rPr lang="en-US" altLang="ro-RO" sz="2400" u="sng" dirty="0">
                <a:latin typeface="Courier New" pitchFamily="49" charset="0"/>
              </a:rPr>
              <a:t>return</a:t>
            </a:r>
            <a:r>
              <a:rPr lang="en-US" altLang="ro-RO" sz="2400" dirty="0">
                <a:latin typeface="Courier New" pitchFamily="49" charset="0"/>
              </a:rPr>
              <a:t> p[x]	</a:t>
            </a:r>
          </a:p>
        </p:txBody>
      </p:sp>
    </p:spTree>
    <p:extLst>
      <p:ext uri="{BB962C8B-B14F-4D97-AF65-F5344CB8AC3E}">
        <p14:creationId xmlns:p14="http://schemas.microsoft.com/office/powerpoint/2010/main" val="12427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BAB550-B448-4EE3-A203-655B969D171F}" type="datetime1">
              <a:rPr lang="en-US" smtClean="0"/>
              <a:t>11/16/20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Binomial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526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1" indent="-342900" eaLnBrk="1" hangingPunct="1">
                  <a:lnSpc>
                    <a:spcPct val="80000"/>
                  </a:lnSpc>
                  <a:buClr>
                    <a:srgbClr val="000066"/>
                  </a:buClr>
                  <a:defRPr/>
                </a:pPr>
                <a:r>
                  <a:rPr lang="en-US" sz="2400" b="1" dirty="0"/>
                  <a:t>Degree-based augmented trees; denoted B</a:t>
                </a:r>
                <a:r>
                  <a:rPr lang="en-US" sz="2400" b="1" baseline="-25000" dirty="0"/>
                  <a:t>k</a:t>
                </a:r>
                <a:endParaRPr lang="en-US" sz="2400" b="1" dirty="0"/>
              </a:p>
              <a:p>
                <a:pPr marL="342900" lvl="1" indent="-342900" eaLnBrk="1" hangingPunct="1">
                  <a:lnSpc>
                    <a:spcPct val="80000"/>
                  </a:lnSpc>
                  <a:buClr>
                    <a:srgbClr val="000066"/>
                  </a:buClr>
                  <a:defRPr/>
                </a:pPr>
                <a:r>
                  <a:rPr lang="en-US" sz="2400" b="1" dirty="0"/>
                  <a:t>Degree of the tree = number of descendants of the tree</a:t>
                </a:r>
              </a:p>
              <a:p>
                <a:pPr marL="342900" lvl="1" indent="-342900" eaLnBrk="1" hangingPunct="1">
                  <a:lnSpc>
                    <a:spcPct val="80000"/>
                  </a:lnSpc>
                  <a:buClr>
                    <a:srgbClr val="000066"/>
                  </a:buClr>
                  <a:defRPr/>
                </a:pPr>
                <a:r>
                  <a:rPr lang="en-US" sz="2400" b="1" dirty="0"/>
                  <a:t>Properties of a B</a:t>
                </a:r>
                <a:r>
                  <a:rPr lang="en-US" sz="2400" b="1" baseline="-25000" dirty="0"/>
                  <a:t>k </a:t>
                </a:r>
                <a:r>
                  <a:rPr lang="en-US" sz="2400" b="1" dirty="0"/>
                  <a:t>tree:</a:t>
                </a:r>
              </a:p>
              <a:p>
                <a:pPr marL="742950" lvl="2" indent="-342900" eaLnBrk="1" hangingPunct="1">
                  <a:lnSpc>
                    <a:spcPct val="80000"/>
                  </a:lnSpc>
                  <a:defRPr/>
                </a:pPr>
                <a:r>
                  <a:rPr lang="en-US" sz="2000" b="1" dirty="0"/>
                  <a:t>P1: Degree of the root (B</a:t>
                </a:r>
                <a:r>
                  <a:rPr lang="en-US" sz="2000" b="1" baseline="-25000" dirty="0"/>
                  <a:t>k</a:t>
                </a:r>
                <a:r>
                  <a:rPr lang="en-US" sz="2000" b="1" dirty="0"/>
                  <a:t>) = k;</a:t>
                </a:r>
              </a:p>
              <a:p>
                <a:pPr marL="742950" lvl="2" indent="-342900" eaLnBrk="1" hangingPunct="1">
                  <a:lnSpc>
                    <a:spcPct val="80000"/>
                  </a:lnSpc>
                  <a:defRPr/>
                </a:pPr>
                <a:r>
                  <a:rPr lang="en-US" sz="2000" b="1" dirty="0"/>
                  <a:t>P2: Number of nodes (B</a:t>
                </a:r>
                <a:r>
                  <a:rPr lang="en-US" sz="2000" b="1" baseline="-25000" dirty="0"/>
                  <a:t>k</a:t>
                </a:r>
                <a:r>
                  <a:rPr lang="en-US" sz="2000" b="1" dirty="0"/>
                  <a:t>) = 2</a:t>
                </a:r>
                <a:r>
                  <a:rPr lang="en-US" sz="2000" b="1" baseline="30000" dirty="0"/>
                  <a:t>k</a:t>
                </a:r>
                <a:r>
                  <a:rPr lang="en-US" sz="2000" b="1" dirty="0"/>
                  <a:t>;</a:t>
                </a:r>
              </a:p>
              <a:p>
                <a:pPr marL="742950" lvl="2" indent="-342900" eaLnBrk="1" hangingPunct="1">
                  <a:lnSpc>
                    <a:spcPct val="80000"/>
                  </a:lnSpc>
                  <a:defRPr/>
                </a:pPr>
                <a:r>
                  <a:rPr lang="en-US" sz="2000" b="1" dirty="0"/>
                  <a:t>P3: Height(B</a:t>
                </a:r>
                <a:r>
                  <a:rPr lang="en-US" sz="2000" b="1" baseline="-25000" dirty="0"/>
                  <a:t>k</a:t>
                </a:r>
                <a:r>
                  <a:rPr lang="en-US" sz="2000" b="1" dirty="0"/>
                  <a:t>)=k;</a:t>
                </a:r>
              </a:p>
              <a:p>
                <a:pPr marL="742950" lvl="2" indent="-342900" eaLnBrk="1" hangingPunct="1">
                  <a:lnSpc>
                    <a:spcPct val="80000"/>
                  </a:lnSpc>
                  <a:defRPr/>
                </a:pPr>
                <a:r>
                  <a:rPr lang="en-US" sz="2000" b="1" dirty="0"/>
                  <a:t>P4: Number of nodes at level </a:t>
                </a:r>
                <a:r>
                  <a:rPr lang="en-US" sz="2000" b="1" dirty="0" err="1"/>
                  <a:t>i</a:t>
                </a:r>
                <a:r>
                  <a:rPr lang="en-US" sz="2000" b="1" dirty="0"/>
                  <a:t> in (B</a:t>
                </a:r>
                <a:r>
                  <a:rPr lang="en-US" sz="2000" b="1" baseline="-25000" dirty="0"/>
                  <a:t>k</a:t>
                </a:r>
                <a:r>
                  <a:rPr lang="en-US" sz="2000" b="1" dirty="0"/>
                  <a:t>) is </a:t>
                </a:r>
                <a:r>
                  <a:rPr lang="en-US" sz="2000" b="1" dirty="0" err="1"/>
                  <a:t>C</a:t>
                </a:r>
                <a:r>
                  <a:rPr lang="en-US" sz="2000" b="1" baseline="-25000" dirty="0" err="1"/>
                  <a:t>k</a:t>
                </a:r>
                <a:r>
                  <a:rPr lang="en-US" sz="2000" b="1" baseline="30000" dirty="0" err="1"/>
                  <a:t>i</a:t>
                </a:r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latin typeface="Cambria Math"/>
                        <a:sym typeface="Symbol"/>
                      </a:rPr>
                      <m:t></m:t>
                    </m:r>
                    <m:r>
                      <a:rPr lang="en-US" sz="2000" b="1" i="1" baseline="-25000" smtClean="0">
                        <a:latin typeface="Cambria Math"/>
                        <a:sym typeface="Symbol"/>
                      </a:rPr>
                      <m:t>𝒊</m:t>
                    </m:r>
                    <m:r>
                      <a:rPr lang="en-US" sz="2000" b="1" i="1" baseline="30000" smtClean="0">
                        <a:latin typeface="Cambria Math"/>
                        <a:sym typeface="Symbol"/>
                      </a:rPr>
                      <m:t>𝒌</m:t>
                    </m:r>
                    <m:r>
                      <a:rPr lang="pt-BR" sz="2000" b="1" i="1" smtClean="0">
                        <a:latin typeface="Cambria Math"/>
                        <a:sym typeface="Symbol"/>
                      </a:rPr>
                      <m:t></m:t>
                    </m:r>
                  </m:oMath>
                </a14:m>
                <a:endParaRPr lang="en-US" sz="2000" b="1" dirty="0"/>
              </a:p>
              <a:p>
                <a:pPr marL="742950" lvl="2" indent="-342900" eaLnBrk="1" hangingPunct="1">
                  <a:lnSpc>
                    <a:spcPct val="80000"/>
                  </a:lnSpc>
                  <a:defRPr/>
                </a:pPr>
                <a:r>
                  <a:rPr lang="en-US" sz="2000" b="1" dirty="0"/>
                  <a:t>P5: If children of (B</a:t>
                </a:r>
                <a:r>
                  <a:rPr lang="en-US" sz="2000" b="1" baseline="-25000" dirty="0"/>
                  <a:t>k</a:t>
                </a:r>
                <a:r>
                  <a:rPr lang="en-US" sz="2000" b="1" dirty="0"/>
                  <a:t>) are numbered from the left to the right as (k-1, k-2, …, ,0), then child </a:t>
                </a:r>
                <a:r>
                  <a:rPr lang="en-US" sz="2000" b="1" dirty="0" err="1"/>
                  <a:t>i</a:t>
                </a:r>
                <a:r>
                  <a:rPr lang="en-US" sz="2000" b="1" dirty="0"/>
                  <a:t> is a (B</a:t>
                </a:r>
                <a:r>
                  <a:rPr lang="en-US" sz="2000" b="1" baseline="-25000" dirty="0"/>
                  <a:t>i</a:t>
                </a:r>
                <a:r>
                  <a:rPr lang="en-US" sz="2000" b="1" dirty="0"/>
                  <a:t>) tree</a:t>
                </a:r>
              </a:p>
            </p:txBody>
          </p:sp>
        </mc:Choice>
        <mc:Fallback>
          <p:sp>
            <p:nvSpPr>
              <p:cNvPr id="395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83" t="-2949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83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BAB550-B448-4EE3-A203-655B969D171F}" type="datetime1">
              <a:rPr lang="en-US" smtClean="0"/>
              <a:t>11/16/20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Binomial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526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1" indent="-342900" eaLnBrk="1" hangingPunct="1">
                  <a:lnSpc>
                    <a:spcPct val="80000"/>
                  </a:lnSpc>
                  <a:buClr>
                    <a:srgbClr val="000066"/>
                  </a:buClr>
                  <a:defRPr/>
                </a:pPr>
                <a:r>
                  <a:rPr lang="en-US" sz="2400" b="1" dirty="0"/>
                  <a:t>Degree-based augmented trees; denoted B</a:t>
                </a:r>
                <a:r>
                  <a:rPr lang="en-US" sz="2400" b="1" baseline="-25000" dirty="0"/>
                  <a:t>k</a:t>
                </a:r>
                <a:endParaRPr lang="en-US" sz="2400" b="1" dirty="0"/>
              </a:p>
              <a:p>
                <a:pPr marL="342900" lvl="1" indent="-342900" eaLnBrk="1" hangingPunct="1">
                  <a:lnSpc>
                    <a:spcPct val="80000"/>
                  </a:lnSpc>
                  <a:buClr>
                    <a:srgbClr val="000066"/>
                  </a:buClr>
                  <a:defRPr/>
                </a:pPr>
                <a:r>
                  <a:rPr lang="en-US" sz="2400" b="1" dirty="0"/>
                  <a:t>Degree of the tree = number of descendants of the tree</a:t>
                </a:r>
              </a:p>
              <a:p>
                <a:pPr marL="342900" lvl="1" indent="-342900" eaLnBrk="1" hangingPunct="1">
                  <a:lnSpc>
                    <a:spcPct val="80000"/>
                  </a:lnSpc>
                  <a:buClr>
                    <a:srgbClr val="000066"/>
                  </a:buClr>
                  <a:defRPr/>
                </a:pPr>
                <a:r>
                  <a:rPr lang="en-US" sz="2400" b="1" dirty="0"/>
                  <a:t>Properties of a B</a:t>
                </a:r>
                <a:r>
                  <a:rPr lang="en-US" sz="2400" b="1" baseline="-25000" dirty="0"/>
                  <a:t>k </a:t>
                </a:r>
                <a:r>
                  <a:rPr lang="en-US" sz="2400" b="1" dirty="0"/>
                  <a:t>tree:</a:t>
                </a:r>
              </a:p>
              <a:p>
                <a:pPr marL="742950" lvl="2" indent="-342900" eaLnBrk="1" hangingPunct="1">
                  <a:lnSpc>
                    <a:spcPct val="80000"/>
                  </a:lnSpc>
                  <a:defRPr/>
                </a:pPr>
                <a:r>
                  <a:rPr lang="en-US" sz="2000" b="1" dirty="0"/>
                  <a:t>P1: Degree of the root (B</a:t>
                </a:r>
                <a:r>
                  <a:rPr lang="en-US" sz="2000" b="1" baseline="-25000" dirty="0"/>
                  <a:t>k</a:t>
                </a:r>
                <a:r>
                  <a:rPr lang="en-US" sz="2000" b="1" dirty="0"/>
                  <a:t>) = k;</a:t>
                </a:r>
              </a:p>
              <a:p>
                <a:pPr marL="742950" lvl="2" indent="-342900" eaLnBrk="1" hangingPunct="1">
                  <a:lnSpc>
                    <a:spcPct val="80000"/>
                  </a:lnSpc>
                  <a:defRPr/>
                </a:pPr>
                <a:r>
                  <a:rPr lang="en-US" sz="2000" b="1" dirty="0"/>
                  <a:t>P2: Number of nodes (B</a:t>
                </a:r>
                <a:r>
                  <a:rPr lang="en-US" sz="2000" b="1" baseline="-25000" dirty="0"/>
                  <a:t>k</a:t>
                </a:r>
                <a:r>
                  <a:rPr lang="en-US" sz="2000" b="1" dirty="0"/>
                  <a:t>) = 2</a:t>
                </a:r>
                <a:r>
                  <a:rPr lang="en-US" sz="2000" b="1" baseline="30000" dirty="0"/>
                  <a:t>k</a:t>
                </a:r>
                <a:r>
                  <a:rPr lang="en-US" sz="2000" b="1" dirty="0"/>
                  <a:t>;</a:t>
                </a:r>
              </a:p>
              <a:p>
                <a:pPr marL="742950" lvl="2" indent="-342900" eaLnBrk="1" hangingPunct="1">
                  <a:lnSpc>
                    <a:spcPct val="80000"/>
                  </a:lnSpc>
                  <a:defRPr/>
                </a:pPr>
                <a:r>
                  <a:rPr lang="en-US" sz="2000" b="1" dirty="0"/>
                  <a:t>P3: Height(B</a:t>
                </a:r>
                <a:r>
                  <a:rPr lang="en-US" sz="2000" b="1" baseline="-25000" dirty="0"/>
                  <a:t>k</a:t>
                </a:r>
                <a:r>
                  <a:rPr lang="en-US" sz="2000" b="1" dirty="0"/>
                  <a:t>)=k;</a:t>
                </a:r>
              </a:p>
              <a:p>
                <a:pPr marL="742950" lvl="2" indent="-342900" eaLnBrk="1" hangingPunct="1">
                  <a:lnSpc>
                    <a:spcPct val="80000"/>
                  </a:lnSpc>
                  <a:defRPr/>
                </a:pPr>
                <a:r>
                  <a:rPr lang="en-US" sz="2000" b="1" dirty="0"/>
                  <a:t>P4: Number of nodes at level </a:t>
                </a:r>
                <a:r>
                  <a:rPr lang="en-US" sz="2000" b="1" dirty="0" err="1"/>
                  <a:t>i</a:t>
                </a:r>
                <a:r>
                  <a:rPr lang="en-US" sz="2000" b="1" dirty="0"/>
                  <a:t> in (B</a:t>
                </a:r>
                <a:r>
                  <a:rPr lang="en-US" sz="2000" b="1" baseline="-25000" dirty="0"/>
                  <a:t>k</a:t>
                </a:r>
                <a:r>
                  <a:rPr lang="en-US" sz="2000" b="1" dirty="0"/>
                  <a:t>) is </a:t>
                </a:r>
                <a:r>
                  <a:rPr lang="en-US" sz="2000" b="1" dirty="0" err="1"/>
                  <a:t>C</a:t>
                </a:r>
                <a:r>
                  <a:rPr lang="en-US" sz="2000" b="1" baseline="-25000" dirty="0" err="1"/>
                  <a:t>k</a:t>
                </a:r>
                <a:r>
                  <a:rPr lang="en-US" sz="2000" b="1" baseline="30000" dirty="0" err="1"/>
                  <a:t>i</a:t>
                </a:r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latin typeface="Cambria Math"/>
                        <a:sym typeface="Symbol"/>
                      </a:rPr>
                      <m:t></m:t>
                    </m:r>
                    <m:r>
                      <a:rPr lang="en-US" sz="2000" b="1" i="1" baseline="-25000" smtClean="0">
                        <a:latin typeface="Cambria Math"/>
                        <a:sym typeface="Symbol"/>
                      </a:rPr>
                      <m:t>𝒊</m:t>
                    </m:r>
                    <m:r>
                      <a:rPr lang="en-US" sz="2000" b="1" i="1" baseline="30000" smtClean="0">
                        <a:latin typeface="Cambria Math"/>
                        <a:sym typeface="Symbol"/>
                      </a:rPr>
                      <m:t>𝒌</m:t>
                    </m:r>
                    <m:r>
                      <a:rPr lang="pt-BR" sz="2000" b="1" i="1" smtClean="0">
                        <a:latin typeface="Cambria Math"/>
                        <a:sym typeface="Symbol"/>
                      </a:rPr>
                      <m:t></m:t>
                    </m:r>
                  </m:oMath>
                </a14:m>
                <a:endParaRPr lang="en-US" sz="2000" b="1" dirty="0"/>
              </a:p>
              <a:p>
                <a:pPr marL="742950" lvl="2" indent="-342900" eaLnBrk="1" hangingPunct="1">
                  <a:lnSpc>
                    <a:spcPct val="80000"/>
                  </a:lnSpc>
                  <a:defRPr/>
                </a:pPr>
                <a:r>
                  <a:rPr lang="en-US" sz="2000" b="1" dirty="0"/>
                  <a:t>P5: If children of (B</a:t>
                </a:r>
                <a:r>
                  <a:rPr lang="en-US" sz="2000" b="1" baseline="-25000" dirty="0"/>
                  <a:t>k</a:t>
                </a:r>
                <a:r>
                  <a:rPr lang="en-US" sz="2000" b="1" dirty="0"/>
                  <a:t>) are numbered from the left to the right as (k-1, k-2, …, ,0), then child </a:t>
                </a:r>
                <a:r>
                  <a:rPr lang="en-US" sz="2000" b="1" dirty="0" err="1"/>
                  <a:t>i</a:t>
                </a:r>
                <a:r>
                  <a:rPr lang="en-US" sz="2000" b="1" dirty="0"/>
                  <a:t> is a (B</a:t>
                </a:r>
                <a:r>
                  <a:rPr lang="en-US" sz="2000" b="1" baseline="-25000" dirty="0"/>
                  <a:t>i</a:t>
                </a:r>
                <a:r>
                  <a:rPr lang="en-US" sz="2000" b="1" dirty="0"/>
                  <a:t>) tree</a:t>
                </a:r>
              </a:p>
              <a:p>
                <a:pPr marL="342900" lvl="1" indent="-342900" eaLnBrk="1" hangingPunct="1">
                  <a:lnSpc>
                    <a:spcPct val="80000"/>
                  </a:lnSpc>
                  <a:buClr>
                    <a:srgbClr val="000066"/>
                  </a:buClr>
                  <a:defRPr/>
                </a:pPr>
                <a:r>
                  <a:rPr lang="en-US" sz="2400" b="1" dirty="0"/>
                  <a:t>Recursive definitions:</a:t>
                </a:r>
              </a:p>
              <a:p>
                <a:pPr marL="742950" lvl="2" indent="-342900" eaLnBrk="1" hangingPunct="1">
                  <a:lnSpc>
                    <a:spcPct val="80000"/>
                  </a:lnSpc>
                  <a:defRPr/>
                </a:pPr>
                <a:r>
                  <a:rPr lang="en-US" sz="2000" b="1" dirty="0"/>
                  <a:t>A B</a:t>
                </a:r>
                <a:r>
                  <a:rPr lang="en-US" sz="2000" b="1" baseline="-25000" dirty="0"/>
                  <a:t>k </a:t>
                </a:r>
                <a:r>
                  <a:rPr lang="en-US" sz="2000" b="1" dirty="0"/>
                  <a:t>tree is 2 B</a:t>
                </a:r>
                <a:r>
                  <a:rPr lang="en-US" sz="2000" b="1" baseline="-25000" dirty="0"/>
                  <a:t>k-1 </a:t>
                </a:r>
                <a:r>
                  <a:rPr lang="en-US" sz="2000" b="1" dirty="0"/>
                  <a:t>- trees, with their roots linked (picture on the blackboard)</a:t>
                </a:r>
              </a:p>
              <a:p>
                <a:pPr marL="342900" lvl="1" indent="-342900" eaLnBrk="1" hangingPunct="1">
                  <a:lnSpc>
                    <a:spcPct val="80000"/>
                  </a:lnSpc>
                  <a:defRPr/>
                </a:pPr>
                <a:r>
                  <a:rPr lang="en-US" sz="2400" b="1" dirty="0"/>
                  <a:t>Be aware of the implication the equivalence definitions following P5 and the recursive definition!</a:t>
                </a:r>
              </a:p>
              <a:p>
                <a:pPr marL="342900" lvl="1" indent="-342900" eaLnBrk="1" hangingPunct="1">
                  <a:lnSpc>
                    <a:spcPct val="80000"/>
                  </a:lnSpc>
                  <a:defRPr/>
                </a:pPr>
                <a:endParaRPr lang="en-US" b="1" dirty="0"/>
              </a:p>
            </p:txBody>
          </p:sp>
        </mc:Choice>
        <mc:Fallback>
          <p:sp>
            <p:nvSpPr>
              <p:cNvPr id="395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83" t="-2949" r="-888" b="-348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27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25EB64D-5BB0-4C39-B2EA-041F8BD551FD}" type="datetime1">
              <a:rPr lang="en-US" smtClean="0"/>
              <a:t>11/16/20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Binomial Trees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b="1" dirty="0"/>
              <a:t>Recursive definitions: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b="1" dirty="0"/>
              <a:t>A B</a:t>
            </a:r>
            <a:r>
              <a:rPr lang="en-US" b="1" baseline="-25000" dirty="0"/>
              <a:t>k </a:t>
            </a:r>
            <a:r>
              <a:rPr lang="en-US" b="1" dirty="0"/>
              <a:t>tree is 2 B</a:t>
            </a:r>
            <a:r>
              <a:rPr lang="en-US" b="1" baseline="-25000" dirty="0"/>
              <a:t>k-1 </a:t>
            </a:r>
            <a:r>
              <a:rPr lang="en-US" b="1" dirty="0"/>
              <a:t>- trees, with their roots linked (see picture and follow discussion)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b="1" dirty="0"/>
              <a:t>A B</a:t>
            </a:r>
            <a:r>
              <a:rPr lang="en-US" b="1" baseline="-25000" dirty="0"/>
              <a:t>k </a:t>
            </a:r>
            <a:r>
              <a:rPr lang="en-US" b="1" dirty="0"/>
              <a:t>tree is collection of k trees: B</a:t>
            </a:r>
            <a:r>
              <a:rPr lang="en-US" b="1" baseline="-25000" dirty="0"/>
              <a:t>k-1</a:t>
            </a:r>
            <a:r>
              <a:rPr lang="en-US" b="1" dirty="0"/>
              <a:t>, B</a:t>
            </a:r>
            <a:r>
              <a:rPr lang="en-US" b="1" baseline="-25000" dirty="0"/>
              <a:t>k-2</a:t>
            </a:r>
            <a:r>
              <a:rPr lang="en-US" b="1" dirty="0"/>
              <a:t>, …, B</a:t>
            </a:r>
            <a:r>
              <a:rPr lang="en-US" b="1" baseline="-25000" dirty="0"/>
              <a:t>1</a:t>
            </a:r>
            <a:r>
              <a:rPr lang="en-US" b="1" dirty="0"/>
              <a:t>, B</a:t>
            </a:r>
            <a:r>
              <a:rPr lang="en-US" b="1" baseline="-25000" dirty="0"/>
              <a:t>0 </a:t>
            </a:r>
            <a:r>
              <a:rPr lang="en-US" b="1" dirty="0"/>
              <a:t>– trees (see picture and follow discussion)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b="1" dirty="0"/>
              <a:t>Proof of P4: Number of nodes at level </a:t>
            </a:r>
            <a:r>
              <a:rPr lang="en-US" b="1" dirty="0" err="1"/>
              <a:t>i</a:t>
            </a:r>
            <a:r>
              <a:rPr lang="en-US" b="1" dirty="0"/>
              <a:t> of (B</a:t>
            </a:r>
            <a:r>
              <a:rPr lang="en-US" b="1" baseline="-25000" dirty="0"/>
              <a:t>k</a:t>
            </a:r>
            <a:r>
              <a:rPr lang="en-US" b="1" dirty="0"/>
              <a:t>) is </a:t>
            </a:r>
            <a:r>
              <a:rPr lang="en-US" b="1" dirty="0" err="1"/>
              <a:t>C</a:t>
            </a:r>
            <a:r>
              <a:rPr lang="en-US" b="1" baseline="-25000" dirty="0" err="1"/>
              <a:t>k</a:t>
            </a:r>
            <a:r>
              <a:rPr lang="en-US" b="1" baseline="30000" dirty="0" err="1"/>
              <a:t>i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25EB64D-5BB0-4C39-B2EA-041F8BD551FD}" type="datetime1">
              <a:rPr lang="en-US" smtClean="0"/>
              <a:t>11/16/20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Binomial Trees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b="1" dirty="0"/>
              <a:t>Recursive definitions: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b="1" dirty="0"/>
              <a:t>A B</a:t>
            </a:r>
            <a:r>
              <a:rPr lang="en-US" b="1" baseline="-25000" dirty="0"/>
              <a:t>k </a:t>
            </a:r>
            <a:r>
              <a:rPr lang="en-US" b="1" dirty="0"/>
              <a:t>tree is 2 B</a:t>
            </a:r>
            <a:r>
              <a:rPr lang="en-US" b="1" baseline="-25000" dirty="0"/>
              <a:t>k-1 </a:t>
            </a:r>
            <a:r>
              <a:rPr lang="en-US" b="1" dirty="0"/>
              <a:t>- trees, with their roots linked (see picture and follow discussion)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b="1" dirty="0"/>
              <a:t>A B</a:t>
            </a:r>
            <a:r>
              <a:rPr lang="en-US" b="1" baseline="-25000" dirty="0"/>
              <a:t>k </a:t>
            </a:r>
            <a:r>
              <a:rPr lang="en-US" b="1" dirty="0"/>
              <a:t>tree is collection of k trees: B</a:t>
            </a:r>
            <a:r>
              <a:rPr lang="en-US" b="1" baseline="-25000" dirty="0"/>
              <a:t>k-1</a:t>
            </a:r>
            <a:r>
              <a:rPr lang="en-US" b="1" dirty="0"/>
              <a:t>, B</a:t>
            </a:r>
            <a:r>
              <a:rPr lang="en-US" b="1" baseline="-25000" dirty="0"/>
              <a:t>k-2</a:t>
            </a:r>
            <a:r>
              <a:rPr lang="en-US" b="1" dirty="0"/>
              <a:t>, …, B</a:t>
            </a:r>
            <a:r>
              <a:rPr lang="en-US" b="1" baseline="-25000" dirty="0"/>
              <a:t>1</a:t>
            </a:r>
            <a:r>
              <a:rPr lang="en-US" b="1" dirty="0"/>
              <a:t>, B</a:t>
            </a:r>
            <a:r>
              <a:rPr lang="en-US" b="1" baseline="-25000" dirty="0"/>
              <a:t>0 </a:t>
            </a:r>
            <a:r>
              <a:rPr lang="en-US" b="1" dirty="0"/>
              <a:t>– trees (see picture and follow discussion)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b="1" dirty="0"/>
              <a:t>Proof of P4: Number of nodes at level </a:t>
            </a:r>
            <a:r>
              <a:rPr lang="en-US" b="1" dirty="0" err="1"/>
              <a:t>i</a:t>
            </a:r>
            <a:r>
              <a:rPr lang="en-US" b="1" dirty="0"/>
              <a:t> of (B</a:t>
            </a:r>
            <a:r>
              <a:rPr lang="en-US" b="1" baseline="-25000" dirty="0"/>
              <a:t>k</a:t>
            </a:r>
            <a:r>
              <a:rPr lang="en-US" b="1" dirty="0"/>
              <a:t>) is </a:t>
            </a:r>
            <a:r>
              <a:rPr lang="en-US" b="1" dirty="0" err="1"/>
              <a:t>C</a:t>
            </a:r>
            <a:r>
              <a:rPr lang="en-US" b="1" baseline="-25000" dirty="0" err="1"/>
              <a:t>k</a:t>
            </a:r>
            <a:r>
              <a:rPr lang="en-US" b="1" baseline="30000" dirty="0" err="1"/>
              <a:t>i</a:t>
            </a:r>
            <a:r>
              <a:rPr lang="en-US" b="1" dirty="0"/>
              <a:t> 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b="1" dirty="0"/>
              <a:t>Goes by induction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b="1" dirty="0"/>
              <a:t>On level </a:t>
            </a:r>
            <a:r>
              <a:rPr lang="en-US" b="1" dirty="0" err="1"/>
              <a:t>i</a:t>
            </a:r>
            <a:r>
              <a:rPr lang="en-US" b="1" dirty="0"/>
              <a:t> we have nodes from 2 B</a:t>
            </a:r>
            <a:r>
              <a:rPr lang="en-US" b="1" baseline="-25000" dirty="0"/>
              <a:t>k-1</a:t>
            </a:r>
            <a:r>
              <a:rPr lang="en-US" b="1" dirty="0"/>
              <a:t>trees</a:t>
            </a:r>
          </a:p>
          <a:p>
            <a:pPr marL="1200150" lvl="3" indent="-342900" eaLnBrk="1" hangingPunct="1">
              <a:lnSpc>
                <a:spcPct val="80000"/>
              </a:lnSpc>
              <a:defRPr/>
            </a:pPr>
            <a:r>
              <a:rPr lang="en-US" b="1" dirty="0"/>
              <a:t>From the first tree (containing the root of B</a:t>
            </a:r>
            <a:r>
              <a:rPr lang="en-US" b="1" baseline="-25000" dirty="0"/>
              <a:t>k</a:t>
            </a:r>
            <a:r>
              <a:rPr lang="en-US" b="1" dirty="0"/>
              <a:t>) #nodes at level </a:t>
            </a:r>
            <a:r>
              <a:rPr lang="en-US" b="1" dirty="0" err="1"/>
              <a:t>i</a:t>
            </a:r>
            <a:r>
              <a:rPr lang="en-US" b="1" dirty="0"/>
              <a:t> = C</a:t>
            </a:r>
            <a:r>
              <a:rPr lang="en-US" b="1" baseline="-25000" dirty="0"/>
              <a:t>k-1</a:t>
            </a:r>
            <a:r>
              <a:rPr lang="en-US" b="1" baseline="30000" dirty="0"/>
              <a:t>i</a:t>
            </a:r>
            <a:endParaRPr lang="en-US" b="1" dirty="0"/>
          </a:p>
          <a:p>
            <a:pPr marL="1200150" lvl="3" indent="-342900" eaLnBrk="1" hangingPunct="1">
              <a:lnSpc>
                <a:spcPct val="80000"/>
              </a:lnSpc>
              <a:defRPr/>
            </a:pPr>
            <a:r>
              <a:rPr lang="en-US" b="1" dirty="0"/>
              <a:t>From the second one #nodes at level i-1 (one level less; level measured from the root) = C</a:t>
            </a:r>
            <a:r>
              <a:rPr lang="en-US" b="1" baseline="-25000" dirty="0"/>
              <a:t>k-1</a:t>
            </a:r>
            <a:r>
              <a:rPr lang="en-US" b="1" baseline="30000" dirty="0"/>
              <a:t>i-1</a:t>
            </a:r>
          </a:p>
          <a:p>
            <a:pPr marL="1200150" lvl="3" indent="-342900" eaLnBrk="1" hangingPunct="1">
              <a:lnSpc>
                <a:spcPct val="80000"/>
              </a:lnSpc>
              <a:defRPr/>
            </a:pPr>
            <a:r>
              <a:rPr lang="en-US" b="1" dirty="0"/>
              <a:t>So there are C</a:t>
            </a:r>
            <a:r>
              <a:rPr lang="en-US" b="1" baseline="-25000" dirty="0"/>
              <a:t>k-1</a:t>
            </a:r>
            <a:r>
              <a:rPr lang="en-US" b="1" baseline="30000" dirty="0"/>
              <a:t>i </a:t>
            </a:r>
            <a:r>
              <a:rPr lang="en-US" b="1" dirty="0"/>
              <a:t>+ C</a:t>
            </a:r>
            <a:r>
              <a:rPr lang="en-US" b="1" baseline="-25000" dirty="0"/>
              <a:t>k-1</a:t>
            </a:r>
            <a:r>
              <a:rPr lang="en-US" b="1" baseline="30000" dirty="0"/>
              <a:t>i-1</a:t>
            </a:r>
            <a:r>
              <a:rPr lang="en-US" b="1" dirty="0"/>
              <a:t>= </a:t>
            </a:r>
            <a:r>
              <a:rPr lang="en-US" b="1" dirty="0" err="1"/>
              <a:t>C</a:t>
            </a:r>
            <a:r>
              <a:rPr lang="en-US" b="1" baseline="-25000" dirty="0" err="1"/>
              <a:t>k</a:t>
            </a:r>
            <a:r>
              <a:rPr lang="en-US" b="1" baseline="30000" dirty="0" err="1"/>
              <a:t>i</a:t>
            </a:r>
            <a:r>
              <a:rPr lang="en-US" b="1" baseline="30000" dirty="0"/>
              <a:t> </a:t>
            </a:r>
            <a:r>
              <a:rPr lang="en-US" b="1" dirty="0"/>
              <a:t>nodes at level </a:t>
            </a:r>
            <a:r>
              <a:rPr lang="en-US" b="1" dirty="0" err="1"/>
              <a:t>i</a:t>
            </a:r>
            <a:r>
              <a:rPr lang="en-US" b="1" dirty="0"/>
              <a:t> in B</a:t>
            </a:r>
            <a:r>
              <a:rPr lang="en-US" b="1" baseline="-25000" dirty="0"/>
              <a:t>k</a:t>
            </a:r>
            <a:endParaRPr lang="en-US" sz="1100" b="1" dirty="0"/>
          </a:p>
          <a:p>
            <a:pPr marL="0" lvl="1" indent="0" eaLnBrk="1" hangingPunct="1">
              <a:lnSpc>
                <a:spcPct val="80000"/>
              </a:lnSpc>
              <a:buClr>
                <a:srgbClr val="000066"/>
              </a:buClr>
              <a:buFontTx/>
              <a:buNone/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4322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88BB-E74F-8546-BE6B-FB406C69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AE5F-248A-F74C-AE04-1F5EC04E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88225-3BB3-4CE2-AA10-67380F92C77B}" type="datetime1">
              <a:rPr lang="en-US" smtClean="0"/>
              <a:t>11/17/20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C46E42-396F-AE40-88E8-9730AFC522DC}"/>
                  </a:ext>
                </a:extLst>
              </p14:cNvPr>
              <p14:cNvContentPartPr/>
              <p14:nvPr/>
            </p14:nvContentPartPr>
            <p14:xfrm>
              <a:off x="520920" y="95400"/>
              <a:ext cx="8623080" cy="675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C46E42-396F-AE40-88E8-9730AFC52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720" y="79200"/>
                <a:ext cx="8655480" cy="67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03AB03-CA98-1E49-BD36-F7442EC062B7}"/>
                  </a:ext>
                </a:extLst>
              </p14:cNvPr>
              <p14:cNvContentPartPr/>
              <p14:nvPr/>
            </p14:nvContentPartPr>
            <p14:xfrm>
              <a:off x="5384880" y="1130760"/>
              <a:ext cx="3325320" cy="78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03AB03-CA98-1E49-BD36-F7442EC062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3280" y="1109160"/>
                <a:ext cx="3368520" cy="8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497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50BC-0651-A44D-B944-E9E77C69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Exemplu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71CD-3CDB-2740-92D6-DBA73D08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88225-3BB3-4CE2-AA10-67380F92C77B}" type="datetime1">
              <a:rPr lang="en-US" smtClean="0"/>
              <a:t>11/17/20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064998-C019-9E45-8FD0-7ACE02DE5EA2}"/>
                  </a:ext>
                </a:extLst>
              </p14:cNvPr>
              <p14:cNvContentPartPr/>
              <p14:nvPr/>
            </p14:nvContentPartPr>
            <p14:xfrm>
              <a:off x="161280" y="22680"/>
              <a:ext cx="8541720" cy="6642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064998-C019-9E45-8FD0-7ACE02DE5E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080" y="1080"/>
                <a:ext cx="8574120" cy="66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7831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D743A6-A821-4E55-9516-BFDEF46B599E}" type="datetime1">
              <a:rPr lang="en-US" smtClean="0"/>
              <a:t>11/16/20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Binomial Heaps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b="1" dirty="0"/>
              <a:t>Binomial Heap (H) = A set of Binomial trees with the following properties: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2000" b="1" dirty="0"/>
              <a:t>P1: each node has a key;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2000" b="1" dirty="0"/>
              <a:t>P2: each binomial tree in H is heap-ordered (</a:t>
            </a:r>
            <a:r>
              <a:rPr lang="en-US" b="1" dirty="0"/>
              <a:t>min </a:t>
            </a:r>
            <a:r>
              <a:rPr lang="en-US" sz="2000" b="1" dirty="0"/>
              <a:t>on top);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2000" b="1" dirty="0"/>
              <a:t>P3: for any k, there is at </a:t>
            </a:r>
            <a:r>
              <a:rPr lang="en-US" b="1" dirty="0"/>
              <a:t>most </a:t>
            </a:r>
            <a:r>
              <a:rPr lang="en-US" sz="2000" b="1" dirty="0"/>
              <a:t>one B</a:t>
            </a:r>
            <a:r>
              <a:rPr lang="en-US" sz="2000" b="1" baseline="-25000" dirty="0"/>
              <a:t>k </a:t>
            </a:r>
            <a:r>
              <a:rPr lang="en-US" sz="2000" b="1" dirty="0"/>
              <a:t>tree in H. </a:t>
            </a:r>
          </a:p>
          <a:p>
            <a:pPr marL="342900" lvl="1" indent="-342900" eaLnBrk="1" hangingPunct="1">
              <a:lnSpc>
                <a:spcPct val="80000"/>
              </a:lnSpc>
              <a:defRPr/>
            </a:pPr>
            <a:endParaRPr lang="en-US" b="1" dirty="0"/>
          </a:p>
          <a:p>
            <a:pPr marL="342900" lvl="1" indent="-342900" eaLnBrk="1" hangingPunct="1">
              <a:lnSpc>
                <a:spcPct val="80000"/>
              </a:lnSpc>
              <a:defRPr/>
            </a:pPr>
            <a:r>
              <a:rPr lang="en-US" b="1" dirty="0"/>
              <a:t>Consequence: if H has n nodes, it has at most 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?</a:t>
            </a:r>
            <a:r>
              <a:rPr lang="en-US" b="1" dirty="0">
                <a:sym typeface="Symbol"/>
              </a:rPr>
              <a:t> </a:t>
            </a:r>
            <a:r>
              <a:rPr lang="en-US" b="1" dirty="0"/>
              <a:t>binomial trees.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228E73-22EE-4FE5-8DA1-5BDE45804723}" type="datetime1">
              <a:rPr lang="en-US" smtClean="0"/>
              <a:t>11/16/20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274638"/>
            <a:ext cx="7108825" cy="1020762"/>
          </a:xfrm>
        </p:spPr>
        <p:txBody>
          <a:bodyPr/>
          <a:lstStyle/>
          <a:p>
            <a:pPr eaLnBrk="1" hangingPunct="1"/>
            <a:r>
              <a:rPr lang="en-US" altLang="ro-RO" sz="3200" b="1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31925"/>
            <a:ext cx="7680325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800" b="1" dirty="0">
                <a:solidFill>
                  <a:schemeClr val="tx2"/>
                </a:solidFill>
              </a:rPr>
              <a:t>Disjoint Sets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Concept &amp; list representation (brief review)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Tree representation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800" b="1" dirty="0">
                <a:solidFill>
                  <a:schemeClr val="tx2"/>
                </a:solidFill>
              </a:rPr>
              <a:t>Binomial Heaps &amp; Binomial Trees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Def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Basic operations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800" b="1" dirty="0">
                <a:solidFill>
                  <a:schemeClr val="tx2"/>
                </a:solidFill>
              </a:rPr>
              <a:t>Fibonacci Heaps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800" b="1" dirty="0">
                <a:solidFill>
                  <a:schemeClr val="tx2"/>
                </a:solidFill>
              </a:rPr>
              <a:t>B trees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Def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ro-RO" sz="2400" b="1" dirty="0">
                <a:solidFill>
                  <a:schemeClr val="tx2"/>
                </a:solidFill>
              </a:rPr>
              <a:t>Basic operations</a:t>
            </a:r>
          </a:p>
          <a:p>
            <a:pPr marL="457200" lvl="1" indent="0" eaLnBrk="1" hangingPunct="1">
              <a:buClr>
                <a:schemeClr val="tx2"/>
              </a:buClr>
              <a:buNone/>
            </a:pPr>
            <a:endParaRPr lang="en-US" altLang="ro-RO" b="1" dirty="0">
              <a:solidFill>
                <a:schemeClr val="tx2"/>
              </a:solidFill>
            </a:endParaRPr>
          </a:p>
          <a:p>
            <a:pPr lvl="1" eaLnBrk="1" hangingPunct="1">
              <a:buClr>
                <a:schemeClr val="tx2"/>
              </a:buClr>
              <a:buFontTx/>
              <a:buNone/>
            </a:pPr>
            <a:endParaRPr lang="en-US" altLang="ro-RO" b="1" dirty="0">
              <a:solidFill>
                <a:schemeClr val="tx2"/>
              </a:solidFill>
            </a:endParaRPr>
          </a:p>
          <a:p>
            <a:pPr eaLnBrk="1" hangingPunct="1">
              <a:buClr>
                <a:schemeClr val="tx2"/>
              </a:buClr>
            </a:pPr>
            <a:endParaRPr lang="en-US" altLang="ro-RO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D743A6-A821-4E55-9516-BFDEF46B599E}" type="datetime1">
              <a:rPr lang="en-US" smtClean="0"/>
              <a:t>11/16/20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Binomial Heaps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b="1" dirty="0"/>
              <a:t>Binomial Heap (H) = A set of Binomial trees with the following properties: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2000" b="1" dirty="0"/>
              <a:t>P1: each node has a key;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2000" b="1" dirty="0"/>
              <a:t>P2: each binomial tree in H is heap-ordered (</a:t>
            </a:r>
            <a:r>
              <a:rPr lang="en-US" b="1" dirty="0"/>
              <a:t>min </a:t>
            </a:r>
            <a:r>
              <a:rPr lang="en-US" sz="2000" b="1" dirty="0"/>
              <a:t>on top);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2000" b="1" dirty="0"/>
              <a:t>P3: for any k, there is at </a:t>
            </a:r>
            <a:r>
              <a:rPr lang="en-US" b="1" dirty="0"/>
              <a:t>most </a:t>
            </a:r>
            <a:r>
              <a:rPr lang="en-US" sz="2000" b="1" dirty="0"/>
              <a:t>one B</a:t>
            </a:r>
            <a:r>
              <a:rPr lang="en-US" sz="2000" b="1" baseline="-25000" dirty="0"/>
              <a:t>k </a:t>
            </a:r>
            <a:r>
              <a:rPr lang="en-US" sz="2000" b="1" dirty="0"/>
              <a:t>tree in H. </a:t>
            </a:r>
          </a:p>
          <a:p>
            <a:pPr marL="342900" lvl="1" indent="-342900" eaLnBrk="1" hangingPunct="1">
              <a:lnSpc>
                <a:spcPct val="80000"/>
              </a:lnSpc>
              <a:defRPr/>
            </a:pPr>
            <a:endParaRPr lang="en-US" b="1" dirty="0"/>
          </a:p>
          <a:p>
            <a:pPr marL="342900" lvl="1" indent="-342900" eaLnBrk="1" hangingPunct="1">
              <a:lnSpc>
                <a:spcPct val="80000"/>
              </a:lnSpc>
              <a:defRPr/>
            </a:pPr>
            <a:r>
              <a:rPr lang="en-US" b="1" dirty="0"/>
              <a:t>Consequence: if H has n nodes, it has at most </a:t>
            </a:r>
            <a:r>
              <a:rPr lang="en-US" b="1" dirty="0">
                <a:sym typeface="Symbol"/>
              </a:rPr>
              <a:t></a:t>
            </a:r>
            <a:r>
              <a:rPr lang="en-US" b="1" dirty="0" err="1">
                <a:sym typeface="Symbol"/>
              </a:rPr>
              <a:t>lgn</a:t>
            </a:r>
            <a:r>
              <a:rPr lang="en-US" b="1" dirty="0">
                <a:sym typeface="Symbol"/>
              </a:rPr>
              <a:t> </a:t>
            </a:r>
            <a:r>
              <a:rPr lang="en-US" b="1" dirty="0"/>
              <a:t>+1 binomial trees.</a:t>
            </a:r>
          </a:p>
        </p:txBody>
      </p:sp>
    </p:spTree>
    <p:extLst>
      <p:ext uri="{BB962C8B-B14F-4D97-AF65-F5344CB8AC3E}">
        <p14:creationId xmlns:p14="http://schemas.microsoft.com/office/powerpoint/2010/main" val="1949653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D743A6-A821-4E55-9516-BFDEF46B599E}" type="datetime1">
              <a:rPr lang="en-US" smtClean="0"/>
              <a:t>11/16/20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Binomial Heaps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b="1" dirty="0"/>
              <a:t>Binomial Heap (H) = A set of Binomial trees with the following properties: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2000" b="1" dirty="0"/>
              <a:t>P1: each node has a key;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2000" b="1" dirty="0"/>
              <a:t>P2: each binomial tree in H is heap-ordered (</a:t>
            </a:r>
            <a:r>
              <a:rPr lang="en-US" b="1" dirty="0"/>
              <a:t>min </a:t>
            </a:r>
            <a:r>
              <a:rPr lang="en-US" sz="2000" b="1" dirty="0"/>
              <a:t>on top);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2000" b="1" dirty="0"/>
              <a:t>P3: for any k, there is at </a:t>
            </a:r>
            <a:r>
              <a:rPr lang="en-US" b="1" dirty="0"/>
              <a:t>most </a:t>
            </a:r>
            <a:r>
              <a:rPr lang="en-US" sz="2000" b="1" dirty="0"/>
              <a:t>one B</a:t>
            </a:r>
            <a:r>
              <a:rPr lang="en-US" sz="2000" b="1" baseline="-25000" dirty="0"/>
              <a:t>k </a:t>
            </a:r>
            <a:r>
              <a:rPr lang="en-US" sz="2000" b="1" dirty="0"/>
              <a:t>tree in H. </a:t>
            </a:r>
          </a:p>
          <a:p>
            <a:pPr marL="342900" lvl="1" indent="-342900" eaLnBrk="1" hangingPunct="1">
              <a:lnSpc>
                <a:spcPct val="80000"/>
              </a:lnSpc>
              <a:defRPr/>
            </a:pPr>
            <a:endParaRPr lang="en-US" b="1" dirty="0"/>
          </a:p>
          <a:p>
            <a:pPr marL="342900" lvl="1" indent="-342900" eaLnBrk="1" hangingPunct="1">
              <a:lnSpc>
                <a:spcPct val="80000"/>
              </a:lnSpc>
              <a:defRPr/>
            </a:pPr>
            <a:r>
              <a:rPr lang="en-US" b="1" dirty="0"/>
              <a:t>Consequence: if H has n nodes, it has at most </a:t>
            </a:r>
            <a:r>
              <a:rPr lang="en-US" b="1" dirty="0">
                <a:sym typeface="Symbol"/>
              </a:rPr>
              <a:t></a:t>
            </a:r>
            <a:r>
              <a:rPr lang="en-US" b="1" dirty="0" err="1">
                <a:sym typeface="Symbol"/>
              </a:rPr>
              <a:t>lgn</a:t>
            </a:r>
            <a:r>
              <a:rPr lang="en-US" b="1" dirty="0">
                <a:sym typeface="Symbol"/>
              </a:rPr>
              <a:t> </a:t>
            </a:r>
            <a:r>
              <a:rPr lang="en-US" b="1" dirty="0"/>
              <a:t>+1 binomial trees.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2000" b="1" dirty="0"/>
              <a:t>Justification:</a:t>
            </a:r>
          </a:p>
          <a:p>
            <a:pPr marL="1200150" lvl="3" indent="-342900" eaLnBrk="1" hangingPunct="1">
              <a:lnSpc>
                <a:spcPct val="80000"/>
              </a:lnSpc>
              <a:defRPr/>
            </a:pPr>
            <a:r>
              <a:rPr lang="en-US" b="1" dirty="0"/>
              <a:t>Max number of trees a H may have = one of each type</a:t>
            </a:r>
          </a:p>
          <a:p>
            <a:pPr marL="1200150" lvl="3" indent="-342900" eaLnBrk="1" hangingPunct="1">
              <a:lnSpc>
                <a:spcPct val="80000"/>
              </a:lnSpc>
              <a:defRPr/>
            </a:pPr>
            <a:r>
              <a:rPr lang="en-US" b="1" dirty="0"/>
              <a:t>If each type of tree is present, the number of nodes for</a:t>
            </a:r>
          </a:p>
          <a:p>
            <a:pPr marL="857250" lvl="3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/>
              <a:t>	B</a:t>
            </a:r>
            <a:r>
              <a:rPr lang="en-US" b="1" baseline="-25000" dirty="0"/>
              <a:t>k-1</a:t>
            </a:r>
            <a:r>
              <a:rPr lang="en-US" b="1" dirty="0"/>
              <a:t>, B</a:t>
            </a:r>
            <a:r>
              <a:rPr lang="en-US" b="1" baseline="-25000" dirty="0"/>
              <a:t>k-2</a:t>
            </a:r>
            <a:r>
              <a:rPr lang="en-US" b="1" dirty="0"/>
              <a:t>, …, B</a:t>
            </a:r>
            <a:r>
              <a:rPr lang="en-US" b="1" baseline="-25000" dirty="0"/>
              <a:t>1</a:t>
            </a:r>
            <a:r>
              <a:rPr lang="en-US" b="1" dirty="0"/>
              <a:t>, B</a:t>
            </a:r>
            <a:r>
              <a:rPr lang="en-US" b="1" baseline="-25000" dirty="0"/>
              <a:t>0 </a:t>
            </a:r>
            <a:r>
              <a:rPr lang="en-US" b="1" dirty="0"/>
              <a:t>is  2</a:t>
            </a:r>
            <a:r>
              <a:rPr lang="en-US" b="1" baseline="30000" dirty="0"/>
              <a:t>k-1</a:t>
            </a:r>
            <a:r>
              <a:rPr lang="en-US" b="1" dirty="0"/>
              <a:t>, 2</a:t>
            </a:r>
            <a:r>
              <a:rPr lang="en-US" b="1" baseline="30000" dirty="0"/>
              <a:t>k-2</a:t>
            </a:r>
            <a:r>
              <a:rPr lang="en-US" b="1" dirty="0"/>
              <a:t>, …, 2</a:t>
            </a:r>
            <a:r>
              <a:rPr lang="en-US" b="1" baseline="30000" dirty="0"/>
              <a:t>0</a:t>
            </a:r>
            <a:r>
              <a:rPr lang="en-US" b="1" dirty="0"/>
              <a:t> respectively</a:t>
            </a:r>
          </a:p>
          <a:p>
            <a:pPr marL="1200150" lvl="3" indent="-342900" eaLnBrk="1" hangingPunct="1">
              <a:lnSpc>
                <a:spcPct val="80000"/>
              </a:lnSpc>
              <a:defRPr/>
            </a:pPr>
            <a:r>
              <a:rPr lang="en-US" b="1" dirty="0" err="1"/>
              <a:t>Nb</a:t>
            </a:r>
            <a:r>
              <a:rPr lang="en-US" b="1" dirty="0"/>
              <a:t> of nodes of H is their sum = 2</a:t>
            </a:r>
            <a:r>
              <a:rPr lang="en-US" b="1" baseline="30000" dirty="0"/>
              <a:t>k-1</a:t>
            </a:r>
            <a:r>
              <a:rPr lang="en-US" b="1" dirty="0"/>
              <a:t>+ 2</a:t>
            </a:r>
            <a:r>
              <a:rPr lang="en-US" b="1" baseline="30000" dirty="0"/>
              <a:t>k-2</a:t>
            </a:r>
            <a:r>
              <a:rPr lang="en-US" b="1" dirty="0"/>
              <a:t>+…+2</a:t>
            </a:r>
            <a:r>
              <a:rPr lang="en-US" b="1" baseline="30000" dirty="0"/>
              <a:t>0</a:t>
            </a:r>
            <a:r>
              <a:rPr lang="en-US" b="1" dirty="0"/>
              <a:t> = 2</a:t>
            </a:r>
            <a:r>
              <a:rPr lang="en-US" b="1" baseline="30000" dirty="0"/>
              <a:t>k</a:t>
            </a:r>
            <a:r>
              <a:rPr lang="en-US" b="1" dirty="0"/>
              <a:t> -1</a:t>
            </a:r>
          </a:p>
          <a:p>
            <a:pPr marL="1200150" lvl="3" indent="-342900" eaLnBrk="1" hangingPunct="1">
              <a:lnSpc>
                <a:spcPct val="80000"/>
              </a:lnSpc>
              <a:defRPr/>
            </a:pPr>
            <a:r>
              <a:rPr lang="en-US" b="1" dirty="0"/>
              <a:t>Denote 2</a:t>
            </a:r>
            <a:r>
              <a:rPr lang="en-US" b="1" baseline="30000" dirty="0"/>
              <a:t>k </a:t>
            </a:r>
            <a:r>
              <a:rPr lang="en-US" b="1" dirty="0"/>
              <a:t>= n. H has n nodes, and k trees (</a:t>
            </a:r>
            <a:r>
              <a:rPr lang="en-US" b="1" dirty="0">
                <a:sym typeface="Symbol"/>
              </a:rPr>
              <a:t></a:t>
            </a:r>
            <a:r>
              <a:rPr lang="en-US" b="1" dirty="0" err="1">
                <a:sym typeface="Symbol"/>
              </a:rPr>
              <a:t>lgn</a:t>
            </a:r>
            <a:r>
              <a:rPr lang="en-US" b="1" dirty="0">
                <a:sym typeface="Symbol"/>
              </a:rPr>
              <a:t> +1)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46417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EC816E-9178-4DF2-A892-55BF8439AD42}" type="datetime1">
              <a:rPr lang="en-US" smtClean="0"/>
              <a:t>11/16/20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790" y="214313"/>
            <a:ext cx="7721210" cy="1081087"/>
          </a:xfrm>
        </p:spPr>
        <p:txBody>
          <a:bodyPr/>
          <a:lstStyle/>
          <a:p>
            <a:pPr eaLnBrk="1" hangingPunct="1"/>
            <a:r>
              <a:rPr lang="en-US" altLang="en-US" b="1" dirty="0"/>
              <a:t>Binomial Heaps – Operations</a:t>
            </a:r>
            <a:r>
              <a:rPr lang="en-US" altLang="en-US" dirty="0"/>
              <a:t> </a:t>
            </a:r>
            <a:r>
              <a:rPr lang="en-US" altLang="en-US" sz="2800" dirty="0"/>
              <a:t>(|H|=n) </a:t>
            </a:r>
            <a:r>
              <a:rPr lang="en-US" altLang="en-US" sz="1800" dirty="0"/>
              <a:t>(for all, examples on the blackboard)</a:t>
            </a:r>
            <a:endParaRPr lang="en-US" altLang="en-US" dirty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524000"/>
            <a:ext cx="8870950" cy="4724400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b="1" dirty="0"/>
              <a:t>Make-Heap						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Builds an empty Binomial Heap</a:t>
            </a:r>
          </a:p>
          <a:p>
            <a:pPr marL="400050" lvl="2" indent="0" eaLnBrk="1" hangingPunct="1">
              <a:lnSpc>
                <a:spcPct val="80000"/>
              </a:lnSpc>
              <a:buNone/>
            </a:pPr>
            <a:endParaRPr lang="en-US" altLang="en-US" sz="2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EC816E-9178-4DF2-A892-55BF8439AD42}" type="datetime1">
              <a:rPr lang="en-US" smtClean="0"/>
              <a:t>11/16/20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790" y="214313"/>
            <a:ext cx="7721210" cy="1081087"/>
          </a:xfrm>
        </p:spPr>
        <p:txBody>
          <a:bodyPr/>
          <a:lstStyle/>
          <a:p>
            <a:pPr eaLnBrk="1" hangingPunct="1"/>
            <a:r>
              <a:rPr lang="en-US" altLang="en-US" b="1" dirty="0"/>
              <a:t>Binomial Heaps – Operations</a:t>
            </a:r>
            <a:r>
              <a:rPr lang="en-US" altLang="en-US" dirty="0"/>
              <a:t> </a:t>
            </a:r>
            <a:r>
              <a:rPr lang="en-US" altLang="en-US" sz="2800" dirty="0"/>
              <a:t>(|H|=n) </a:t>
            </a:r>
            <a:r>
              <a:rPr lang="en-US" altLang="en-US" sz="1800" dirty="0"/>
              <a:t>(for all, examples on the blackboard)</a:t>
            </a:r>
            <a:endParaRPr lang="en-US" altLang="en-US" dirty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524000"/>
            <a:ext cx="8870950" cy="4724400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b="1" dirty="0"/>
              <a:t>Make-Heap						O(1)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Builds an empty Binomial Heap</a:t>
            </a:r>
          </a:p>
          <a:p>
            <a:pPr marL="400050" lvl="2" indent="0" eaLnBrk="1" hangingPunct="1">
              <a:lnSpc>
                <a:spcPct val="80000"/>
              </a:lnSpc>
              <a:buNone/>
            </a:pPr>
            <a:endParaRPr lang="en-US" altLang="en-US" sz="2000" b="1" dirty="0"/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b="1" dirty="0"/>
              <a:t>Binomial-Heap-</a:t>
            </a:r>
            <a:r>
              <a:rPr lang="en-US" altLang="en-US" b="1" dirty="0" err="1"/>
              <a:t>findMinimum</a:t>
            </a:r>
            <a:r>
              <a:rPr lang="en-US" altLang="en-US" b="1" dirty="0"/>
              <a:t>(H)		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Returns the pointer to the root of the B with the min key (NOT removed);</a:t>
            </a:r>
          </a:p>
          <a:p>
            <a:pPr marL="400050" lvl="2" indent="0" eaLnBrk="1" hangingPunct="1">
              <a:lnSpc>
                <a:spcPct val="80000"/>
              </a:lnSpc>
              <a:buNone/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77352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EC816E-9178-4DF2-A892-55BF8439AD42}" type="datetime1">
              <a:rPr lang="en-US" smtClean="0"/>
              <a:t>11/16/20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790" y="214313"/>
            <a:ext cx="7721210" cy="1081087"/>
          </a:xfrm>
        </p:spPr>
        <p:txBody>
          <a:bodyPr/>
          <a:lstStyle/>
          <a:p>
            <a:pPr eaLnBrk="1" hangingPunct="1"/>
            <a:r>
              <a:rPr lang="en-US" altLang="en-US" b="1" dirty="0"/>
              <a:t>Binomial Heaps – Operations</a:t>
            </a:r>
            <a:r>
              <a:rPr lang="en-US" altLang="en-US" dirty="0"/>
              <a:t> </a:t>
            </a:r>
            <a:r>
              <a:rPr lang="en-US" altLang="en-US" sz="2800" dirty="0"/>
              <a:t>(|H|=n) </a:t>
            </a:r>
            <a:r>
              <a:rPr lang="en-US" altLang="en-US" sz="1800" dirty="0"/>
              <a:t>(for all, examples on the blackboard)</a:t>
            </a:r>
            <a:endParaRPr lang="en-US" altLang="en-US" dirty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524000"/>
            <a:ext cx="8870950" cy="4724400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b="1" dirty="0"/>
              <a:t>Make-Heap						O(1)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Builds an empty Binomial Heap</a:t>
            </a:r>
          </a:p>
          <a:p>
            <a:pPr marL="400050" lvl="2" indent="0" eaLnBrk="1" hangingPunct="1">
              <a:lnSpc>
                <a:spcPct val="80000"/>
              </a:lnSpc>
              <a:buNone/>
            </a:pPr>
            <a:endParaRPr lang="en-US" altLang="en-US" sz="2000" b="1" dirty="0"/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b="1" dirty="0"/>
              <a:t>Binomial-Heap-</a:t>
            </a:r>
            <a:r>
              <a:rPr lang="en-US" altLang="en-US" b="1" dirty="0" err="1"/>
              <a:t>findMinimum</a:t>
            </a:r>
            <a:r>
              <a:rPr lang="en-US" altLang="en-US" b="1" dirty="0"/>
              <a:t>(H)		O(</a:t>
            </a:r>
            <a:r>
              <a:rPr lang="en-US" altLang="en-US" b="1" dirty="0" err="1"/>
              <a:t>lgn</a:t>
            </a:r>
            <a:r>
              <a:rPr lang="en-US" altLang="en-US" b="1" dirty="0"/>
              <a:t>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Returns the pointer to the root of the B with the min key (NOT removed);</a:t>
            </a:r>
          </a:p>
          <a:p>
            <a:pPr marL="400050" lvl="2" indent="0" eaLnBrk="1" hangingPunct="1">
              <a:lnSpc>
                <a:spcPct val="80000"/>
              </a:lnSpc>
              <a:buNone/>
            </a:pPr>
            <a:endParaRPr lang="en-US" altLang="en-US" sz="2000" b="1" dirty="0"/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b="1" dirty="0"/>
              <a:t>Binomial-Heap-Unite(H1, H2) = </a:t>
            </a:r>
          </a:p>
          <a:p>
            <a:pPr marL="0" lvl="1" indent="0" eaLnBrk="1" hangingPunct="1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altLang="en-US" b="1" dirty="0"/>
              <a:t>	merge + links O(</a:t>
            </a:r>
            <a:r>
              <a:rPr lang="en-US" altLang="en-US" b="1" dirty="0" err="1"/>
              <a:t>lgn</a:t>
            </a:r>
            <a:r>
              <a:rPr lang="en-US" altLang="en-US" b="1" dirty="0"/>
              <a:t>)</a:t>
            </a:r>
          </a:p>
          <a:p>
            <a:pPr marL="0" lvl="1" indent="0" eaLnBrk="1" hangingPunct="1">
              <a:lnSpc>
                <a:spcPct val="80000"/>
              </a:lnSpc>
              <a:buClr>
                <a:srgbClr val="000066"/>
              </a:buClr>
              <a:buNone/>
            </a:pPr>
            <a:endParaRPr lang="en-US" altLang="en-US" b="1" dirty="0"/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merge – merges 2 rooted lists (H1, H2) into a single one sorted by degree (increasing order)				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link – changes a pair of B</a:t>
            </a:r>
            <a:r>
              <a:rPr lang="en-US" altLang="en-US" sz="2000" b="1" baseline="-25000" dirty="0"/>
              <a:t>k-1</a:t>
            </a:r>
            <a:r>
              <a:rPr lang="en-US" altLang="en-US" sz="2000" b="1" dirty="0"/>
              <a:t> trees into a B</a:t>
            </a:r>
            <a:r>
              <a:rPr lang="en-US" altLang="en-US" sz="2000" b="1" baseline="-25000" dirty="0"/>
              <a:t>k</a:t>
            </a:r>
            <a:r>
              <a:rPr lang="en-US" altLang="en-US" sz="2000" b="1" dirty="0"/>
              <a:t> tree		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Unite = merge + links from left to right	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0195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EC816E-9178-4DF2-A892-55BF8439AD42}" type="datetime1">
              <a:rPr lang="en-US" smtClean="0"/>
              <a:t>11/16/20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790" y="214313"/>
            <a:ext cx="7721210" cy="1081087"/>
          </a:xfrm>
        </p:spPr>
        <p:txBody>
          <a:bodyPr/>
          <a:lstStyle/>
          <a:p>
            <a:pPr eaLnBrk="1" hangingPunct="1"/>
            <a:r>
              <a:rPr lang="en-US" altLang="en-US" b="1" dirty="0"/>
              <a:t>Binomial Heaps – Operations</a:t>
            </a:r>
            <a:r>
              <a:rPr lang="en-US" altLang="en-US" dirty="0"/>
              <a:t> </a:t>
            </a:r>
            <a:r>
              <a:rPr lang="en-US" altLang="en-US" sz="2800" dirty="0"/>
              <a:t>(|H|=n) </a:t>
            </a:r>
            <a:r>
              <a:rPr lang="en-US" altLang="en-US" sz="1800" dirty="0"/>
              <a:t>(for all, examples on the blackboard)</a:t>
            </a:r>
            <a:endParaRPr lang="en-US" altLang="en-US" dirty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524000"/>
            <a:ext cx="8870950" cy="4724400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b="1" dirty="0"/>
              <a:t>Make-Heap						O(1)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Builds an empty Binomial Heap</a:t>
            </a:r>
          </a:p>
          <a:p>
            <a:pPr marL="400050" lvl="2" indent="0" eaLnBrk="1" hangingPunct="1">
              <a:lnSpc>
                <a:spcPct val="80000"/>
              </a:lnSpc>
              <a:buNone/>
            </a:pPr>
            <a:endParaRPr lang="en-US" altLang="en-US" sz="2000" b="1" dirty="0"/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b="1" dirty="0"/>
              <a:t>Binomial-Heap-</a:t>
            </a:r>
            <a:r>
              <a:rPr lang="en-US" altLang="en-US" b="1" dirty="0" err="1"/>
              <a:t>findMinimum</a:t>
            </a:r>
            <a:r>
              <a:rPr lang="en-US" altLang="en-US" b="1" dirty="0"/>
              <a:t>(H)		O(</a:t>
            </a:r>
            <a:r>
              <a:rPr lang="en-US" altLang="en-US" b="1" dirty="0" err="1"/>
              <a:t>lgn</a:t>
            </a:r>
            <a:r>
              <a:rPr lang="en-US" altLang="en-US" b="1" dirty="0"/>
              <a:t>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Returns the pointer to the root of the B with the min key (NOT removed);</a:t>
            </a:r>
          </a:p>
          <a:p>
            <a:pPr marL="400050" lvl="2" indent="0" eaLnBrk="1" hangingPunct="1">
              <a:lnSpc>
                <a:spcPct val="80000"/>
              </a:lnSpc>
              <a:buNone/>
            </a:pPr>
            <a:endParaRPr lang="en-US" altLang="en-US" sz="2000" b="1" dirty="0"/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b="1" dirty="0"/>
              <a:t>Binomial-Heap-Unite(H1, H2) = </a:t>
            </a:r>
          </a:p>
          <a:p>
            <a:pPr marL="0" lvl="1" indent="0" eaLnBrk="1" hangingPunct="1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altLang="en-US" b="1" dirty="0"/>
              <a:t>	merge + links O(</a:t>
            </a:r>
            <a:r>
              <a:rPr lang="en-US" altLang="en-US" b="1" dirty="0" err="1"/>
              <a:t>lgn</a:t>
            </a:r>
            <a:r>
              <a:rPr lang="en-US" altLang="en-US" b="1" dirty="0"/>
              <a:t>)</a:t>
            </a:r>
          </a:p>
          <a:p>
            <a:pPr marL="0" lvl="1" indent="0" eaLnBrk="1" hangingPunct="1">
              <a:lnSpc>
                <a:spcPct val="80000"/>
              </a:lnSpc>
              <a:buClr>
                <a:srgbClr val="000066"/>
              </a:buClr>
              <a:buNone/>
            </a:pPr>
            <a:endParaRPr lang="en-US" altLang="en-US" b="1" dirty="0"/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merge – merges 2 rooted lists (H1, H2) into a single one sorted by degree (increasing order)			O(</a:t>
            </a:r>
            <a:r>
              <a:rPr lang="en-US" altLang="en-US" sz="2000" b="1" dirty="0" err="1"/>
              <a:t>lgn</a:t>
            </a:r>
            <a:r>
              <a:rPr lang="en-US" altLang="en-US" sz="2000" b="1" dirty="0"/>
              <a:t>)	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link – changes a pair of B</a:t>
            </a:r>
            <a:r>
              <a:rPr lang="en-US" altLang="en-US" sz="2000" b="1" baseline="-25000" dirty="0"/>
              <a:t>k-1</a:t>
            </a:r>
            <a:r>
              <a:rPr lang="en-US" altLang="en-US" sz="2000" b="1" dirty="0"/>
              <a:t> trees into a B</a:t>
            </a:r>
            <a:r>
              <a:rPr lang="en-US" altLang="en-US" sz="2000" b="1" baseline="-25000" dirty="0"/>
              <a:t>k</a:t>
            </a:r>
            <a:r>
              <a:rPr lang="en-US" altLang="en-US" sz="2000" b="1" dirty="0"/>
              <a:t> tree	O(1)	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Unite = merge + links from left to right	O(</a:t>
            </a:r>
            <a:r>
              <a:rPr lang="en-US" altLang="en-US" sz="2000" b="1" dirty="0" err="1"/>
              <a:t>lgn</a:t>
            </a:r>
            <a:r>
              <a:rPr lang="en-US" altLang="en-US" sz="2000" b="1" dirty="0"/>
              <a:t>)+</a:t>
            </a:r>
            <a:r>
              <a:rPr lang="en-US" altLang="en-US" sz="2000" b="1" dirty="0" err="1"/>
              <a:t>lgnO</a:t>
            </a:r>
            <a:r>
              <a:rPr lang="en-US" altLang="en-US" sz="2000" b="1" dirty="0"/>
              <a:t>(1)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4773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9F900-F97F-3E41-956E-4E824DCD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88225-3BB3-4CE2-AA10-67380F92C77B}" type="datetime1">
              <a:rPr lang="en-US" smtClean="0"/>
              <a:t>11/17/20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B902AC-334B-3D43-9723-D6533F13C6C8}"/>
                  </a:ext>
                </a:extLst>
              </p14:cNvPr>
              <p14:cNvContentPartPr/>
              <p14:nvPr/>
            </p14:nvContentPartPr>
            <p14:xfrm>
              <a:off x="101520" y="131760"/>
              <a:ext cx="8955000" cy="660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B902AC-334B-3D43-9723-D6533F13C6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20" y="115560"/>
                <a:ext cx="8987400" cy="66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103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1381E-86B2-D14E-843B-9FFC600D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88225-3BB3-4CE2-AA10-67380F92C77B}" type="datetime1">
              <a:rPr lang="en-US" smtClean="0"/>
              <a:t>11/17/20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59D5B6-59EE-2F45-8FA8-214A311A7B55}"/>
                  </a:ext>
                </a:extLst>
              </p14:cNvPr>
              <p14:cNvContentPartPr/>
              <p14:nvPr/>
            </p14:nvContentPartPr>
            <p14:xfrm>
              <a:off x="-360" y="133200"/>
              <a:ext cx="8744760" cy="6719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59D5B6-59EE-2F45-8FA8-214A311A7B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560" y="111600"/>
                <a:ext cx="8776800" cy="67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406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6C5E0C-E56D-4D32-96ED-6CA4C7C3D280}" type="datetime1">
              <a:rPr lang="en-US" smtClean="0"/>
              <a:t>11/16/20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Binomial Heaps – Operations</a:t>
            </a:r>
            <a:r>
              <a:rPr lang="en-US" altLang="en-US" dirty="0"/>
              <a:t> </a:t>
            </a:r>
            <a:r>
              <a:rPr lang="en-US" altLang="en-US" sz="2800" dirty="0"/>
              <a:t>(|H|=n) </a:t>
            </a:r>
            <a:r>
              <a:rPr lang="en-US" altLang="en-US" sz="1800" dirty="0"/>
              <a:t>(for all, examples on the blackboard)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524000"/>
            <a:ext cx="8870950" cy="4724400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b="1" dirty="0"/>
              <a:t>Binomial-Heap-</a:t>
            </a:r>
            <a:r>
              <a:rPr lang="en-US" altLang="en-US" b="1" dirty="0" err="1"/>
              <a:t>extractMinimum</a:t>
            </a:r>
            <a:r>
              <a:rPr lang="en-US" altLang="en-US" b="1" dirty="0"/>
              <a:t>(H)	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Binomial-Heap-</a:t>
            </a:r>
            <a:r>
              <a:rPr lang="en-US" altLang="en-US" sz="2000" b="1" dirty="0" err="1"/>
              <a:t>findMinimum</a:t>
            </a:r>
            <a:r>
              <a:rPr lang="en-US" altLang="en-US" sz="2000" b="1" dirty="0"/>
              <a:t>(H)			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removes that tree from H				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Make a heap out of the binomial tree containing the min key =&gt;H1in 							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Binomial-Heap-Unite(H, H1)				</a:t>
            </a:r>
          </a:p>
          <a:p>
            <a:pPr marL="400050" lvl="2" indent="0" eaLnBrk="1" hangingPunct="1">
              <a:lnSpc>
                <a:spcPct val="80000"/>
              </a:lnSpc>
              <a:buNone/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20421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6C5E0C-E56D-4D32-96ED-6CA4C7C3D280}" type="datetime1">
              <a:rPr lang="en-US" smtClean="0"/>
              <a:t>11/16/20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Binomial Heaps – Operations</a:t>
            </a:r>
            <a:r>
              <a:rPr lang="en-US" altLang="en-US" dirty="0"/>
              <a:t> </a:t>
            </a:r>
            <a:r>
              <a:rPr lang="en-US" altLang="en-US" sz="2800" dirty="0"/>
              <a:t>(|H|=n) </a:t>
            </a:r>
            <a:r>
              <a:rPr lang="en-US" altLang="en-US" sz="1800" dirty="0"/>
              <a:t>(for all, examples on the blackboard)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524000"/>
            <a:ext cx="8870950" cy="4724400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b="1" dirty="0"/>
              <a:t>Binomial-Heap-</a:t>
            </a:r>
            <a:r>
              <a:rPr lang="en-US" altLang="en-US" b="1" dirty="0" err="1"/>
              <a:t>extractMinimum</a:t>
            </a:r>
            <a:r>
              <a:rPr lang="en-US" altLang="en-US" b="1" dirty="0"/>
              <a:t>(H)	O(</a:t>
            </a:r>
            <a:r>
              <a:rPr lang="en-US" altLang="en-US" b="1" dirty="0" err="1"/>
              <a:t>lgn</a:t>
            </a:r>
            <a:r>
              <a:rPr lang="en-US" altLang="en-US" b="1" dirty="0"/>
              <a:t>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Binomial-Heap-</a:t>
            </a:r>
            <a:r>
              <a:rPr lang="en-US" altLang="en-US" sz="2000" b="1" dirty="0" err="1"/>
              <a:t>findMinimum</a:t>
            </a:r>
            <a:r>
              <a:rPr lang="en-US" altLang="en-US" sz="2000" b="1" dirty="0"/>
              <a:t>(H)			O(</a:t>
            </a:r>
            <a:r>
              <a:rPr lang="en-US" altLang="en-US" sz="2000" b="1" dirty="0" err="1"/>
              <a:t>lgn</a:t>
            </a:r>
            <a:r>
              <a:rPr lang="en-US" altLang="en-US" sz="2000" b="1" dirty="0"/>
              <a:t>) 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removes that tree from H				O(1)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Make a heap out of the binomial tree containing the min key =&gt;H1in 							O(</a:t>
            </a:r>
            <a:r>
              <a:rPr lang="en-US" altLang="en-US" sz="2000" b="1" dirty="0" err="1"/>
              <a:t>lgn</a:t>
            </a:r>
            <a:r>
              <a:rPr lang="en-US" altLang="en-US" sz="2000" b="1" dirty="0"/>
              <a:t>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Binomial-Heap-Unite(H, H1)				O(</a:t>
            </a:r>
            <a:r>
              <a:rPr lang="en-US" altLang="en-US" sz="2000" b="1" dirty="0" err="1"/>
              <a:t>lgn</a:t>
            </a:r>
            <a:r>
              <a:rPr lang="en-US" altLang="en-US" sz="2000" b="1" dirty="0"/>
              <a:t>)</a:t>
            </a:r>
          </a:p>
          <a:p>
            <a:pPr marL="400050" lvl="2" indent="0" eaLnBrk="1" hangingPunct="1">
              <a:lnSpc>
                <a:spcPct val="80000"/>
              </a:lnSpc>
              <a:buNone/>
            </a:pPr>
            <a:endParaRPr lang="en-US" altLang="en-US" sz="2000" b="1" dirty="0"/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b="1" dirty="0"/>
              <a:t>Binomial-Heap-</a:t>
            </a:r>
            <a:r>
              <a:rPr lang="en-US" altLang="en-US" b="1" dirty="0" err="1"/>
              <a:t>keyDelete</a:t>
            </a:r>
            <a:r>
              <a:rPr lang="en-US" altLang="en-US" b="1" dirty="0"/>
              <a:t>(H1, H2)	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As if we were to extract min. 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How? </a:t>
            </a:r>
          </a:p>
          <a:p>
            <a:pPr marL="1200150" lvl="3" indent="-342900" eaLnBrk="1" hangingPunct="1">
              <a:lnSpc>
                <a:spcPct val="80000"/>
              </a:lnSpc>
            </a:pPr>
            <a:r>
              <a:rPr lang="en-US" altLang="en-US" sz="1800" b="1" dirty="0"/>
              <a:t>Decrease the key to delete to -</a:t>
            </a:r>
            <a:r>
              <a:rPr lang="en-US" altLang="en-US" sz="1800" b="1" dirty="0">
                <a:sym typeface="Symbol" pitchFamily="18" charset="2"/>
              </a:rPr>
              <a:t>+ 			</a:t>
            </a:r>
          </a:p>
          <a:p>
            <a:pPr marL="1200150" lvl="3" indent="-342900" eaLnBrk="1" hangingPunct="1">
              <a:lnSpc>
                <a:spcPct val="80000"/>
              </a:lnSpc>
            </a:pPr>
            <a:r>
              <a:rPr lang="en-US" altLang="en-US" sz="1800" b="1" dirty="0">
                <a:sym typeface="Symbol" pitchFamily="18" charset="2"/>
              </a:rPr>
              <a:t>restore the heap property of the Binomial tree +	</a:t>
            </a:r>
          </a:p>
          <a:p>
            <a:pPr marL="1200150" lvl="3" indent="-342900" eaLnBrk="1" hangingPunct="1">
              <a:lnSpc>
                <a:spcPct val="80000"/>
              </a:lnSpc>
            </a:pPr>
            <a:r>
              <a:rPr lang="en-US" altLang="en-US" sz="1800" b="1" dirty="0" err="1">
                <a:sym typeface="Symbol" pitchFamily="18" charset="2"/>
              </a:rPr>
              <a:t>Extractmin</a:t>
            </a:r>
            <a:r>
              <a:rPr lang="en-US" altLang="en-US" sz="1800" b="1" dirty="0">
                <a:sym typeface="Symbol" pitchFamily="18" charset="2"/>
              </a:rPr>
              <a:t>						</a:t>
            </a:r>
            <a:endParaRPr lang="en-US" altLang="en-US" sz="1800" b="1" dirty="0"/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7879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158636-C4D3-4420-8CA4-66DE9825F95B}" type="datetime1">
              <a:rPr lang="en-US" smtClean="0"/>
              <a:t>11/16/20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/>
              <a:t>Disjoint Sets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31840"/>
            <a:ext cx="8574088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o-RO" sz="2800" dirty="0"/>
              <a:t>Collection of dynamic DS S={S</a:t>
            </a:r>
            <a:r>
              <a:rPr lang="en-US" altLang="ro-RO" sz="2800" baseline="-25000" dirty="0"/>
              <a:t>1</a:t>
            </a:r>
            <a:r>
              <a:rPr lang="en-US" altLang="ro-RO" sz="2800" dirty="0"/>
              <a:t>, …, </a:t>
            </a:r>
            <a:r>
              <a:rPr lang="en-US" altLang="ro-RO" sz="2800" dirty="0" err="1"/>
              <a:t>S</a:t>
            </a:r>
            <a:r>
              <a:rPr lang="en-US" altLang="ro-RO" sz="2800" baseline="-25000" dirty="0" err="1"/>
              <a:t>k</a:t>
            </a:r>
            <a:r>
              <a:rPr lang="en-US" altLang="ro-RO" sz="2800" dirty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800" dirty="0">
                <a:sym typeface="Symbol" pitchFamily="18" charset="2"/>
              </a:rPr>
              <a:t>n elements (objects) in all k sets (</a:t>
            </a:r>
            <a:r>
              <a:rPr lang="en-US" altLang="ro-RO" sz="2800" dirty="0" err="1">
                <a:sym typeface="Symbol" pitchFamily="18" charset="2"/>
              </a:rPr>
              <a:t>n</a:t>
            </a:r>
            <a:r>
              <a:rPr lang="en-US" altLang="ro-RO" sz="2800" dirty="0" err="1">
                <a:sym typeface="Symbol"/>
              </a:rPr>
              <a:t>k</a:t>
            </a:r>
            <a:r>
              <a:rPr lang="en-US" altLang="ro-RO" sz="2800" dirty="0">
                <a:sym typeface="Symbol"/>
              </a:rPr>
              <a:t>)</a:t>
            </a:r>
            <a:endParaRPr lang="en-US" altLang="ro-RO" sz="2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ro-RO" sz="2800" dirty="0">
                <a:sym typeface="Symbol" pitchFamily="18" charset="2"/>
              </a:rPr>
              <a:t>each set </a:t>
            </a:r>
            <a:r>
              <a:rPr lang="en-US" altLang="ro-RO" sz="2800" dirty="0"/>
              <a:t>S</a:t>
            </a:r>
            <a:r>
              <a:rPr lang="en-US" altLang="ro-RO" sz="2800" baseline="-25000" dirty="0"/>
              <a:t>i</a:t>
            </a:r>
            <a:r>
              <a:rPr lang="en-US" altLang="ro-RO" sz="2800" dirty="0">
                <a:sym typeface="Symbol" pitchFamily="18" charset="2"/>
              </a:rPr>
              <a:t> is identified by its </a:t>
            </a:r>
            <a:r>
              <a:rPr lang="en-US" altLang="ro-RO" sz="2800" i="1" dirty="0">
                <a:sym typeface="Symbol" pitchFamily="18" charset="2"/>
              </a:rPr>
              <a:t>representative</a:t>
            </a:r>
            <a:r>
              <a:rPr lang="en-US" altLang="ro-RO" sz="2800" dirty="0">
                <a:sym typeface="Symbol" pitchFamily="18" charset="2"/>
              </a:rPr>
              <a:t> element, x </a:t>
            </a:r>
            <a:r>
              <a:rPr lang="en-US" altLang="ro-RO" sz="2800" dirty="0"/>
              <a:t>S</a:t>
            </a:r>
            <a:r>
              <a:rPr lang="en-US" altLang="ro-RO" sz="2800" baseline="-25000" dirty="0"/>
              <a:t>i</a:t>
            </a:r>
            <a:r>
              <a:rPr lang="en-US" altLang="ro-RO" sz="2800" dirty="0"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800" dirty="0">
                <a:sym typeface="Symbol" pitchFamily="18" charset="2"/>
              </a:rPr>
              <a:t>Basic operations: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b="1" dirty="0">
                <a:sym typeface="Symbol" pitchFamily="18" charset="2"/>
              </a:rPr>
              <a:t>MAKE-SET</a:t>
            </a:r>
            <a:r>
              <a:rPr lang="en-US" altLang="ro-RO" sz="2400" dirty="0">
                <a:sym typeface="Symbol" pitchFamily="18" charset="2"/>
              </a:rPr>
              <a:t> (x)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ro-RO" sz="2000" dirty="0">
                <a:sym typeface="Symbol" pitchFamily="18" charset="2"/>
              </a:rPr>
              <a:t>Generates a new set, with a single element =&gt; n sets initially, each object has its own set, and it is its own representative el.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b="1" dirty="0">
                <a:sym typeface="Symbol" pitchFamily="18" charset="2"/>
              </a:rPr>
              <a:t>UNION</a:t>
            </a:r>
            <a:r>
              <a:rPr lang="en-US" altLang="ro-RO" sz="2400" dirty="0">
                <a:sym typeface="Symbol" pitchFamily="18" charset="2"/>
              </a:rPr>
              <a:t> (x, y)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ro-RO" sz="2000" dirty="0">
                <a:sym typeface="Symbol" pitchFamily="18" charset="2"/>
              </a:rPr>
              <a:t> joins 2 disjoint sets, represented by x and y; builds </a:t>
            </a:r>
            <a:r>
              <a:rPr lang="en-US" altLang="ro-RO" sz="2000" dirty="0" err="1">
                <a:sym typeface="Symbol" pitchFamily="18" charset="2"/>
              </a:rPr>
              <a:t>S</a:t>
            </a:r>
            <a:r>
              <a:rPr lang="en-US" altLang="ro-RO" sz="2000" baseline="-25000" dirty="0" err="1">
                <a:sym typeface="Symbol" pitchFamily="18" charset="2"/>
              </a:rPr>
              <a:t>x</a:t>
            </a:r>
            <a:r>
              <a:rPr lang="en-US" altLang="ro-RO" sz="2000" baseline="-25000" dirty="0">
                <a:sym typeface="Symbol" pitchFamily="18" charset="2"/>
              </a:rPr>
              <a:t> </a:t>
            </a:r>
            <a:r>
              <a:rPr lang="en-US" altLang="ro-RO" sz="2000" dirty="0">
                <a:sym typeface="Symbol" pitchFamily="18" charset="2"/>
              </a:rPr>
              <a:t>U S</a:t>
            </a:r>
            <a:r>
              <a:rPr lang="en-US" altLang="ro-RO" sz="2000" baseline="-25000" dirty="0">
                <a:sym typeface="Symbol" pitchFamily="18" charset="2"/>
              </a:rPr>
              <a:t>y </a:t>
            </a:r>
            <a:r>
              <a:rPr lang="en-US" altLang="ro-RO" sz="2000" dirty="0">
                <a:sym typeface="Symbol" pitchFamily="18" charset="2"/>
              </a:rPr>
              <a:t>(and destroys </a:t>
            </a:r>
            <a:r>
              <a:rPr lang="en-US" altLang="ro-RO" sz="2000" dirty="0" err="1">
                <a:sym typeface="Symbol" pitchFamily="18" charset="2"/>
              </a:rPr>
              <a:t>S</a:t>
            </a:r>
            <a:r>
              <a:rPr lang="en-US" altLang="ro-RO" sz="2000" baseline="-25000" dirty="0" err="1">
                <a:sym typeface="Symbol" pitchFamily="18" charset="2"/>
              </a:rPr>
              <a:t>x</a:t>
            </a:r>
            <a:r>
              <a:rPr lang="en-US" altLang="ro-RO" sz="2000" baseline="-25000" dirty="0">
                <a:sym typeface="Symbol" pitchFamily="18" charset="2"/>
              </a:rPr>
              <a:t> </a:t>
            </a:r>
            <a:r>
              <a:rPr lang="en-US" altLang="ro-RO" sz="2000" dirty="0">
                <a:sym typeface="Symbol" pitchFamily="18" charset="2"/>
              </a:rPr>
              <a:t>and S</a:t>
            </a:r>
            <a:r>
              <a:rPr lang="en-US" altLang="ro-RO" sz="2000" baseline="-25000" dirty="0">
                <a:sym typeface="Symbol" pitchFamily="18" charset="2"/>
              </a:rPr>
              <a:t>y </a:t>
            </a:r>
            <a:r>
              <a:rPr lang="en-US" altLang="ro-RO" sz="2000" dirty="0">
                <a:sym typeface="Symbol" pitchFamily="18" charset="2"/>
              </a:rPr>
              <a:t>); the representative becomes any of the 2 representatives;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2400" b="1" dirty="0">
                <a:sym typeface="Symbol" pitchFamily="18" charset="2"/>
              </a:rPr>
              <a:t>FIND-SET</a:t>
            </a:r>
            <a:r>
              <a:rPr lang="en-US" altLang="ro-RO" sz="2400" dirty="0">
                <a:sym typeface="Symbol" pitchFamily="18" charset="2"/>
              </a:rPr>
              <a:t> (x)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ro-RO" sz="2000" dirty="0">
                <a:sym typeface="Symbol" pitchFamily="18" charset="2"/>
              </a:rPr>
              <a:t>Returns a pointer to the representative element of the set containing element x.</a:t>
            </a:r>
          </a:p>
        </p:txBody>
      </p:sp>
    </p:spTree>
    <p:extLst>
      <p:ext uri="{BB962C8B-B14F-4D97-AF65-F5344CB8AC3E}">
        <p14:creationId xmlns:p14="http://schemas.microsoft.com/office/powerpoint/2010/main" val="1990914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6C5E0C-E56D-4D32-96ED-6CA4C7C3D280}" type="datetime1">
              <a:rPr lang="en-US" smtClean="0"/>
              <a:t>11/16/20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Binomial Heaps – Operations</a:t>
            </a:r>
            <a:r>
              <a:rPr lang="en-US" altLang="en-US" dirty="0"/>
              <a:t> </a:t>
            </a:r>
            <a:r>
              <a:rPr lang="en-US" altLang="en-US" sz="2800" dirty="0"/>
              <a:t>(|H|=n) </a:t>
            </a:r>
            <a:r>
              <a:rPr lang="en-US" altLang="en-US" sz="1800" dirty="0"/>
              <a:t>(for all, examples on the blackboard)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524000"/>
            <a:ext cx="8870950" cy="4724400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b="1" dirty="0"/>
              <a:t>Binomial-Heap-</a:t>
            </a:r>
            <a:r>
              <a:rPr lang="en-US" altLang="en-US" b="1" dirty="0" err="1"/>
              <a:t>extractMinimum</a:t>
            </a:r>
            <a:r>
              <a:rPr lang="en-US" altLang="en-US" b="1" dirty="0"/>
              <a:t>(H)	O(</a:t>
            </a:r>
            <a:r>
              <a:rPr lang="en-US" altLang="en-US" b="1" dirty="0" err="1"/>
              <a:t>lgn</a:t>
            </a:r>
            <a:r>
              <a:rPr lang="en-US" altLang="en-US" b="1" dirty="0"/>
              <a:t>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Binomial-Heap-</a:t>
            </a:r>
            <a:r>
              <a:rPr lang="en-US" altLang="en-US" sz="2000" b="1" dirty="0" err="1"/>
              <a:t>findMinimum</a:t>
            </a:r>
            <a:r>
              <a:rPr lang="en-US" altLang="en-US" sz="2000" b="1" dirty="0"/>
              <a:t>(H)			O(</a:t>
            </a:r>
            <a:r>
              <a:rPr lang="en-US" altLang="en-US" sz="2000" b="1" dirty="0" err="1"/>
              <a:t>lgn</a:t>
            </a:r>
            <a:r>
              <a:rPr lang="en-US" altLang="en-US" sz="2000" b="1" dirty="0"/>
              <a:t>) 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removes that tree from H				O(1)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Make a heap out of the binomial tree containing the min key =&gt;H1in 							O(</a:t>
            </a:r>
            <a:r>
              <a:rPr lang="en-US" altLang="en-US" sz="2000" b="1" dirty="0" err="1"/>
              <a:t>lgn</a:t>
            </a:r>
            <a:r>
              <a:rPr lang="en-US" altLang="en-US" sz="2000" b="1" dirty="0"/>
              <a:t>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Binomial-Heap-Unite(H, H1)				O(</a:t>
            </a:r>
            <a:r>
              <a:rPr lang="en-US" altLang="en-US" sz="2000" b="1" dirty="0" err="1"/>
              <a:t>lgn</a:t>
            </a:r>
            <a:r>
              <a:rPr lang="en-US" altLang="en-US" sz="2000" b="1" dirty="0"/>
              <a:t>)</a:t>
            </a:r>
          </a:p>
          <a:p>
            <a:pPr marL="400050" lvl="2" indent="0" eaLnBrk="1" hangingPunct="1">
              <a:lnSpc>
                <a:spcPct val="80000"/>
              </a:lnSpc>
              <a:buNone/>
            </a:pPr>
            <a:endParaRPr lang="en-US" altLang="en-US" sz="2000" b="1" dirty="0"/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b="1" dirty="0"/>
              <a:t>Binomial-Heap-</a:t>
            </a:r>
            <a:r>
              <a:rPr lang="en-US" altLang="en-US" b="1" dirty="0" err="1"/>
              <a:t>keyDelete</a:t>
            </a:r>
            <a:r>
              <a:rPr lang="en-US" altLang="en-US" b="1" dirty="0"/>
              <a:t>(H1, H2)	O(</a:t>
            </a:r>
            <a:r>
              <a:rPr lang="en-US" altLang="en-US" b="1" dirty="0" err="1"/>
              <a:t>lgn</a:t>
            </a:r>
            <a:r>
              <a:rPr lang="en-US" altLang="en-US" b="1" dirty="0"/>
              <a:t>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As if we were to extract min. 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How? </a:t>
            </a:r>
          </a:p>
          <a:p>
            <a:pPr marL="1200150" lvl="3" indent="-342900" eaLnBrk="1" hangingPunct="1">
              <a:lnSpc>
                <a:spcPct val="80000"/>
              </a:lnSpc>
            </a:pPr>
            <a:r>
              <a:rPr lang="en-US" altLang="en-US" sz="1800" b="1" dirty="0"/>
              <a:t>Decrease the key to delete to -</a:t>
            </a:r>
            <a:r>
              <a:rPr lang="en-US" altLang="en-US" sz="1800" b="1" dirty="0">
                <a:sym typeface="Symbol" pitchFamily="18" charset="2"/>
              </a:rPr>
              <a:t>+ 			O(1)</a:t>
            </a:r>
          </a:p>
          <a:p>
            <a:pPr marL="1200150" lvl="3" indent="-342900" eaLnBrk="1" hangingPunct="1">
              <a:lnSpc>
                <a:spcPct val="80000"/>
              </a:lnSpc>
            </a:pPr>
            <a:r>
              <a:rPr lang="en-US" altLang="en-US" sz="1800" b="1" dirty="0">
                <a:sym typeface="Symbol" pitchFamily="18" charset="2"/>
              </a:rPr>
              <a:t>restore the heap property of the Binomial tree +	O(</a:t>
            </a:r>
            <a:r>
              <a:rPr lang="en-US" altLang="en-US" sz="1800" b="1" dirty="0" err="1">
                <a:sym typeface="Symbol" pitchFamily="18" charset="2"/>
              </a:rPr>
              <a:t>lgn</a:t>
            </a:r>
            <a:r>
              <a:rPr lang="en-US" altLang="en-US" sz="1800" b="1" dirty="0">
                <a:sym typeface="Symbol" pitchFamily="18" charset="2"/>
              </a:rPr>
              <a:t>) </a:t>
            </a:r>
          </a:p>
          <a:p>
            <a:pPr marL="1200150" lvl="3" indent="-342900" eaLnBrk="1" hangingPunct="1">
              <a:lnSpc>
                <a:spcPct val="80000"/>
              </a:lnSpc>
            </a:pPr>
            <a:r>
              <a:rPr lang="en-US" altLang="en-US" sz="1800" b="1" dirty="0" err="1">
                <a:sym typeface="Symbol" pitchFamily="18" charset="2"/>
              </a:rPr>
              <a:t>Extractmin</a:t>
            </a:r>
            <a:r>
              <a:rPr lang="en-US" altLang="en-US" sz="1800" b="1" dirty="0">
                <a:sym typeface="Symbol" pitchFamily="18" charset="2"/>
              </a:rPr>
              <a:t>						O(</a:t>
            </a:r>
            <a:r>
              <a:rPr lang="en-US" altLang="en-US" sz="1800" b="1" dirty="0" err="1">
                <a:sym typeface="Symbol" pitchFamily="18" charset="2"/>
              </a:rPr>
              <a:t>lgn</a:t>
            </a:r>
            <a:r>
              <a:rPr lang="en-US" altLang="en-US" sz="1800" b="1" dirty="0">
                <a:sym typeface="Symbol" pitchFamily="18" charset="2"/>
              </a:rPr>
              <a:t>)</a:t>
            </a:r>
            <a:endParaRPr lang="en-US" altLang="en-US" sz="1800" b="1" dirty="0"/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endParaRPr lang="en-US" altLang="en-US" sz="1800" b="1" dirty="0"/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30951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6A5FF8-426B-45F5-8ED3-9DCA896DF806}" type="datetime1">
              <a:rPr lang="en-US" smtClean="0"/>
              <a:t>11/16/20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Fibonacci Heaps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830" y="1278320"/>
            <a:ext cx="8950170" cy="4970080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sz="2400" b="1" dirty="0"/>
              <a:t>Collection of ordered trees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sz="2400" b="1" dirty="0"/>
              <a:t>Properties: like Binomial Heaps with some constraints added/removed.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sz="2400" b="1" dirty="0"/>
              <a:t>Relaxed constraints: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1800" b="1" dirty="0"/>
              <a:t>May contain several trees of the same degree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1800" b="1" dirty="0"/>
              <a:t>Rooted, yet unordered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sz="2400" b="1" dirty="0"/>
              <a:t>Added constraints: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1800" b="1" dirty="0"/>
              <a:t>Children at a given level in a tree are linked to each other (left/right) in a circular, doubly linked list (child list)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1800" b="1" dirty="0"/>
              <a:t>Node augmentation: degree[x] = number of children in the child list of x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1800" b="1" dirty="0"/>
              <a:t>The heap maintain a pointer (min[H]) to the root of the tree containing the min key.</a:t>
            </a:r>
          </a:p>
          <a:p>
            <a:pPr marL="342900" lvl="1" indent="-342900" eaLnBrk="1" hangingPunct="1">
              <a:lnSpc>
                <a:spcPct val="80000"/>
              </a:lnSpc>
            </a:pPr>
            <a:r>
              <a:rPr lang="en-US" altLang="en-US" sz="2400" b="1" dirty="0"/>
              <a:t>Operations: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1800" b="1" dirty="0"/>
              <a:t>Like for Binomial Heaps (</a:t>
            </a:r>
            <a:r>
              <a:rPr lang="en-US" altLang="en-US" sz="1800" b="1" dirty="0" err="1"/>
              <a:t>Hw</a:t>
            </a:r>
            <a:r>
              <a:rPr lang="en-US" altLang="en-US" sz="1800" b="1" dirty="0"/>
              <a:t>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1800" b="1" dirty="0" err="1"/>
              <a:t>Obs</a:t>
            </a:r>
            <a:r>
              <a:rPr lang="en-US" altLang="en-US" sz="1800" b="1" dirty="0"/>
              <a:t>: due to relaxations, operations faster:</a:t>
            </a:r>
          </a:p>
          <a:p>
            <a:pPr marL="1200150" lvl="3" indent="-342900" eaLnBrk="1" hangingPunct="1">
              <a:lnSpc>
                <a:spcPct val="80000"/>
              </a:lnSpc>
            </a:pPr>
            <a:r>
              <a:rPr lang="en-US" altLang="en-US" sz="1100" b="1" dirty="0"/>
              <a:t>Insert node – a node which is a tree, at the top level</a:t>
            </a:r>
          </a:p>
          <a:p>
            <a:pPr marL="1200150" lvl="3" indent="-342900" eaLnBrk="1" hangingPunct="1">
              <a:lnSpc>
                <a:spcPct val="80000"/>
              </a:lnSpc>
            </a:pPr>
            <a:r>
              <a:rPr lang="en-US" altLang="en-US" sz="1100" b="1" dirty="0"/>
              <a:t>Find min – has a pointer</a:t>
            </a:r>
          </a:p>
          <a:p>
            <a:pPr marL="1200150" lvl="3" indent="-342900" eaLnBrk="1" hangingPunct="1">
              <a:lnSpc>
                <a:spcPct val="80000"/>
              </a:lnSpc>
            </a:pPr>
            <a:r>
              <a:rPr lang="en-US" altLang="en-US" sz="1100" b="1" dirty="0"/>
              <a:t>Union – simpler, since they are not ordered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D6BE2C-CE9C-4054-938C-39872348E740}" type="datetime1">
              <a:rPr lang="en-US" smtClean="0"/>
              <a:t>11/16/20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Binomial/Fibonacci Heaps Comparative analysis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38288" y="2084388"/>
          <a:ext cx="60960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Operation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Binomial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Fibonacci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Make heap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O(1)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O(1)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Insert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</a:t>
                      </a:r>
                      <a:r>
                        <a:rPr lang="en-US" sz="1800" dirty="0" err="1"/>
                        <a:t>lgn</a:t>
                      </a:r>
                      <a:r>
                        <a:rPr lang="en-US" sz="1800" dirty="0"/>
                        <a:t>)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Find min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</a:t>
                      </a:r>
                      <a:r>
                        <a:rPr lang="en-US" sz="1800" dirty="0" err="1"/>
                        <a:t>lgn</a:t>
                      </a:r>
                      <a:r>
                        <a:rPr lang="en-US" sz="1800" dirty="0"/>
                        <a:t>)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O(1)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Extract min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</a:t>
                      </a:r>
                      <a:r>
                        <a:rPr lang="en-US" sz="1800" dirty="0" err="1"/>
                        <a:t>lgn</a:t>
                      </a:r>
                      <a:r>
                        <a:rPr lang="en-US" sz="1800" dirty="0"/>
                        <a:t>)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</a:t>
                      </a:r>
                      <a:r>
                        <a:rPr lang="en-US" sz="1800" dirty="0" err="1"/>
                        <a:t>lgn</a:t>
                      </a:r>
                      <a:r>
                        <a:rPr lang="en-US" sz="1800" dirty="0"/>
                        <a:t>)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Union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</a:t>
                      </a:r>
                      <a:r>
                        <a:rPr lang="en-US" sz="1800" dirty="0" err="1"/>
                        <a:t>lgn</a:t>
                      </a:r>
                      <a:r>
                        <a:rPr lang="en-US" sz="1800" dirty="0"/>
                        <a:t>)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O(1)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Decrease key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O(lgn)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O(1)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delete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</a:t>
                      </a:r>
                      <a:r>
                        <a:rPr lang="en-US" sz="1800" dirty="0" err="1"/>
                        <a:t>lgn</a:t>
                      </a:r>
                      <a:r>
                        <a:rPr lang="en-US" sz="1800" dirty="0"/>
                        <a:t>)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</a:t>
                      </a:r>
                      <a:r>
                        <a:rPr lang="en-US" sz="1800" dirty="0" err="1"/>
                        <a:t>lgn</a:t>
                      </a:r>
                      <a:r>
                        <a:rPr lang="en-US" sz="1800" dirty="0"/>
                        <a:t>)</a:t>
                      </a:r>
                      <a:endParaRPr lang="ro-RO" sz="1800" dirty="0"/>
                    </a:p>
                  </a:txBody>
                  <a:tcPr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0B268B-902A-4AE6-94F4-42F6AEA2015D}" type="datetime1">
              <a:rPr lang="en-US" smtClean="0"/>
              <a:t>11/16/20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B-trees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425" y="1355130"/>
            <a:ext cx="8799663" cy="4893270"/>
          </a:xfrm>
        </p:spPr>
        <p:txBody>
          <a:bodyPr/>
          <a:lstStyle/>
          <a:p>
            <a:pPr eaLnBrk="1" hangingPunct="1"/>
            <a:r>
              <a:rPr lang="en-US" altLang="en-US" dirty="0"/>
              <a:t>Previous DS reside in the primary memory</a:t>
            </a:r>
          </a:p>
          <a:p>
            <a:pPr eaLnBrk="1" hangingPunct="1"/>
            <a:r>
              <a:rPr lang="en-US" altLang="en-US" b="1" dirty="0"/>
              <a:t>Trees on secondary storage devices (disk)</a:t>
            </a:r>
          </a:p>
          <a:p>
            <a:pPr eaLnBrk="1" hangingPunct="1"/>
            <a:r>
              <a:rPr lang="en-US" altLang="en-US" dirty="0"/>
              <a:t>A node may have many children</a:t>
            </a:r>
          </a:p>
          <a:p>
            <a:pPr eaLnBrk="1" hangingPunct="1"/>
            <a:r>
              <a:rPr lang="en-US" altLang="en-US" dirty="0"/>
              <a:t>Goal: </a:t>
            </a:r>
            <a:r>
              <a:rPr lang="en-US" altLang="en-US" b="1" dirty="0"/>
              <a:t>decrease the number of pages accessed </a:t>
            </a:r>
            <a:r>
              <a:rPr lang="en-US" altLang="en-US" dirty="0"/>
              <a:t>when search for a node</a:t>
            </a:r>
          </a:p>
          <a:p>
            <a:pPr eaLnBrk="1" hangingPunct="1"/>
            <a:r>
              <a:rPr lang="en-US" altLang="en-US" dirty="0"/>
              <a:t>Store a very large number of keys</a:t>
            </a:r>
          </a:p>
          <a:p>
            <a:pPr eaLnBrk="1" hangingPunct="1"/>
            <a:r>
              <a:rPr lang="en-US" altLang="en-US" dirty="0"/>
              <a:t>Maintain the height of the tree under control (h very small)</a:t>
            </a:r>
          </a:p>
        </p:txBody>
      </p:sp>
    </p:spTree>
    <p:extLst>
      <p:ext uri="{BB962C8B-B14F-4D97-AF65-F5344CB8AC3E}">
        <p14:creationId xmlns:p14="http://schemas.microsoft.com/office/powerpoint/2010/main" val="427579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8B5AEF8-648E-4FCB-8409-A42F117B08B3}" type="datetime1">
              <a:rPr lang="en-US" smtClean="0"/>
              <a:t>11/16/20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B-trees – contd.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40" y="1524000"/>
            <a:ext cx="8684448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Typical pattern while working with B-trees: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b="1" dirty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x&lt;-pointer to some object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Disk-Read(x)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Operations that access/modify some fields of 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Disk-Write(x)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4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Once in memory, operations are performed fast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Objective: as few pages read/write operations</a:t>
            </a:r>
          </a:p>
        </p:txBody>
      </p:sp>
    </p:spTree>
    <p:extLst>
      <p:ext uri="{BB962C8B-B14F-4D97-AF65-F5344CB8AC3E}">
        <p14:creationId xmlns:p14="http://schemas.microsoft.com/office/powerpoint/2010/main" val="2810851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AC9DD7-9176-4165-A85B-683D87C1440B}" type="datetime1">
              <a:rPr lang="en-US" smtClean="0"/>
              <a:t>11/16/20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B-trees – contd.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55130"/>
            <a:ext cx="8574088" cy="489327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400" dirty="0"/>
              <a:t>Generalization of BST (with ordered lists)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P1: n[x] keys in node 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P2: keys are ordered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key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[x]&lt;= key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[x]&lt;=… &lt;=</a:t>
            </a:r>
            <a:r>
              <a:rPr lang="en-US" altLang="en-US" sz="2400" dirty="0" err="1"/>
              <a:t>key</a:t>
            </a:r>
            <a:r>
              <a:rPr lang="en-US" altLang="en-US" sz="2400" baseline="-25000" dirty="0" err="1"/>
              <a:t>n</a:t>
            </a:r>
            <a:r>
              <a:rPr lang="en-US" altLang="en-US" sz="2400" baseline="-25000" dirty="0"/>
              <a:t>[x]</a:t>
            </a:r>
            <a:r>
              <a:rPr lang="en-US" altLang="en-US" sz="2400" dirty="0"/>
              <a:t>[x]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P3: An internal node contains n[x]+1 pointers to the children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[x]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P4: is a search tree: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key[c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[x]]&lt;= key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[x]&lt;=</a:t>
            </a:r>
            <a:r>
              <a:rPr lang="en-US" altLang="en-US" sz="2400" dirty="0" err="1"/>
              <a:t>keyc</a:t>
            </a:r>
            <a:r>
              <a:rPr lang="en-US" altLang="en-US" sz="2400" dirty="0"/>
              <a:t>[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[x]] &lt;=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P5: All leaves are at the same level = height of the tree = 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P6: t = degree of the tree; min(t)=2. Every node (except for the root) has at </a:t>
            </a:r>
            <a:r>
              <a:rPr lang="en-US" altLang="en-US" sz="2400" b="1" dirty="0"/>
              <a:t>least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t-1 keys</a:t>
            </a:r>
            <a:r>
              <a:rPr lang="en-US" altLang="en-US" sz="2400" dirty="0"/>
              <a:t>, and </a:t>
            </a:r>
            <a:r>
              <a:rPr lang="en-US" altLang="en-US" sz="2400" b="1" i="1" dirty="0"/>
              <a:t>t children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P7: Every node (except for the root) has at </a:t>
            </a:r>
            <a:r>
              <a:rPr lang="en-US" altLang="en-US" sz="2400" b="1" dirty="0"/>
              <a:t>most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2t-1 keys</a:t>
            </a:r>
            <a:r>
              <a:rPr lang="en-US" altLang="en-US" sz="2400" dirty="0"/>
              <a:t>, and </a:t>
            </a:r>
            <a:r>
              <a:rPr lang="en-US" altLang="en-US" sz="2400" b="1" i="1" dirty="0"/>
              <a:t>2t children</a:t>
            </a:r>
          </a:p>
        </p:txBody>
      </p:sp>
    </p:spTree>
    <p:extLst>
      <p:ext uri="{BB962C8B-B14F-4D97-AF65-F5344CB8AC3E}">
        <p14:creationId xmlns:p14="http://schemas.microsoft.com/office/powerpoint/2010/main" val="641909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AC2976-0096-4FF3-837F-B23D146E28A9}" type="datetime1">
              <a:rPr lang="en-US" smtClean="0"/>
              <a:t>11/16/20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B-trees – Search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b="1" dirty="0"/>
              <a:t>One pass procedures (top-down ONLY, NO back up; as opposed to PBT, AVL, RB trees)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b="1" dirty="0"/>
              <a:t>For ALL operations, the process is JUST </a:t>
            </a:r>
          </a:p>
          <a:p>
            <a:pPr marL="0" lvl="1" indent="0" eaLnBrk="1" hangingPunct="1">
              <a:lnSpc>
                <a:spcPct val="80000"/>
              </a:lnSpc>
              <a:buClr>
                <a:srgbClr val="000066"/>
              </a:buClr>
              <a:buNone/>
              <a:defRPr/>
            </a:pPr>
            <a:r>
              <a:rPr lang="en-US" b="1" dirty="0"/>
              <a:t>			top-&gt;down!!!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/>
              <a:t>Search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Straightforward generalization of BST search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Combined with ordered list search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#pages accessed (worst) O(h)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Access time in a page (worst) O(t)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/>
              <a:t>Overall </a:t>
            </a:r>
            <a:r>
              <a:rPr lang="en-US" sz="3600" b="1" dirty="0"/>
              <a:t>O(</a:t>
            </a:r>
            <a:r>
              <a:rPr lang="en-US" sz="3600" b="1" dirty="0" err="1"/>
              <a:t>th</a:t>
            </a:r>
            <a:r>
              <a:rPr lang="en-US" sz="3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515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1E5C88-F37C-403E-B7CD-4C9D51580442}" type="datetime1">
              <a:rPr lang="en-US" smtClean="0"/>
              <a:t>11/16/20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B-trees – Insert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55130"/>
            <a:ext cx="8955088" cy="4893270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b="1" dirty="0"/>
              <a:t>One pass procedures (top-down ONLY, </a:t>
            </a:r>
            <a:r>
              <a:rPr lang="en-US" dirty="0"/>
              <a:t>NO back up updates; as opposed to PBT, AVL, RB trees</a:t>
            </a:r>
            <a:r>
              <a:rPr lang="en-US" b="1" dirty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/>
              <a:t>Insert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/>
              <a:t>Search </a:t>
            </a:r>
            <a:r>
              <a:rPr lang="en-US" sz="2400" dirty="0"/>
              <a:t>for a LEAF position to insert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Insertion is performed in an </a:t>
            </a:r>
            <a:r>
              <a:rPr lang="en-US" sz="2400" b="1" dirty="0"/>
              <a:t>EXISTING </a:t>
            </a:r>
            <a:r>
              <a:rPr lang="en-US" sz="2400" dirty="0"/>
              <a:t>leaf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Along the path while searching (top-down), ensure</a:t>
            </a:r>
            <a:r>
              <a:rPr lang="en-US" sz="2400" b="1" dirty="0"/>
              <a:t> there is space for a safe insert </a:t>
            </a:r>
            <a:r>
              <a:rPr lang="en-US" sz="2400" dirty="0"/>
              <a:t>(</a:t>
            </a:r>
            <a:r>
              <a:rPr lang="en-US" sz="2400" i="1" dirty="0"/>
              <a:t>split full nodes </a:t>
            </a:r>
            <a:r>
              <a:rPr lang="en-US" sz="2400" dirty="0"/>
              <a:t>on the path down to avoid overflowing, so that the insertion is successful in an existing node!!!)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A key added to a </a:t>
            </a:r>
            <a:r>
              <a:rPr lang="en-US" sz="2400" b="1" dirty="0"/>
              <a:t>full node </a:t>
            </a:r>
            <a:r>
              <a:rPr lang="en-US" sz="2400" dirty="0"/>
              <a:t>(leaf included) will induce: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/>
              <a:t>the </a:t>
            </a:r>
            <a:r>
              <a:rPr lang="en-US" sz="2000" b="1" i="1" dirty="0"/>
              <a:t>migration of the median key to the parent node</a:t>
            </a:r>
            <a:r>
              <a:rPr lang="en-US" sz="2000" b="1" dirty="0"/>
              <a:t>,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/>
              <a:t>and the </a:t>
            </a:r>
            <a:r>
              <a:rPr lang="en-US" sz="2000" b="1" dirty="0"/>
              <a:t>split </a:t>
            </a:r>
            <a:r>
              <a:rPr lang="en-US" sz="2000" dirty="0"/>
              <a:t>of  the given node into 2 nodes (leaf into 2 leaves)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/>
              <a:t>Time: O(</a:t>
            </a:r>
            <a:r>
              <a:rPr lang="en-US" sz="2400" b="1" dirty="0" err="1"/>
              <a:t>th</a:t>
            </a:r>
            <a:r>
              <a:rPr lang="en-US" sz="2400" b="1" dirty="0"/>
              <a:t>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b="1" dirty="0"/>
              <a:t>O(h) disk accesses, 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b="1" dirty="0"/>
              <a:t>O(t) CPU time in one page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2482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5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5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F564F5-EE3F-47D4-A3B5-2CE28BD263A5}" type="datetime1">
              <a:rPr lang="en-US" smtClean="0"/>
              <a:t>11/16/20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 Trees - insert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665" y="1355725"/>
            <a:ext cx="8492423" cy="4892675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sz="2400" dirty="0"/>
              <a:t>Like in any BST tree insert in a leaf (in a leaf, NOT as leaf; the node is NOT now created!)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sz="2400" dirty="0"/>
              <a:t>Stages: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Search</a:t>
            </a:r>
            <a:r>
              <a:rPr lang="en-US" altLang="en-US" sz="2000" dirty="0"/>
              <a:t> the path for the position (leaf) to insert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dirty="0"/>
              <a:t>Ensure the search </a:t>
            </a:r>
            <a:r>
              <a:rPr lang="en-US" altLang="en-US" sz="2000" b="1" dirty="0"/>
              <a:t>path is safe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b="1" dirty="0"/>
              <a:t>Insert</a:t>
            </a:r>
            <a:r>
              <a:rPr lang="en-US" altLang="en-US" sz="2000" dirty="0"/>
              <a:t> the key in the corresponding </a:t>
            </a:r>
            <a:r>
              <a:rPr lang="en-US" altLang="en-US" sz="2000" b="1" dirty="0"/>
              <a:t>leaf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sz="2400" dirty="0"/>
              <a:t>Types of nodes to </a:t>
            </a:r>
            <a:r>
              <a:rPr lang="en-US" altLang="en-US" dirty="0"/>
              <a:t>store </a:t>
            </a:r>
            <a:r>
              <a:rPr lang="en-US" altLang="en-US" sz="2400" dirty="0"/>
              <a:t>a key: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dirty="0"/>
              <a:t>Leaf</a:t>
            </a:r>
            <a:r>
              <a:rPr lang="en-US" altLang="en-US" sz="2800" dirty="0"/>
              <a:t> </a:t>
            </a:r>
            <a:r>
              <a:rPr lang="en-US" altLang="en-US" sz="2000" dirty="0"/>
              <a:t>(key to be inserted 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dirty="0"/>
              <a:t>Non-leaf</a:t>
            </a:r>
            <a:r>
              <a:rPr lang="en-US" altLang="en-US" sz="2000" dirty="0"/>
              <a:t> (the “safe path” step = in the attempt to make room = in the split stage with median migration up)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sz="2400" dirty="0"/>
              <a:t>Possible issues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dirty="0"/>
              <a:t>Attempt to store in a full node, with (2t-1) keys – issue – </a:t>
            </a:r>
            <a:r>
              <a:rPr lang="en-US" altLang="en-US" sz="2000" dirty="0">
                <a:solidFill>
                  <a:srgbClr val="FF0000"/>
                </a:solidFill>
              </a:rPr>
              <a:t>node overflows! Not allowed.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sz="2400" dirty="0"/>
              <a:t>Cases to analyze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dirty="0"/>
              <a:t>Not overflowing node – no issue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sz="2000" dirty="0"/>
              <a:t>Overflowing node – issue – needs a strategy to handle it</a:t>
            </a:r>
          </a:p>
        </p:txBody>
      </p:sp>
    </p:spTree>
    <p:extLst>
      <p:ext uri="{BB962C8B-B14F-4D97-AF65-F5344CB8AC3E}">
        <p14:creationId xmlns:p14="http://schemas.microsoft.com/office/powerpoint/2010/main" val="398364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5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5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3E98FA-49CE-409A-B408-0CDBE36AA239}" type="datetime1">
              <a:rPr lang="en-US" smtClean="0"/>
              <a:t>11/16/20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 Trees -insert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40" y="1355725"/>
            <a:ext cx="8684448" cy="4892675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b="1" dirty="0"/>
              <a:t>Strategy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dirty="0"/>
              <a:t>Along the searched path,  ANY full node along the path (with already (2t-1) keys) is “fixed” (allowing for a potential full node to accept a new key to be added):</a:t>
            </a:r>
          </a:p>
          <a:p>
            <a:pPr marL="1200150" lvl="3" indent="-342900" eaLnBrk="1" hangingPunct="1">
              <a:lnSpc>
                <a:spcPct val="80000"/>
              </a:lnSpc>
            </a:pPr>
            <a:r>
              <a:rPr lang="en-US" altLang="en-US" b="1" dirty="0"/>
              <a:t>Divide the full node </a:t>
            </a:r>
            <a:r>
              <a:rPr lang="en-US" altLang="en-US" dirty="0"/>
              <a:t>in 2 nodes with (t-1) keys</a:t>
            </a:r>
          </a:p>
          <a:p>
            <a:pPr marL="1200150" lvl="3" indent="-342900" eaLnBrk="1" hangingPunct="1">
              <a:lnSpc>
                <a:spcPct val="80000"/>
              </a:lnSpc>
            </a:pPr>
            <a:r>
              <a:rPr lang="en-US" altLang="en-US" dirty="0"/>
              <a:t>The</a:t>
            </a:r>
            <a:r>
              <a:rPr lang="en-US" altLang="en-US" b="1" dirty="0"/>
              <a:t> median key </a:t>
            </a:r>
            <a:r>
              <a:rPr lang="en-US" altLang="en-US" dirty="0"/>
              <a:t>in the full node  is </a:t>
            </a:r>
            <a:r>
              <a:rPr lang="en-US" altLang="en-US" b="1" dirty="0"/>
              <a:t>promoted to the parent </a:t>
            </a:r>
            <a:r>
              <a:rPr lang="en-US" altLang="en-US" dirty="0"/>
              <a:t>node (there </a:t>
            </a:r>
            <a:r>
              <a:rPr lang="en-US" altLang="en-US" i="1" dirty="0"/>
              <a:t>is room</a:t>
            </a:r>
            <a:r>
              <a:rPr lang="en-US" altLang="en-US" dirty="0"/>
              <a:t>, as we proceed top-down, and an upper node was “fixed”, is not overflowing)</a:t>
            </a:r>
          </a:p>
          <a:p>
            <a:pPr marL="1200150" lvl="3" indent="-342900" eaLnBrk="1" hangingPunct="1">
              <a:lnSpc>
                <a:spcPct val="80000"/>
              </a:lnSpc>
            </a:pPr>
            <a:r>
              <a:rPr lang="en-US" altLang="en-US" dirty="0"/>
              <a:t>if</a:t>
            </a:r>
            <a:r>
              <a:rPr lang="en-US" altLang="en-US" b="1" dirty="0"/>
              <a:t> </a:t>
            </a:r>
            <a:r>
              <a:rPr lang="en-US" altLang="en-US" b="1" i="1" dirty="0"/>
              <a:t>root is full</a:t>
            </a:r>
            <a:r>
              <a:rPr lang="en-US" altLang="en-US" b="1" dirty="0"/>
              <a:t>, increase the height </a:t>
            </a:r>
            <a:r>
              <a:rPr lang="en-US" altLang="en-US" dirty="0"/>
              <a:t>(by adding 1 more node = new root); the ONLY case of </a:t>
            </a:r>
            <a:r>
              <a:rPr lang="en-US" altLang="en-US" i="1" dirty="0"/>
              <a:t>height increase</a:t>
            </a:r>
            <a:r>
              <a:rPr lang="en-US" altLang="en-US" dirty="0"/>
              <a:t>.</a:t>
            </a:r>
            <a:endParaRPr lang="en-US" altLang="en-US" sz="3600" dirty="0"/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</a:pPr>
            <a:r>
              <a:rPr lang="en-US" altLang="en-US" dirty="0"/>
              <a:t>Insert procedure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dirty="0"/>
              <a:t>Top-down approach (descendent)</a:t>
            </a:r>
          </a:p>
          <a:p>
            <a:pPr marL="742950" lvl="2" indent="-342900" eaLnBrk="1" hangingPunct="1">
              <a:lnSpc>
                <a:spcPct val="80000"/>
              </a:lnSpc>
            </a:pPr>
            <a:r>
              <a:rPr lang="en-US" altLang="en-US" dirty="0"/>
              <a:t>There is </a:t>
            </a:r>
            <a:r>
              <a:rPr lang="en-US" altLang="en-US" sz="3200" dirty="0"/>
              <a:t>NO </a:t>
            </a:r>
            <a:r>
              <a:rPr lang="en-US" altLang="en-US" dirty="0"/>
              <a:t>operation performed on return (bottom up)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52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A15C35-6016-4BD0-A78E-9EB0B5050CB7}" type="datetime1">
              <a:rPr lang="en-US" smtClean="0"/>
              <a:t>11/16/20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/>
              <a:t>Disjoint Sets – contd.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ro-RO" dirty="0"/>
              <a:t>n = </a:t>
            </a:r>
            <a:r>
              <a:rPr lang="en-US" altLang="ro-RO" dirty="0" err="1"/>
              <a:t>nb.</a:t>
            </a:r>
            <a:r>
              <a:rPr lang="en-US" altLang="ro-RO" dirty="0"/>
              <a:t> of  objects in the whole S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m = total </a:t>
            </a:r>
            <a:r>
              <a:rPr lang="en-US" altLang="ro-RO" dirty="0" err="1"/>
              <a:t>nb.</a:t>
            </a:r>
            <a:r>
              <a:rPr lang="en-US" altLang="ro-RO" dirty="0"/>
              <a:t> of operations (</a:t>
            </a:r>
            <a:r>
              <a:rPr lang="en-US" altLang="ro-RO" dirty="0">
                <a:sym typeface="Symbol" pitchFamily="18" charset="2"/>
              </a:rPr>
              <a:t>MAKE-SET, UNION, FIND-SET</a:t>
            </a:r>
            <a:r>
              <a:rPr lang="en-US" altLang="ro-RO" dirty="0"/>
              <a:t>)</a:t>
            </a:r>
          </a:p>
          <a:p>
            <a:pPr eaLnBrk="1" hangingPunct="1">
              <a:buFontTx/>
              <a:buNone/>
            </a:pPr>
            <a:r>
              <a:rPr lang="en-US" altLang="ro-RO" dirty="0"/>
              <a:t>m&gt;=n (as we have n </a:t>
            </a:r>
            <a:r>
              <a:rPr lang="en-US" altLang="ro-RO" dirty="0">
                <a:sym typeface="Symbol" pitchFamily="18" charset="2"/>
              </a:rPr>
              <a:t>MAKE-SET operations)</a:t>
            </a:r>
          </a:p>
          <a:p>
            <a:pPr eaLnBrk="1" hangingPunct="1">
              <a:buFontTx/>
              <a:buNone/>
            </a:pPr>
            <a:r>
              <a:rPr lang="en-US" altLang="ro-RO" dirty="0">
                <a:sym typeface="Symbol" pitchFamily="18" charset="2"/>
              </a:rPr>
              <a:t>Utility/Applications:</a:t>
            </a:r>
          </a:p>
          <a:p>
            <a:pPr eaLnBrk="1" hangingPunct="1"/>
            <a:r>
              <a:rPr lang="en-US" altLang="ro-RO" sz="2800" dirty="0">
                <a:sym typeface="Symbol" pitchFamily="18" charset="2"/>
              </a:rPr>
              <a:t>speeds up execution when we need to find/group items with similar features</a:t>
            </a:r>
          </a:p>
          <a:p>
            <a:pPr eaLnBrk="1" hangingPunct="1"/>
            <a:r>
              <a:rPr lang="en-US" altLang="ro-RO" sz="2800" dirty="0">
                <a:sym typeface="Symbol" pitchFamily="18" charset="2"/>
              </a:rPr>
              <a:t>graphs (connected components; MST)</a:t>
            </a:r>
          </a:p>
          <a:p>
            <a:pPr eaLnBrk="1" hangingPunct="1"/>
            <a:r>
              <a:rPr lang="en-US" altLang="ro-RO" sz="2800" dirty="0">
                <a:sym typeface="Symbol" pitchFamily="18" charset="2"/>
              </a:rPr>
              <a:t>many other</a:t>
            </a:r>
            <a:r>
              <a:rPr lang="en-US" altLang="ro-RO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798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2AE5036-DCBD-4298-8CCD-A1299F12BC97}" type="datetime1">
              <a:rPr lang="en-US" sz="2000" smtClean="0"/>
              <a:t>11/16/20</a:t>
            </a:fld>
            <a:endParaRPr lang="en-US" sz="20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b="1" dirty="0"/>
              <a:t>B-trees – Delete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55130"/>
            <a:ext cx="9144000" cy="4893270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sz="2400" b="1" dirty="0"/>
              <a:t>One pass procedures </a:t>
            </a:r>
            <a:r>
              <a:rPr lang="en-US" sz="2400" dirty="0"/>
              <a:t>(</a:t>
            </a:r>
            <a:r>
              <a:rPr lang="en-US" sz="2400" b="1" dirty="0"/>
              <a:t>top-down</a:t>
            </a:r>
            <a:r>
              <a:rPr lang="en-US" sz="2400" dirty="0"/>
              <a:t>, NO back up update; as opposed to AVL, RB trees)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/>
              <a:t>Delete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/>
              <a:t>Search </a:t>
            </a:r>
            <a:r>
              <a:rPr lang="en-US" sz="2400" dirty="0"/>
              <a:t>for the node to contain the key to be removed and identify its type (leaf/no leaf – all nodes are either internal, or leaves; the tree is complete) (z from BST)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Physical</a:t>
            </a:r>
            <a:r>
              <a:rPr lang="en-US" sz="2400" b="1" dirty="0"/>
              <a:t> </a:t>
            </a:r>
            <a:r>
              <a:rPr lang="en-US" sz="2400" b="1" i="1" dirty="0"/>
              <a:t>removal </a:t>
            </a:r>
            <a:r>
              <a:rPr lang="en-US" sz="2400" dirty="0"/>
              <a:t>of one object which </a:t>
            </a:r>
            <a:r>
              <a:rPr lang="en-US" sz="2400" i="1" dirty="0"/>
              <a:t>belongs to a leaf </a:t>
            </a:r>
            <a:r>
              <a:rPr lang="en-US" sz="2400" dirty="0"/>
              <a:t>(y in BST)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/>
              <a:t>Q: Why y, a node with one successor only in a BST is in a leaf in a B-tree?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Along the path while searching (top-down), </a:t>
            </a:r>
            <a:r>
              <a:rPr lang="en-US" b="1" dirty="0"/>
              <a:t>ensure </a:t>
            </a:r>
            <a:r>
              <a:rPr lang="en-US" sz="2400" b="1" dirty="0"/>
              <a:t>the constraints for a safe delete are met </a:t>
            </a:r>
            <a:r>
              <a:rPr lang="en-US" sz="2400" dirty="0"/>
              <a:t>(</a:t>
            </a:r>
            <a:r>
              <a:rPr lang="en-US" sz="2400" i="1" dirty="0"/>
              <a:t>merge nodes with degree t </a:t>
            </a:r>
            <a:r>
              <a:rPr lang="en-US" sz="2400" dirty="0"/>
              <a:t>on the path down to avoid </a:t>
            </a:r>
            <a:r>
              <a:rPr lang="en-US" sz="2400" dirty="0" err="1"/>
              <a:t>underflowing</a:t>
            </a:r>
            <a:r>
              <a:rPr lang="en-US" sz="2400" dirty="0"/>
              <a:t>, so that the deletion is possible)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/>
              <a:t>Time: O(</a:t>
            </a:r>
            <a:r>
              <a:rPr lang="en-US" sz="2400" b="1" dirty="0" err="1"/>
              <a:t>th</a:t>
            </a:r>
            <a:r>
              <a:rPr lang="en-US" sz="2400" b="1" dirty="0"/>
              <a:t>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b="1" dirty="0"/>
              <a:t>O(h) disk accesses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b="1" dirty="0"/>
              <a:t>O(t) CPU time in one page =&gt;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893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B19581-4768-49BB-B281-1B03806D3633}" type="datetime1">
              <a:rPr lang="en-US" smtClean="0"/>
              <a:t>11/16/20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 Trees – delete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1393825"/>
            <a:ext cx="8837613" cy="4854575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b="1" dirty="0"/>
              <a:t>Like in ANY other BST tree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2000" b="1" dirty="0"/>
              <a:t>Search for the key to remove </a:t>
            </a:r>
            <a:r>
              <a:rPr lang="en-US" sz="2000" dirty="0"/>
              <a:t>(pointed by </a:t>
            </a:r>
            <a:r>
              <a:rPr lang="en-US" b="1" dirty="0"/>
              <a:t>z</a:t>
            </a:r>
            <a:r>
              <a:rPr lang="en-US" sz="2000" dirty="0"/>
              <a:t>)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2000" b="1" dirty="0"/>
              <a:t>If in leaf, delete it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2000" b="1" dirty="0"/>
              <a:t>If not in the leaf, remove (physically) a node </a:t>
            </a:r>
            <a:r>
              <a:rPr lang="en-US" sz="2000" dirty="0"/>
              <a:t>(pointed by</a:t>
            </a:r>
            <a:r>
              <a:rPr lang="en-US" b="1" dirty="0"/>
              <a:t> y</a:t>
            </a:r>
            <a:r>
              <a:rPr lang="en-US" sz="2000" dirty="0"/>
              <a:t>; its content is moved in the node pointed by z) </a:t>
            </a:r>
            <a:r>
              <a:rPr lang="en-US" sz="2000" b="1" dirty="0"/>
              <a:t>with one-single child </a:t>
            </a:r>
            <a:r>
              <a:rPr lang="en-US" sz="2000" dirty="0"/>
              <a:t>(pointed by</a:t>
            </a:r>
            <a:r>
              <a:rPr lang="en-US" b="1" dirty="0"/>
              <a:t> x</a:t>
            </a:r>
            <a:r>
              <a:rPr lang="en-US" sz="2000" dirty="0"/>
              <a:t>)</a:t>
            </a:r>
            <a:r>
              <a:rPr lang="en-US" sz="2000" b="1" dirty="0"/>
              <a:t>  - the predecessor/successor – (in B-trees y is in a leaf, hence x points to nil) </a:t>
            </a:r>
            <a:endParaRPr lang="en-US" sz="2800" b="1" dirty="0"/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b="1" dirty="0"/>
              <a:t>Types of nodes containing the key to be deleted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2000" b="1" dirty="0"/>
              <a:t>Leaf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2000" b="1" dirty="0"/>
              <a:t>Non-leaf (i.e. internal)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b="1" dirty="0"/>
              <a:t>Possible issues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2000" b="1" dirty="0"/>
              <a:t>Attempt to delete from a node with only  (t-1) keys – issue – </a:t>
            </a:r>
            <a:r>
              <a:rPr lang="en-US" sz="2000" b="1" dirty="0">
                <a:solidFill>
                  <a:srgbClr val="FF0000"/>
                </a:solidFill>
              </a:rPr>
              <a:t>node underflows!  Not allowed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b="1" dirty="0"/>
              <a:t>Cases to analyze</a:t>
            </a:r>
          </a:p>
          <a:p>
            <a:pPr marL="0" lvl="1" indent="0" eaLnBrk="1" hangingPunct="1">
              <a:lnSpc>
                <a:spcPct val="80000"/>
              </a:lnSpc>
              <a:buClr>
                <a:srgbClr val="000066"/>
              </a:buClr>
              <a:buFontTx/>
              <a:buNone/>
              <a:defRPr/>
            </a:pPr>
            <a:endParaRPr lang="en-US" sz="18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481675" y="4005075"/>
          <a:ext cx="3651250" cy="110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45">
                <a:tc>
                  <a:txBody>
                    <a:bodyPr/>
                    <a:lstStyle/>
                    <a:p>
                      <a:r>
                        <a:rPr lang="en-US" sz="1800" dirty="0"/>
                        <a:t>Node</a:t>
                      </a:r>
                      <a:r>
                        <a:rPr lang="en-US" sz="1800" baseline="0" dirty="0"/>
                        <a:t> type</a:t>
                      </a:r>
                      <a:endParaRPr lang="ro-RO" sz="1800" dirty="0"/>
                    </a:p>
                  </a:txBody>
                  <a:tcPr marL="91424" marR="91424" marT="45681" marB="4568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Capacity</a:t>
                      </a:r>
                      <a:endParaRPr lang="ro-RO" sz="1800" dirty="0"/>
                    </a:p>
                  </a:txBody>
                  <a:tcPr marL="91424" marR="91424" marT="45681" marB="4568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1">
                <a:tc>
                  <a:txBody>
                    <a:bodyPr/>
                    <a:lstStyle/>
                    <a:p>
                      <a:r>
                        <a:rPr lang="en-US" sz="1800" dirty="0"/>
                        <a:t>Leaf</a:t>
                      </a:r>
                    </a:p>
                  </a:txBody>
                  <a:tcPr marL="91424" marR="91424" marT="45681" marB="4568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Does not underflow</a:t>
                      </a:r>
                      <a:endParaRPr lang="ro-RO" sz="1800" dirty="0"/>
                    </a:p>
                  </a:txBody>
                  <a:tcPr marL="91424" marR="91424" marT="45681" marB="4568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21">
                <a:tc>
                  <a:txBody>
                    <a:bodyPr/>
                    <a:lstStyle/>
                    <a:p>
                      <a:r>
                        <a:rPr lang="en-US" sz="1800" dirty="0"/>
                        <a:t>Non-leaf</a:t>
                      </a:r>
                    </a:p>
                  </a:txBody>
                  <a:tcPr marL="91424" marR="91424" marT="45681" marB="4568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Underflows</a:t>
                      </a:r>
                      <a:endParaRPr lang="ro-RO" sz="1800" dirty="0"/>
                    </a:p>
                  </a:txBody>
                  <a:tcPr marL="91424" marR="91424" marT="45681" marB="4568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94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04F3CE-CF20-4B23-98C6-4E62750DEF69}" type="datetime1">
              <a:rPr lang="en-US" smtClean="0"/>
              <a:t>11/16/20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 Trees – delete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1393825"/>
            <a:ext cx="8837613" cy="4854575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sz="1800" b="1" dirty="0"/>
              <a:t>Cases to analyze</a:t>
            </a:r>
          </a:p>
          <a:p>
            <a:pPr marL="0" lvl="1" indent="0" eaLnBrk="1" hangingPunct="1">
              <a:lnSpc>
                <a:spcPct val="80000"/>
              </a:lnSpc>
              <a:buClr>
                <a:srgbClr val="000066"/>
              </a:buClr>
              <a:buFontTx/>
              <a:buNone/>
              <a:defRPr/>
            </a:pPr>
            <a:r>
              <a:rPr lang="en-US" sz="1800" b="1" dirty="0"/>
              <a:t>Issue: attempt to delete from a node </a:t>
            </a:r>
          </a:p>
          <a:p>
            <a:pPr marL="0" lvl="1" indent="0" eaLnBrk="1" hangingPunct="1">
              <a:lnSpc>
                <a:spcPct val="80000"/>
              </a:lnSpc>
              <a:buClr>
                <a:srgbClr val="000066"/>
              </a:buClr>
              <a:buFontTx/>
              <a:buNone/>
              <a:defRPr/>
            </a:pPr>
            <a:r>
              <a:rPr lang="en-US" sz="1800" b="1" dirty="0"/>
              <a:t>with only  (t-1) keys – </a:t>
            </a:r>
          </a:p>
          <a:p>
            <a:pPr marL="0" lvl="1" indent="0" eaLnBrk="1" hangingPunct="1">
              <a:lnSpc>
                <a:spcPct val="80000"/>
              </a:lnSpc>
              <a:buClr>
                <a:srgbClr val="000066"/>
              </a:buClr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</a:rPr>
              <a:t>node underflows!  Not allowed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sz="1800" b="1" dirty="0"/>
              <a:t>Solution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1600" dirty="0"/>
              <a:t>Similar strategy as in case of insert: </a:t>
            </a:r>
            <a:r>
              <a:rPr lang="en-US" sz="2000" b="1" dirty="0"/>
              <a:t>prevent, rather than repair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1600" dirty="0"/>
              <a:t>In the </a:t>
            </a:r>
            <a:r>
              <a:rPr lang="en-US" sz="1600" b="1" dirty="0"/>
              <a:t>search stage (for the key to delete</a:t>
            </a:r>
            <a:r>
              <a:rPr lang="en-US" sz="1600" dirty="0"/>
              <a:t>), ensures that </a:t>
            </a:r>
            <a:r>
              <a:rPr lang="en-US" sz="2000" b="1" dirty="0"/>
              <a:t>each </a:t>
            </a:r>
            <a:r>
              <a:rPr lang="en-US" sz="1600" dirty="0"/>
              <a:t>node (along the searched path)  has the ability to allow for delete (does not underflow)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1600" b="1" dirty="0"/>
              <a:t>Along the searched path, any node with only (t-1) keys is “fixed”</a:t>
            </a:r>
          </a:p>
          <a:p>
            <a:pPr marL="1200150" lvl="3" indent="-342900" eaLnBrk="1" hangingPunct="1">
              <a:lnSpc>
                <a:spcPct val="80000"/>
              </a:lnSpc>
              <a:defRPr/>
            </a:pPr>
            <a:r>
              <a:rPr lang="en-US" sz="1600" dirty="0"/>
              <a:t>If any of the </a:t>
            </a:r>
            <a:r>
              <a:rPr lang="en-US" sz="1600" b="1" dirty="0"/>
              <a:t>sibling </a:t>
            </a:r>
            <a:r>
              <a:rPr lang="en-US" sz="1600" dirty="0"/>
              <a:t>nodes has </a:t>
            </a:r>
            <a:r>
              <a:rPr lang="en-US" sz="1600" b="1" dirty="0"/>
              <a:t>at least t keys, “borrow” </a:t>
            </a:r>
            <a:r>
              <a:rPr lang="en-US" sz="1600" dirty="0"/>
              <a:t>a key from it (promote the last/first key from the left/right brother node to the parent node, and move down the appropriate key from parent to the almost </a:t>
            </a:r>
            <a:r>
              <a:rPr lang="en-US" sz="1600" dirty="0" err="1"/>
              <a:t>underflowing</a:t>
            </a:r>
            <a:r>
              <a:rPr lang="en-US" sz="1600" dirty="0"/>
              <a:t> node). (see examples for case 3.1 – next slide)</a:t>
            </a:r>
          </a:p>
          <a:p>
            <a:pPr marL="1200150" lvl="3" indent="-342900" eaLnBrk="1" hangingPunct="1">
              <a:lnSpc>
                <a:spcPct val="80000"/>
              </a:lnSpc>
              <a:defRPr/>
            </a:pPr>
            <a:r>
              <a:rPr lang="en-US" sz="1600" dirty="0"/>
              <a:t>If</a:t>
            </a:r>
            <a:r>
              <a:rPr lang="en-US" sz="1600" b="1" dirty="0"/>
              <a:t> both sibling </a:t>
            </a:r>
            <a:r>
              <a:rPr lang="en-US" sz="1600" dirty="0"/>
              <a:t>neighbors have </a:t>
            </a:r>
            <a:r>
              <a:rPr lang="en-US" sz="1600" b="1" dirty="0"/>
              <a:t>only (t-1) keys, merge </a:t>
            </a:r>
            <a:r>
              <a:rPr lang="en-US" sz="1600" dirty="0"/>
              <a:t>the </a:t>
            </a:r>
            <a:r>
              <a:rPr lang="en-US" sz="1600" dirty="0" err="1"/>
              <a:t>underflowing</a:t>
            </a:r>
            <a:r>
              <a:rPr lang="en-US" sz="1600" dirty="0"/>
              <a:t> node with one of the 2 siblings, and</a:t>
            </a:r>
            <a:r>
              <a:rPr lang="en-US" sz="1600" b="1" dirty="0"/>
              <a:t> put the key from the parent node in between them in the new generated (by merge) node. </a:t>
            </a:r>
            <a:r>
              <a:rPr lang="en-US" sz="1600" dirty="0"/>
              <a:t>(see examples for case 3.2.1 next slide). Maybe a height shrink occurs (see examples for case 3.2.2 next slide).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sz="1800" b="1" dirty="0"/>
              <a:t>Delete procedure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1400" dirty="0"/>
              <a:t>Top-down approach (descendent)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1400" dirty="0"/>
              <a:t>There is no operation performed on return (bottom up)</a:t>
            </a:r>
          </a:p>
          <a:p>
            <a:pPr marL="1200150" lvl="3" indent="-342900" eaLnBrk="1" hangingPunct="1">
              <a:lnSpc>
                <a:spcPct val="80000"/>
              </a:lnSpc>
              <a:defRPr/>
            </a:pPr>
            <a:endParaRPr lang="en-US" sz="1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499100" y="1547813"/>
          <a:ext cx="3651250" cy="110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45">
                <a:tc>
                  <a:txBody>
                    <a:bodyPr/>
                    <a:lstStyle/>
                    <a:p>
                      <a:r>
                        <a:rPr lang="en-US" sz="1800" dirty="0"/>
                        <a:t>Node</a:t>
                      </a:r>
                      <a:r>
                        <a:rPr lang="en-US" sz="1800" baseline="0" dirty="0"/>
                        <a:t> type</a:t>
                      </a:r>
                      <a:endParaRPr lang="ro-RO" sz="1800" dirty="0"/>
                    </a:p>
                  </a:txBody>
                  <a:tcPr marL="91424" marR="91424" marT="45681" marB="4568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Capacity</a:t>
                      </a:r>
                      <a:endParaRPr lang="ro-RO" sz="1800" dirty="0"/>
                    </a:p>
                  </a:txBody>
                  <a:tcPr marL="91424" marR="91424" marT="45681" marB="4568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1">
                <a:tc>
                  <a:txBody>
                    <a:bodyPr/>
                    <a:lstStyle/>
                    <a:p>
                      <a:r>
                        <a:rPr lang="en-US" sz="1800" dirty="0"/>
                        <a:t>Leaf</a:t>
                      </a:r>
                    </a:p>
                  </a:txBody>
                  <a:tcPr marL="91424" marR="91424" marT="45681" marB="4568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Does not underflow</a:t>
                      </a:r>
                      <a:endParaRPr lang="ro-RO" sz="1800" dirty="0"/>
                    </a:p>
                  </a:txBody>
                  <a:tcPr marL="91424" marR="91424" marT="45681" marB="4568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21">
                <a:tc>
                  <a:txBody>
                    <a:bodyPr/>
                    <a:lstStyle/>
                    <a:p>
                      <a:r>
                        <a:rPr lang="en-US" sz="1800" dirty="0"/>
                        <a:t>Non-leaf</a:t>
                      </a:r>
                    </a:p>
                  </a:txBody>
                  <a:tcPr marL="91424" marR="91424" marT="45681" marB="4568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Underflows</a:t>
                      </a:r>
                      <a:endParaRPr lang="ro-RO" sz="1800" dirty="0"/>
                    </a:p>
                  </a:txBody>
                  <a:tcPr marL="91424" marR="91424" marT="45681" marB="4568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11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5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5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5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5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5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5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9497856-C7B7-44B3-871B-81766B5E0C4D}" type="datetime1">
              <a:rPr lang="en-US" smtClean="0"/>
              <a:t>11/16/20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 Trees –delete </a:t>
            </a:r>
            <a:br>
              <a:rPr lang="en-US" altLang="en-US"/>
            </a:br>
            <a:r>
              <a:rPr lang="en-US" altLang="en-US"/>
              <a:t> contd.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01510"/>
            <a:ext cx="9065385" cy="5046890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endParaRPr lang="en-US" sz="2000" dirty="0"/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sz="2000" dirty="0"/>
              <a:t>Cases – </a:t>
            </a:r>
            <a:r>
              <a:rPr lang="en-US" sz="1600" dirty="0"/>
              <a:t>only 3 to be considered (not 4): non-leaf/underflow is not considered (since along the path, the underflow situation is solved, anyway).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rgbClr val="000066"/>
              </a:buClr>
              <a:defRPr/>
            </a:pPr>
            <a:r>
              <a:rPr lang="en-US" sz="2000" dirty="0"/>
              <a:t>Cases: (follow the examples – blackboard)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2000" dirty="0"/>
              <a:t>Case1 – key in leaf, node does not underflow</a:t>
            </a:r>
          </a:p>
          <a:p>
            <a:pPr marL="1200150" lvl="3" indent="-342900" eaLnBrk="1" hangingPunct="1">
              <a:lnSpc>
                <a:spcPct val="80000"/>
              </a:lnSpc>
              <a:defRPr/>
            </a:pPr>
            <a:r>
              <a:rPr lang="en-US" sz="1600" dirty="0"/>
              <a:t>Simply delete the key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2000" dirty="0"/>
              <a:t>Case2 – key not in leaf, node does not underflow</a:t>
            </a:r>
          </a:p>
          <a:p>
            <a:pPr marL="1200150" lvl="3" indent="-342900" eaLnBrk="1" hangingPunct="1">
              <a:lnSpc>
                <a:spcPct val="80000"/>
              </a:lnSpc>
              <a:defRPr/>
            </a:pPr>
            <a:r>
              <a:rPr lang="en-US" sz="1600" dirty="0"/>
              <a:t>Remove </a:t>
            </a:r>
            <a:r>
              <a:rPr lang="en-US" sz="1600" dirty="0" err="1"/>
              <a:t>pred</a:t>
            </a:r>
            <a:r>
              <a:rPr lang="en-US" sz="1600" dirty="0"/>
              <a:t>/</a:t>
            </a:r>
            <a:r>
              <a:rPr lang="en-US" sz="1600" dirty="0" err="1"/>
              <a:t>succ</a:t>
            </a:r>
            <a:r>
              <a:rPr lang="en-US" sz="1600" dirty="0"/>
              <a:t> (from a leaf for a BT) like in BST. The case reduces to  case 1 or 3</a:t>
            </a:r>
            <a:r>
              <a:rPr lang="en-US" sz="1400" dirty="0"/>
              <a:t>.</a:t>
            </a:r>
            <a:endParaRPr lang="en-US" sz="1200" dirty="0"/>
          </a:p>
          <a:p>
            <a:pPr marL="742950" lvl="2" indent="-342900" eaLnBrk="1" hangingPunct="1">
              <a:lnSpc>
                <a:spcPct val="80000"/>
              </a:lnSpc>
              <a:defRPr/>
            </a:pPr>
            <a:r>
              <a:rPr lang="en-US" sz="2000" dirty="0"/>
              <a:t>Case3 – key in leaf, node underflows</a:t>
            </a:r>
          </a:p>
          <a:p>
            <a:pPr marL="1200150" lvl="3" indent="-342900" eaLnBrk="1" hangingPunct="1">
              <a:lnSpc>
                <a:spcPct val="80000"/>
              </a:lnSpc>
              <a:defRPr/>
            </a:pPr>
            <a:r>
              <a:rPr lang="en-US" sz="1600" dirty="0"/>
              <a:t>3.1 sibling consistent (at least one sibling neighbor has at least t keys) sol: “borrow” from sibling</a:t>
            </a:r>
          </a:p>
          <a:p>
            <a:pPr marL="1657350" lvl="4" indent="-342900" eaLnBrk="1" hangingPunct="1">
              <a:lnSpc>
                <a:spcPct val="80000"/>
              </a:lnSpc>
              <a:defRPr/>
            </a:pPr>
            <a:r>
              <a:rPr lang="en-US" sz="1600" dirty="0"/>
              <a:t>Promote the last/first key in consistent neighbor to parent</a:t>
            </a:r>
          </a:p>
          <a:p>
            <a:pPr marL="1657350" lvl="4" indent="-342900" eaLnBrk="1" hangingPunct="1">
              <a:lnSpc>
                <a:spcPct val="80000"/>
              </a:lnSpc>
              <a:defRPr/>
            </a:pPr>
            <a:r>
              <a:rPr lang="en-US" sz="1600" dirty="0"/>
              <a:t>Move down the key in parent node in between the leaf and consistent sibling to the </a:t>
            </a:r>
            <a:r>
              <a:rPr lang="en-US" sz="1600" dirty="0" err="1"/>
              <a:t>underflowing</a:t>
            </a:r>
            <a:r>
              <a:rPr lang="en-US" sz="1600" dirty="0"/>
              <a:t> leaf</a:t>
            </a:r>
          </a:p>
          <a:p>
            <a:pPr marL="1200150" lvl="3" indent="-342900" eaLnBrk="1" hangingPunct="1">
              <a:lnSpc>
                <a:spcPct val="80000"/>
              </a:lnSpc>
              <a:defRPr/>
            </a:pPr>
            <a:r>
              <a:rPr lang="en-US" sz="1600" dirty="0"/>
              <a:t>3.2 neighbor siblings both with just (t-1) keys</a:t>
            </a:r>
          </a:p>
          <a:p>
            <a:pPr marL="1657350" lvl="4" indent="-342900" eaLnBrk="1" hangingPunct="1">
              <a:lnSpc>
                <a:spcPct val="80000"/>
              </a:lnSpc>
              <a:defRPr/>
            </a:pPr>
            <a:r>
              <a:rPr lang="en-US" sz="1600" dirty="0"/>
              <a:t>Merge the </a:t>
            </a:r>
            <a:r>
              <a:rPr lang="en-US" sz="1600" dirty="0" err="1"/>
              <a:t>underflowing</a:t>
            </a:r>
            <a:r>
              <a:rPr lang="en-US" sz="1600" dirty="0"/>
              <a:t>  leaf with one  sibling neighbor by adding in the middle the key in the parent in between the leaf and sibling</a:t>
            </a:r>
          </a:p>
          <a:p>
            <a:pPr marL="2114550" lvl="5" indent="-342900">
              <a:lnSpc>
                <a:spcPct val="80000"/>
              </a:lnSpc>
              <a:defRPr/>
            </a:pPr>
            <a:r>
              <a:rPr lang="en-US" sz="1600" dirty="0"/>
              <a:t>3.2.1 keep the height of the tree</a:t>
            </a:r>
          </a:p>
          <a:p>
            <a:pPr marL="2114550" lvl="5" indent="-342900">
              <a:lnSpc>
                <a:spcPct val="80000"/>
              </a:lnSpc>
              <a:defRPr/>
            </a:pPr>
            <a:r>
              <a:rPr lang="en-US" sz="1600" dirty="0"/>
              <a:t>3.2.2 </a:t>
            </a:r>
            <a:r>
              <a:rPr lang="en-US" sz="1600" i="1" dirty="0"/>
              <a:t>decrease the height </a:t>
            </a:r>
            <a:r>
              <a:rPr lang="en-US" sz="1600" dirty="0"/>
              <a:t>of the tree (if the </a:t>
            </a:r>
            <a:r>
              <a:rPr lang="en-US" sz="1600" i="1" dirty="0"/>
              <a:t>parent</a:t>
            </a:r>
            <a:r>
              <a:rPr lang="en-US" sz="1600" dirty="0"/>
              <a:t> is the </a:t>
            </a:r>
            <a:r>
              <a:rPr lang="en-US" sz="1600" i="1" dirty="0"/>
              <a:t>root</a:t>
            </a:r>
            <a:r>
              <a:rPr lang="en-US" sz="1600" dirty="0"/>
              <a:t> and has just one single key)</a:t>
            </a:r>
          </a:p>
          <a:p>
            <a:pPr marL="742950" lvl="2" indent="-342900" eaLnBrk="1" hangingPunct="1">
              <a:lnSpc>
                <a:spcPct val="80000"/>
              </a:lnSpc>
              <a:defRPr/>
            </a:pPr>
            <a:endParaRPr lang="en-US" sz="1400" dirty="0"/>
          </a:p>
          <a:p>
            <a:pPr marL="742950" lvl="2" indent="-342900" eaLnBrk="1" hangingPunct="1">
              <a:lnSpc>
                <a:spcPct val="80000"/>
              </a:lnSpc>
              <a:defRPr/>
            </a:pP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19825" y="125413"/>
          <a:ext cx="2919413" cy="104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170">
                <a:tc>
                  <a:txBody>
                    <a:bodyPr/>
                    <a:lstStyle/>
                    <a:p>
                      <a:r>
                        <a:rPr lang="en-US" sz="1400" dirty="0"/>
                        <a:t>Node</a:t>
                      </a:r>
                      <a:r>
                        <a:rPr lang="en-US" sz="1400" baseline="0" dirty="0"/>
                        <a:t> type</a:t>
                      </a:r>
                      <a:endParaRPr lang="ro-RO" sz="1400" dirty="0"/>
                    </a:p>
                  </a:txBody>
                  <a:tcPr marL="91470" marR="91470" marT="45775" marB="4577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Capacity</a:t>
                      </a:r>
                      <a:endParaRPr lang="ro-RO" sz="1400" dirty="0"/>
                    </a:p>
                  </a:txBody>
                  <a:tcPr marL="91470" marR="91470" marT="45775" marB="4577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90">
                <a:tc>
                  <a:txBody>
                    <a:bodyPr/>
                    <a:lstStyle/>
                    <a:p>
                      <a:r>
                        <a:rPr lang="en-US" sz="1400" dirty="0"/>
                        <a:t>Leaf</a:t>
                      </a:r>
                    </a:p>
                  </a:txBody>
                  <a:tcPr marL="91470" marR="91470" marT="45775" marB="457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Does not underflow</a:t>
                      </a:r>
                      <a:endParaRPr lang="ro-RO" sz="1400" dirty="0"/>
                    </a:p>
                  </a:txBody>
                  <a:tcPr marL="91470" marR="91470" marT="45775" marB="4577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90">
                <a:tc>
                  <a:txBody>
                    <a:bodyPr/>
                    <a:lstStyle/>
                    <a:p>
                      <a:r>
                        <a:rPr lang="en-US" sz="1400" dirty="0"/>
                        <a:t>Non-leaf</a:t>
                      </a:r>
                    </a:p>
                  </a:txBody>
                  <a:tcPr marL="91470" marR="91470" marT="45775" marB="457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Underflows</a:t>
                      </a:r>
                      <a:endParaRPr lang="ro-RO" sz="1400" dirty="0"/>
                    </a:p>
                  </a:txBody>
                  <a:tcPr marL="91470" marR="91470" marT="45775" marB="4577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26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F1DE-8363-7148-8008-A656EF28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Required 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E96-5F04-1347-949C-94962696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RO" dirty="0"/>
              <a:t>rom the Bible – Chapter 21 (</a:t>
            </a:r>
            <a:r>
              <a:rPr lang="en-GB" dirty="0"/>
              <a:t>Data Structures for Disjoint Sets), Chapter 18 (B-Trees), Chapter 19 (Fibonacci Heaps)</a:t>
            </a:r>
          </a:p>
          <a:p>
            <a:r>
              <a:rPr lang="en-GB" dirty="0"/>
              <a:t>From the Bible, second edition – Chapter 19 (Binomial Heaps)</a:t>
            </a:r>
            <a:endParaRPr lang="en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A5C33-9CC8-8546-BDA6-3BE83940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C548BC-0EE0-42C0-B812-5C255A072557}" type="datetime1">
              <a:rPr lang="en-US" smtClean="0"/>
              <a:t>11/18/20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671322-547E-499B-BF28-AF1D1469334D}" type="datetime1">
              <a:rPr lang="en-US" smtClean="0"/>
              <a:t>11/16/20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b="1"/>
              <a:t>Disjoint Sets - implementation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55725"/>
            <a:ext cx="8574088" cy="4892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sz="2400" dirty="0"/>
              <a:t>Linked List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400" dirty="0"/>
              <a:t>A set = a </a:t>
            </a:r>
            <a:r>
              <a:rPr lang="en-US" altLang="ro-RO" sz="2400" b="1" dirty="0"/>
              <a:t>linked list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400" dirty="0">
                <a:sym typeface="Symbol" pitchFamily="18" charset="2"/>
              </a:rPr>
              <a:t>representative= the first element (head) of the list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400" dirty="0">
                <a:sym typeface="Symbol" pitchFamily="18" charset="2"/>
              </a:rPr>
              <a:t>An object in such a list contains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000" dirty="0">
                <a:sym typeface="Symbol" pitchFamily="18" charset="2"/>
              </a:rPr>
              <a:t>The element from the set;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000" dirty="0">
                <a:sym typeface="Symbol" pitchFamily="18" charset="2"/>
              </a:rPr>
              <a:t>The pointer to the next element in the list (LL)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000" dirty="0">
                <a:sym typeface="Symbol" pitchFamily="18" charset="2"/>
              </a:rPr>
              <a:t>Pointer to the representative	 (ex: blackboard)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>
                <a:sym typeface="Symbol" pitchFamily="18" charset="2"/>
              </a:rPr>
              <a:t>MAKE-SET(x) – </a:t>
            </a:r>
            <a:r>
              <a:rPr lang="en-US" altLang="ro-RO" sz="2000" dirty="0">
                <a:sym typeface="Symbol" pitchFamily="18" charset="2"/>
              </a:rPr>
              <a:t>builds a list with a single element</a:t>
            </a:r>
            <a:r>
              <a:rPr lang="en-US" altLang="ro-RO" sz="2800" dirty="0">
                <a:sym typeface="Symbol" pitchFamily="18" charset="2"/>
              </a:rPr>
              <a:t>	O(1)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>
                <a:sym typeface="Symbol" pitchFamily="18" charset="2"/>
              </a:rPr>
              <a:t>FIND-SET(x) – </a:t>
            </a:r>
            <a:r>
              <a:rPr lang="en-US" altLang="ro-RO" sz="2000" dirty="0">
                <a:sym typeface="Symbol" pitchFamily="18" charset="2"/>
              </a:rPr>
              <a:t>returns the representative </a:t>
            </a:r>
            <a:r>
              <a:rPr lang="en-US" altLang="ro-RO" sz="2800" dirty="0">
                <a:sym typeface="Symbol" pitchFamily="18" charset="2"/>
              </a:rPr>
              <a:t>		O(1)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800" dirty="0">
                <a:sym typeface="Symbol" pitchFamily="18" charset="2"/>
              </a:rPr>
              <a:t>UNION(x, y) – </a:t>
            </a:r>
            <a:r>
              <a:rPr lang="en-US" altLang="ro-RO" sz="2000" dirty="0">
                <a:sym typeface="Symbol" pitchFamily="18" charset="2"/>
              </a:rPr>
              <a:t>adds x’s list at the end of y’s list;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1800" dirty="0">
                <a:sym typeface="Symbol" pitchFamily="18" charset="2"/>
              </a:rPr>
              <a:t>representative = former y’s representative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1800" dirty="0">
                <a:sym typeface="Symbol" pitchFamily="18" charset="2"/>
              </a:rPr>
              <a:t>all x’s elements have to update representative pointer</a:t>
            </a:r>
            <a:r>
              <a:rPr lang="en-US" altLang="ro-RO" sz="1600" dirty="0">
                <a:sym typeface="Symbol" pitchFamily="18" charset="2"/>
              </a:rPr>
              <a:t> </a:t>
            </a:r>
            <a:r>
              <a:rPr lang="en-US" altLang="ro-RO" sz="2000" dirty="0">
                <a:sym typeface="Symbol" pitchFamily="18" charset="2"/>
              </a:rPr>
              <a:t>(ex: blackboard)</a:t>
            </a:r>
            <a:endParaRPr lang="en-US" altLang="ro-RO" sz="16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430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0F3D79-354B-4766-B54C-620E88E4D0C0}" type="datetime1">
              <a:rPr lang="en-US" smtClean="0"/>
              <a:t>11/16/20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413" y="214313"/>
            <a:ext cx="7675562" cy="1081087"/>
          </a:xfrm>
        </p:spPr>
        <p:txBody>
          <a:bodyPr/>
          <a:lstStyle/>
          <a:p>
            <a:pPr eaLnBrk="1" hangingPunct="1"/>
            <a:r>
              <a:rPr lang="en-US" altLang="ro-RO" sz="3200" b="1"/>
              <a:t>Disjoint Sets – </a:t>
            </a:r>
            <a:r>
              <a:rPr lang="en-US" altLang="ro-RO" sz="2800" b="1"/>
              <a:t>implementation – contd.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Worst case: O(m</a:t>
            </a:r>
            <a:r>
              <a:rPr lang="en-US" altLang="ro-RO" baseline="30000" dirty="0"/>
              <a:t>2</a:t>
            </a:r>
            <a:r>
              <a:rPr lang="en-US" altLang="ro-RO" dirty="0"/>
              <a:t>) for all operations</a:t>
            </a:r>
          </a:p>
          <a:p>
            <a:pPr lvl="1" eaLnBrk="1" hangingPunct="1"/>
            <a:r>
              <a:rPr lang="en-US" altLang="ro-RO" dirty="0"/>
              <a:t>n </a:t>
            </a:r>
            <a:r>
              <a:rPr lang="en-US" altLang="ro-RO" dirty="0">
                <a:sym typeface="Symbol" pitchFamily="18" charset="2"/>
              </a:rPr>
              <a:t>MAKE-SET (1 for each element)</a:t>
            </a:r>
          </a:p>
          <a:p>
            <a:pPr lvl="1" eaLnBrk="1" hangingPunct="1"/>
            <a:r>
              <a:rPr lang="en-US" altLang="ro-RO" dirty="0">
                <a:sym typeface="Symbol" pitchFamily="18" charset="2"/>
              </a:rPr>
              <a:t>UNION</a:t>
            </a:r>
          </a:p>
          <a:p>
            <a:pPr lvl="2" eaLnBrk="1" hangingPunct="1"/>
            <a:r>
              <a:rPr lang="en-US" altLang="ro-RO" dirty="0">
                <a:sym typeface="Symbol" pitchFamily="18" charset="2"/>
              </a:rPr>
              <a:t>n times (to get to a single set)</a:t>
            </a:r>
          </a:p>
          <a:p>
            <a:pPr lvl="2" eaLnBrk="1" hangingPunct="1"/>
            <a:r>
              <a:rPr lang="en-US" altLang="ro-RO" dirty="0">
                <a:sym typeface="Symbol" pitchFamily="18" charset="2"/>
              </a:rPr>
              <a:t>1 + 2 + 3 + … +2 = O(n</a:t>
            </a:r>
            <a:r>
              <a:rPr lang="en-US" altLang="ro-RO" baseline="30000" dirty="0">
                <a:sym typeface="Symbol" pitchFamily="18" charset="2"/>
              </a:rPr>
              <a:t>2</a:t>
            </a:r>
            <a:r>
              <a:rPr lang="en-US" altLang="ro-RO" dirty="0">
                <a:sym typeface="Symbol" pitchFamily="18" charset="2"/>
              </a:rPr>
              <a:t>) (</a:t>
            </a:r>
            <a:r>
              <a:rPr lang="en-US" altLang="ro-RO" sz="1600" dirty="0">
                <a:sym typeface="Symbol" pitchFamily="18" charset="2"/>
              </a:rPr>
              <a:t>show on the blackboard</a:t>
            </a:r>
            <a:r>
              <a:rPr lang="en-US" altLang="ro-RO" dirty="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ro-RO" dirty="0" err="1">
                <a:sym typeface="Symbol" pitchFamily="18" charset="2"/>
              </a:rPr>
              <a:t>n~m</a:t>
            </a:r>
            <a:r>
              <a:rPr lang="en-US" altLang="ro-RO" dirty="0">
                <a:sym typeface="Symbol" pitchFamily="18" charset="2"/>
              </a:rPr>
              <a:t> (actually m&gt;n, yet n is linear in m)</a:t>
            </a:r>
          </a:p>
          <a:p>
            <a:pPr lvl="1" eaLnBrk="1" hangingPunct="1"/>
            <a:r>
              <a:rPr lang="en-US" altLang="ro-RO" dirty="0">
                <a:sym typeface="Symbol" pitchFamily="18" charset="2"/>
              </a:rPr>
              <a:t>On average, O(m) for a call of UNION, m calls =&gt; O(m</a:t>
            </a:r>
            <a:r>
              <a:rPr lang="en-US" altLang="ro-RO" baseline="30000" dirty="0">
                <a:sym typeface="Symbol" pitchFamily="18" charset="2"/>
              </a:rPr>
              <a:t>2</a:t>
            </a:r>
            <a:r>
              <a:rPr lang="en-US" altLang="ro-RO" dirty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698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3BBF6B-BF93-41F1-AEBC-E5B5A843F1F3}" type="datetime1">
              <a:rPr lang="en-US" smtClean="0"/>
              <a:t>11/16/20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3200" b="1" dirty="0"/>
              <a:t>Disjoint Sets – </a:t>
            </a:r>
            <a:r>
              <a:rPr lang="en-US" altLang="ro-RO" sz="2800" b="1" dirty="0"/>
              <a:t>implementation</a:t>
            </a:r>
            <a:br>
              <a:rPr lang="en-US" altLang="ro-RO" sz="2800" b="1" dirty="0"/>
            </a:br>
            <a:r>
              <a:rPr lang="en-US" altLang="ro-RO" sz="2800" b="1" dirty="0"/>
              <a:t>increase efficiency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Update pointers for the shorter lists</a:t>
            </a:r>
          </a:p>
          <a:p>
            <a:pPr eaLnBrk="1" hangingPunct="1"/>
            <a:r>
              <a:rPr lang="en-US" altLang="ro-RO" dirty="0"/>
              <a:t>Keep as knowledge their length (similar to Order Statistic Trees)</a:t>
            </a:r>
          </a:p>
          <a:p>
            <a:pPr eaLnBrk="1" hangingPunct="1"/>
            <a:r>
              <a:rPr lang="en-US" altLang="ro-RO" b="1" dirty="0"/>
              <a:t>Theorem</a:t>
            </a:r>
            <a:r>
              <a:rPr lang="en-US" altLang="ro-RO" dirty="0"/>
              <a:t>: For n objects in LL with weighted union, for m </a:t>
            </a:r>
            <a:r>
              <a:rPr lang="en-US" altLang="ro-RO" dirty="0">
                <a:sym typeface="Symbol" pitchFamily="18" charset="2"/>
              </a:rPr>
              <a:t>MAKE-SET, FIND-SET and UNION takes O(m + </a:t>
            </a:r>
            <a:r>
              <a:rPr lang="en-US" altLang="ro-RO" dirty="0" err="1">
                <a:sym typeface="Symbol" pitchFamily="18" charset="2"/>
              </a:rPr>
              <a:t>nlgn</a:t>
            </a:r>
            <a:r>
              <a:rPr lang="en-US" altLang="ro-RO" dirty="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ro-RO" b="1" dirty="0">
                <a:sym typeface="Symbol" pitchFamily="18" charset="2"/>
              </a:rPr>
              <a:t>Proof</a:t>
            </a:r>
            <a:r>
              <a:rPr lang="en-US" altLang="ro-RO" dirty="0">
                <a:sym typeface="Symbol" pitchFamily="18" charset="2"/>
              </a:rPr>
              <a:t>: (check the textbook – identify an </a:t>
            </a:r>
            <a:r>
              <a:rPr lang="en-US" altLang="ro-RO" b="1" dirty="0">
                <a:sym typeface="Symbol" pitchFamily="18" charset="2"/>
              </a:rPr>
              <a:t>informal</a:t>
            </a:r>
            <a:r>
              <a:rPr lang="en-US" altLang="ro-RO" dirty="0">
                <a:sym typeface="Symbol" pitchFamily="18" charset="2"/>
              </a:rPr>
              <a:t> justification)</a:t>
            </a:r>
          </a:p>
        </p:txBody>
      </p:sp>
    </p:spTree>
    <p:extLst>
      <p:ext uri="{BB962C8B-B14F-4D97-AF65-F5344CB8AC3E}">
        <p14:creationId xmlns:p14="http://schemas.microsoft.com/office/powerpoint/2010/main" val="309911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1CFE59-802F-464A-94DF-EA8BD7751FF4}" type="datetime1">
              <a:rPr lang="en-US" smtClean="0"/>
              <a:t>11/16/20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Forest of Disjoint Sets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Set = </a:t>
            </a:r>
            <a:r>
              <a:rPr lang="en-US" altLang="ro-RO" b="1" dirty="0"/>
              <a:t>tree</a:t>
            </a:r>
            <a:r>
              <a:rPr lang="en-US" altLang="ro-RO" dirty="0"/>
              <a:t> with root; keep parent pointer</a:t>
            </a:r>
          </a:p>
          <a:p>
            <a:pPr eaLnBrk="1" hangingPunct="1"/>
            <a:r>
              <a:rPr lang="en-US" altLang="ro-RO" dirty="0"/>
              <a:t>1 node = 1 element (=1 </a:t>
            </a:r>
            <a:r>
              <a:rPr lang="en-US" altLang="ro-RO" dirty="0" err="1"/>
              <a:t>obj</a:t>
            </a:r>
            <a:r>
              <a:rPr lang="en-US" altLang="ro-RO" dirty="0"/>
              <a:t>) from the set</a:t>
            </a:r>
          </a:p>
          <a:p>
            <a:pPr eaLnBrk="1" hangingPunct="1"/>
            <a:r>
              <a:rPr lang="en-US" altLang="ro-RO" dirty="0"/>
              <a:t>1 tree = a set</a:t>
            </a:r>
          </a:p>
          <a:p>
            <a:pPr eaLnBrk="1" hangingPunct="1"/>
            <a:r>
              <a:rPr lang="en-US" altLang="ro-RO" dirty="0"/>
              <a:t>The root = </a:t>
            </a:r>
            <a:r>
              <a:rPr lang="en-US" altLang="ro-RO" i="1" dirty="0">
                <a:sym typeface="Symbol" pitchFamily="18" charset="2"/>
              </a:rPr>
              <a:t>representative</a:t>
            </a:r>
            <a:r>
              <a:rPr lang="en-US" altLang="ro-RO" dirty="0">
                <a:sym typeface="Symbol" pitchFamily="18" charset="2"/>
              </a:rPr>
              <a:t> el.</a:t>
            </a:r>
          </a:p>
          <a:p>
            <a:pPr eaLnBrk="1" hangingPunct="1"/>
            <a:r>
              <a:rPr lang="en-US" altLang="ro-RO" dirty="0">
                <a:sym typeface="Symbol" pitchFamily="18" charset="2"/>
              </a:rPr>
              <a:t>Basic </a:t>
            </a:r>
            <a:r>
              <a:rPr lang="en-US" altLang="ro-RO" dirty="0" err="1">
                <a:sym typeface="Symbol" pitchFamily="18" charset="2"/>
              </a:rPr>
              <a:t>Implem</a:t>
            </a:r>
            <a:r>
              <a:rPr lang="en-US" altLang="ro-RO" dirty="0">
                <a:sym typeface="Symbol" pitchFamily="18" charset="2"/>
              </a:rPr>
              <a:t>. ~ to lists (no improvement)</a:t>
            </a:r>
          </a:p>
          <a:p>
            <a:pPr lvl="1" eaLnBrk="1" hangingPunct="1"/>
            <a:r>
              <a:rPr lang="en-US" altLang="ro-RO" dirty="0">
                <a:sym typeface="Symbol" pitchFamily="18" charset="2"/>
              </a:rPr>
              <a:t>MAKE-SET (x) </a:t>
            </a:r>
            <a:r>
              <a:rPr lang="en-US" altLang="ro-RO" sz="2400" dirty="0">
                <a:sym typeface="Symbol" pitchFamily="18" charset="2"/>
              </a:rPr>
              <a:t>build the tree with root only</a:t>
            </a:r>
          </a:p>
          <a:p>
            <a:pPr lvl="1" eaLnBrk="1" hangingPunct="1"/>
            <a:r>
              <a:rPr lang="en-US" altLang="ro-RO" dirty="0">
                <a:sym typeface="Symbol" pitchFamily="18" charset="2"/>
              </a:rPr>
              <a:t>FIND-SET (x) </a:t>
            </a:r>
            <a:r>
              <a:rPr lang="en-US" altLang="ro-RO" sz="2400" dirty="0">
                <a:sym typeface="Symbol" pitchFamily="18" charset="2"/>
              </a:rPr>
              <a:t>goes up and return the representative</a:t>
            </a:r>
          </a:p>
          <a:p>
            <a:pPr lvl="1" eaLnBrk="1" hangingPunct="1"/>
            <a:r>
              <a:rPr lang="en-US" altLang="ro-RO" dirty="0">
                <a:sym typeface="Symbol" pitchFamily="18" charset="2"/>
              </a:rPr>
              <a:t>UNION (x, y) </a:t>
            </a:r>
            <a:r>
              <a:rPr lang="en-US" altLang="ro-RO" sz="2400" dirty="0">
                <a:sym typeface="Symbol" pitchFamily="18" charset="2"/>
              </a:rPr>
              <a:t>Ex: (blackboard)</a:t>
            </a:r>
          </a:p>
        </p:txBody>
      </p:sp>
    </p:spTree>
    <p:extLst>
      <p:ext uri="{BB962C8B-B14F-4D97-AF65-F5344CB8AC3E}">
        <p14:creationId xmlns:p14="http://schemas.microsoft.com/office/powerpoint/2010/main" val="356216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664A65-FCF8-449D-8D07-64679F665BD8}" type="datetime1">
              <a:rPr lang="en-US" smtClean="0"/>
              <a:t>11/16/20</a:t>
            </a:fld>
            <a:endParaRPr 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Forest of Disjoint Sets – Heuristics</a:t>
            </a:r>
            <a:br>
              <a:rPr lang="en-US" altLang="ro-RO" dirty="0"/>
            </a:br>
            <a:r>
              <a:rPr lang="en-US" altLang="ro-RO" sz="2400" dirty="0"/>
              <a:t>(to increase performance)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ro-RO" sz="2800" dirty="0"/>
              <a:t>UNION by</a:t>
            </a:r>
            <a:r>
              <a:rPr lang="en-US" altLang="ro-RO" sz="2800" b="1" dirty="0"/>
              <a:t> rank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ro-RO" sz="2400" dirty="0"/>
              <a:t>Similar to weighted unify on lists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ro-RO" sz="2400" dirty="0"/>
              <a:t>The tree with less nodes will point to the tree with many nodes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ro-RO" sz="2400" dirty="0"/>
              <a:t>Info kept at root level = rank = max height of the tree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ro-RO" sz="2400" dirty="0"/>
              <a:t>rank </a:t>
            </a:r>
            <a:r>
              <a:rPr lang="en-US" altLang="ro-RO" sz="2400" dirty="0">
                <a:sym typeface="Symbol" pitchFamily="18" charset="2"/>
              </a:rPr>
              <a:t> </a:t>
            </a:r>
            <a:r>
              <a:rPr lang="en-US" altLang="ro-RO" sz="2400" dirty="0" err="1">
                <a:sym typeface="Symbol" pitchFamily="18" charset="2"/>
              </a:rPr>
              <a:t>lg</a:t>
            </a:r>
            <a:r>
              <a:rPr lang="en-US" altLang="ro-RO" sz="2400" dirty="0">
                <a:sym typeface="Symbol" pitchFamily="18" charset="2"/>
              </a:rPr>
              <a:t> (dim) (is an approximation, not an exact value; a guarantee that value is never exceeded)</a:t>
            </a:r>
            <a:endParaRPr lang="en-US" altLang="ro-RO" sz="2400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ro-RO" sz="2800" dirty="0"/>
              <a:t>PATH </a:t>
            </a:r>
            <a:r>
              <a:rPr lang="en-US" altLang="ro-RO" sz="2800" b="1" dirty="0"/>
              <a:t>compression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ro-RO" sz="2400" dirty="0"/>
              <a:t>Within the  </a:t>
            </a:r>
            <a:r>
              <a:rPr lang="en-US" altLang="ro-RO" sz="2400" b="1" dirty="0"/>
              <a:t>Find-Set</a:t>
            </a:r>
            <a:r>
              <a:rPr lang="en-US" altLang="ro-RO" sz="2400" dirty="0"/>
              <a:t>, each node on the </a:t>
            </a:r>
            <a:r>
              <a:rPr lang="en-US" altLang="ro-RO" sz="2400" i="1" dirty="0"/>
              <a:t>search path</a:t>
            </a:r>
            <a:r>
              <a:rPr lang="en-US" altLang="ro-RO" sz="2400" dirty="0"/>
              <a:t> will update the parent node to the </a:t>
            </a:r>
            <a:r>
              <a:rPr lang="en-US" altLang="ro-RO" sz="2400" i="1" dirty="0"/>
              <a:t>representative</a:t>
            </a:r>
            <a:r>
              <a:rPr lang="en-US" altLang="ro-RO" sz="2400" dirty="0"/>
              <a:t> (instead of parent), and leave the </a:t>
            </a:r>
            <a:r>
              <a:rPr lang="en-US" altLang="ro-RO" sz="2400" b="1" dirty="0"/>
              <a:t>rank unchanged</a:t>
            </a:r>
            <a:r>
              <a:rPr lang="en-US" altLang="ro-RO" sz="2400" dirty="0"/>
              <a:t>!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ro-RO" sz="2400" b="1" dirty="0"/>
              <a:t>Shrink does NOT change rank!</a:t>
            </a:r>
            <a:r>
              <a:rPr lang="en-US" altLang="ro-RO" sz="2400" dirty="0"/>
              <a:t> Why? Ex: blackboard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o-RO" dirty="0"/>
              <a:t>rank </a:t>
            </a:r>
            <a:r>
              <a:rPr lang="en-US" altLang="ro-RO" dirty="0">
                <a:sym typeface="Symbol" pitchFamily="18" charset="2"/>
              </a:rPr>
              <a:t> </a:t>
            </a:r>
            <a:r>
              <a:rPr lang="en-US" altLang="ro-RO" dirty="0" err="1">
                <a:sym typeface="Symbol" pitchFamily="18" charset="2"/>
              </a:rPr>
              <a:t>lg</a:t>
            </a:r>
            <a:r>
              <a:rPr lang="en-US" altLang="ro-RO" dirty="0">
                <a:sym typeface="Symbol" pitchFamily="18" charset="2"/>
              </a:rPr>
              <a:t> (dim) It is an approximation, ONLY</a:t>
            </a:r>
            <a:endParaRPr lang="en-US" altLang="ro-RO" b="1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88982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OP">
  <a:themeElements>
    <a:clrScheme name="OOP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OOP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OOP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P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P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</Template>
  <TotalTime>7682</TotalTime>
  <Words>4510</Words>
  <Application>Microsoft Macintosh PowerPoint</Application>
  <PresentationFormat>On-screen Show (4:3)</PresentationFormat>
  <Paragraphs>500</Paragraphs>
  <Slides>44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Cambria Math</vt:lpstr>
      <vt:lpstr>Courier New</vt:lpstr>
      <vt:lpstr>Tahoma</vt:lpstr>
      <vt:lpstr>OOP</vt:lpstr>
      <vt:lpstr>Fundamental Algorithms  Lecture #8</vt:lpstr>
      <vt:lpstr>Agenda</vt:lpstr>
      <vt:lpstr>Disjoint Sets</vt:lpstr>
      <vt:lpstr>Disjoint Sets – contd.</vt:lpstr>
      <vt:lpstr>Disjoint Sets - implementation</vt:lpstr>
      <vt:lpstr>Disjoint Sets – implementation – contd.</vt:lpstr>
      <vt:lpstr>Disjoint Sets – implementation increase efficiency</vt:lpstr>
      <vt:lpstr>Forest of Disjoint Sets</vt:lpstr>
      <vt:lpstr>Forest of Disjoint Sets – Heuristics (to increase performance)</vt:lpstr>
      <vt:lpstr>Forest of Disjoint Sets – Heuristics</vt:lpstr>
      <vt:lpstr>Forest of Disjoint Sets - Implementation</vt:lpstr>
      <vt:lpstr>Forest of Disjoint Sets - Implementation</vt:lpstr>
      <vt:lpstr>Binomial Trees</vt:lpstr>
      <vt:lpstr>Binomial Trees</vt:lpstr>
      <vt:lpstr>Binomial Trees</vt:lpstr>
      <vt:lpstr>Binomial Trees</vt:lpstr>
      <vt:lpstr>Example</vt:lpstr>
      <vt:lpstr>Exemplu 2</vt:lpstr>
      <vt:lpstr>Binomial Heaps</vt:lpstr>
      <vt:lpstr>Binomial Heaps</vt:lpstr>
      <vt:lpstr>Binomial Heaps</vt:lpstr>
      <vt:lpstr>Binomial Heaps – Operations (|H|=n) (for all, examples on the blackboard)</vt:lpstr>
      <vt:lpstr>Binomial Heaps – Operations (|H|=n) (for all, examples on the blackboard)</vt:lpstr>
      <vt:lpstr>Binomial Heaps – Operations (|H|=n) (for all, examples on the blackboard)</vt:lpstr>
      <vt:lpstr>Binomial Heaps – Operations (|H|=n) (for all, examples on the blackboard)</vt:lpstr>
      <vt:lpstr>PowerPoint Presentation</vt:lpstr>
      <vt:lpstr>PowerPoint Presentation</vt:lpstr>
      <vt:lpstr>Binomial Heaps – Operations (|H|=n) (for all, examples on the blackboard)</vt:lpstr>
      <vt:lpstr>Binomial Heaps – Operations (|H|=n) (for all, examples on the blackboard)</vt:lpstr>
      <vt:lpstr>Binomial Heaps – Operations (|H|=n) (for all, examples on the blackboard)</vt:lpstr>
      <vt:lpstr>Fibonacci Heaps</vt:lpstr>
      <vt:lpstr>Binomial/Fibonacci Heaps Comparative analysis</vt:lpstr>
      <vt:lpstr>B-trees</vt:lpstr>
      <vt:lpstr>B-trees – contd.</vt:lpstr>
      <vt:lpstr>B-trees – contd.</vt:lpstr>
      <vt:lpstr>B-trees – Search</vt:lpstr>
      <vt:lpstr>B-trees – Insert</vt:lpstr>
      <vt:lpstr>B Trees - insert</vt:lpstr>
      <vt:lpstr>B Trees -insert</vt:lpstr>
      <vt:lpstr>B-trees – Delete</vt:lpstr>
      <vt:lpstr>B Trees – delete</vt:lpstr>
      <vt:lpstr>B Trees – delete</vt:lpstr>
      <vt:lpstr>B Trees –delete   contd.</vt:lpstr>
      <vt:lpstr>Required Bibliography</vt:lpstr>
    </vt:vector>
  </TitlesOfParts>
  <Company>UTCN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Rodica Potolea</dc:creator>
  <cp:lastModifiedBy>Camelia Lemnaru</cp:lastModifiedBy>
  <cp:revision>760</cp:revision>
  <dcterms:created xsi:type="dcterms:W3CDTF">2006-03-10T20:05:58Z</dcterms:created>
  <dcterms:modified xsi:type="dcterms:W3CDTF">2020-11-18T06:57:25Z</dcterms:modified>
</cp:coreProperties>
</file>