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258" r:id="rId2"/>
    <p:sldId id="281" r:id="rId3"/>
    <p:sldId id="317" r:id="rId4"/>
    <p:sldId id="318" r:id="rId5"/>
    <p:sldId id="319" r:id="rId6"/>
    <p:sldId id="320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9" r:id="rId23"/>
    <p:sldId id="328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62" r:id="rId35"/>
    <p:sldId id="340" r:id="rId36"/>
    <p:sldId id="361" r:id="rId37"/>
  </p:sldIdLst>
  <p:sldSz cx="9144000" cy="6858000" type="screen4x3"/>
  <p:notesSz cx="9601200" cy="7315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b="1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CC"/>
    <a:srgbClr val="33CC33"/>
    <a:srgbClr val="006600"/>
    <a:srgbClr val="008000"/>
    <a:srgbClr val="000099"/>
    <a:srgbClr val="80000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4" autoAdjust="0"/>
    <p:restoredTop sz="94522" autoAdjust="0"/>
  </p:normalViewPr>
  <p:slideViewPr>
    <p:cSldViewPr>
      <p:cViewPr varScale="1">
        <p:scale>
          <a:sx n="117" d="100"/>
          <a:sy n="117" d="100"/>
        </p:scale>
        <p:origin x="13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925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198" tIns="44100" rIns="88198" bIns="44100" numCol="1" anchor="t" anchorCtr="0" compatLnSpc="1">
            <a:prstTxWarp prst="textNoShape">
              <a:avLst/>
            </a:prstTxWarp>
          </a:bodyPr>
          <a:lstStyle>
            <a:lvl1pPr algn="l" defTabSz="882650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198" tIns="44100" rIns="88198" bIns="44100" numCol="1" anchor="t" anchorCtr="0" compatLnSpc="1">
            <a:prstTxWarp prst="textNoShape">
              <a:avLst/>
            </a:prstTxWarp>
          </a:bodyPr>
          <a:lstStyle>
            <a:lvl1pPr algn="r" defTabSz="882650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198" tIns="44100" rIns="88198" bIns="44100" numCol="1" anchor="b" anchorCtr="0" compatLnSpc="1">
            <a:prstTxWarp prst="textNoShape">
              <a:avLst/>
            </a:prstTxWarp>
          </a:bodyPr>
          <a:lstStyle>
            <a:lvl1pPr algn="l" defTabSz="882650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198" tIns="44100" rIns="88198" bIns="44100" numCol="1" anchor="b" anchorCtr="0" compatLnSpc="1">
            <a:prstTxWarp prst="textNoShape">
              <a:avLst/>
            </a:prstTxWarp>
          </a:bodyPr>
          <a:lstStyle>
            <a:lvl1pPr algn="r" defTabSz="882650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fld id="{7FE91B61-9BC4-4D1C-8766-C52415D85102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4736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7T09:13:29.02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2064 4410 8662,'-23'-13'376,"4"2"-191,18 11 34,-1-1 5,1 0-17,-1 0-11,-1 1-23,1 0 102,-4-1-180,3 1 51,-6 0-96,3 0 0,-2 0-27,-3 0-23,2 1 0,-4 0 28,-1 3 17,3-1 33,-6 1 124,2 1-96,0-1-33,-1 1 61,-4 0-55,6-1 10,-6 1 96,-1 3-185,9-4-56,-13 7 50,16-7 51,-8 6-22,10-5 16,-3 1 50,-1 2-5,3-2 12,-3 2 100,0 3-117,2-4-18,-3 5-22,4-5-11,1 2-5,0-2-12,1 1-17,-3 5 12,4-4 11,-4 4 84,-1 4-79,3-7 0,-3 6-16,4-8-6,1 0-34,-1 0-10,2-1-68,-3 5 61,2-2-128,-3 10 101,4-8-7,-2 5 1,5-7 11,0-1 17,0 0-22,0 5 50,1-3 11,0 4 11,0-5 18,0 6-7,0-5-5,0 4 17,1-6 0,0 1 11,1 0 28,3 9-56,-2-6 5,2 5-10,-3-8-6,1 0 11,0-1 61,2 6-16,1-3 0,1 4-73,2 0-11,-1-3 11,3 2 28,5 5 0,-4-8-6,6 8-16,-6-9-29,0 0-16,0 0-168,17 10 173,-11-7 14,8 0 1,0 0 25,-1-3-6,15 6-6,-8-6 23,-8-4 8,3 1 0,0 0 3,1 1-9,5-1 1,1 0-3,-4 0-6,16 2-5,-10-3 5,-8-2-5,21 3-930,-21-4 975,9 0 16,7 2-39,-14-3 28,14 1 28,-9-2-22,-7-1 5,7 0-372,-9-1 434,-1 0 22,0-1 3,0 0 0,1 0-120,7-2-9,-7 1 0,1 0-3,14-2 23,-8 2 17,8-2 16,1 0-55,-11 0-43,1-1 0,-1 1 48,-1-3 40,18-2 100,-15 0-56,-8 2 51,7-4 22,-11 3 5,-1-1 6,-1 0 285,11-10-262,-12 7 262,17-20-385,-20 15 900,6-10-940,-10 9-6,1-1 12,-3 0 5,1 1-11,-3 1-28,0 2-6,-2 0 401,0 0-429,2-8 85,-2 5 66,3-7 230,-1 4-218,-2 6 56,1-10-129,-3 13 0,-1-7 151,-1 2-38,-1 5 4,0-4-21,0 6-35,0 1-38,-1-1 100,-11-11-157,3 8 1,-7-9 21,1 5 7,2 6-18,-3-4-21,0 2-57,3 3-140,-12-10 135,11 10 5,-8-6-11,7 5 28,2 2 0,-2-2 28,1-1 17,2 3 11,-13-10-28,9 9-6,-7-6-39,5 5-5,3 2-1,-2-2-240,-2-1 123,4 2-40,-5-2-4,-2-2 167,5 4-45,-6-3 146,1 1 45,5 3 101,-5-2-90,-2 2-185,4 2-78,-10 0-51,4 3-1433,-5 0 1371,-5 1-44,-5 0-3,6 3 1,0-1 181,7 1 0,-1 0 50,-8 0 1,-2 1 42,-1 1 0,2 1 47,10-1 0,0 0-8,-7 2 0,1-1-93,-7 2-1077,8 0 865,3 0-74,6 2-481,-6 4 319,10-2-123,-4 3-594,6 0 819,7-4-2208,1 2 2644,6-5 0,3-4 0,0 1 0</inkml:trace>
  <inkml:trace contextRef="#ctx0" brushRef="#br0" timeOffset="1719">2258 4692 9968,'12'-21'258,"1"3"-163,-6 15 0,1 0 179,5-2-106,-2 2 521,16-4-431,-12 3 61,17-2-285,-17 4-51,7-1 140,-3 3 102,-5-1 122,4 1 403,5 3-739,-7 0 1,12 5 32,-15-2 1,3 3 39,-2 2-56,-4-2 0,4 4-112,-2 7 258,-4-6 408,1 16-291,-7-13-218,-1 5-28,-6-1 22,0-6 40,-4 3 201,-7-2-196,7-6 90,-11 4-129,12-8-17,-2 0 72,5-3-60,1-2-7,0 1-94,3-2-1077,0 0 326,2-5 375,1 2 34,2-3-476,9-3 817,-3 3-145,13-4-51,-8 5-89,5-2 67,-4 2 61,0 1 68,0 0 62,-1 1-12,18-2 62,-12 3 134,19 0 22,-22 2 35,6 1 217,-4 5-201,-5 0-28,4 4 85,3 11-242,-9-7 342,13 18-174,-15-15 11,2 6-10,-1 6-74,-6-10 6,2 9 67,-7-10-56,0-5 751,-1 10-521,-3-12 219,-4 6-332,-1-11-32,-3 1 178,-6-1-313,6-4 22,-20 4-106,17-5-34,-18 1 17,15-2-6,-6 0-55,-10-1 78,13-1-73,-21-1 16,26 1 7,-3 0-23,12 1 0,3 1-28,0-1-438,-1-1 394,2 1-96,-1-1 179,1 1-11,-1 0-6,0 0-27,0 1 38,-1-1-195,-3 0-29,2 0-2245,-3-1 1305,5 2 190,1-2 296,1 1-1976,1-1 2733,0 1 0,0-1 0</inkml:trace>
  <inkml:trace contextRef="#ctx0" brushRef="#br0" timeOffset="3189">1076 5980 14185,'30'-12'73,"-4"1"-11,-13 3 22,1-2 11,2-1-11,1 0 6,3-1 22,10-6-45,-5 4-11,7-5 45,3 0-634,-8 4 578,8-4 101,0 1-51,-7 3-11,7-3 33,-2-1-100,-7 5-17,6-5-5,-2 3-1,-7 4 6,6-3 17,-4 1 0,-6 5 6,2-3 121,-2 3-99,-6 2 5,3-1 90,2-2-112,-6 3-22,6-3-34,-10 5 412,1-1-484,-2 2 125,-2 1-64,0 0-56,-2 2 22,-2 1-11,1-1-84,-1 1 106,2-1 28,0 0 34,2 0 23,0-1 10,2 0 18,0 0 122,5-2-54,-3 1 49,1-1 291,0 0-185,-5 1 12,1 1 240,-4 0-319,0 1 40,0 1-264,-1-1-11,0 1-45,4-2 34,0-1 11,2 0-17,3-2 28,-3 1 17,5-1 6,-4 1 11,-1 1 5,0 0 6,-2 0-5,-2 2-1,1-1-5,-2 1-12,1-1-21,-2 1-24,1 1-83,-1-1 28,0 0-17,1 0-465,-1 1-516,0-1 1,0 1 0</inkml:trace>
  <inkml:trace contextRef="#ctx0" brushRef="#br0" timeOffset="4234">1253 5486 8388,'46'9'325,"-2"-1"-112,-34-7 336,11 1-246,-9-1 21,6 0 522,1-1-247,-4 0 45,6 0 482,1 0-734,-4 0-56,6-1 297,0-1-364,-5 0-17,6 0 174,2-1-247,-5 1-44,7 0 117,2-1-118,-6 1-16,7 0 50,2-1-101,-11 2-5,8 0 50,-7 1-68,-6 0 1,3 0-11,-7 0-12,-2 0-11,1 0-11,0 0 6,9 0 0,-8 1 5,8 0 0,-15 0 6,2 1 33,-5-2-16,-2 1-12,1-1-67,-3 1-55,1 0 105,0 0 1,-1 1 50,2-1-6,-2 0 331,1 1 112,-3 3-325,-1 0 11,-10 12-201,5-7-46,-10 9 35,11-9 10,-3 2 18,0 2 10,1-4-10,-1 4-51,-2 2 39,6-5 6,-4 4 0,6-8-12,2 0-5,0 0-101,0 5 73,2-5-140,-1 7 135,1-9-40,0 2 62,0-3 5,1-1 12,1-1 44,0 0 29,0 0 201,0-1-157,-1 1 168,0-1-201,0 0-1,0 1-61,-1-1-3277,2-1 2774,-7 4 609,3-1 79,-7 2 330,2 1-252,2-2 387,-5 3-487,7-4-113,-4 1-352,6-3-791,-1 0 1,2-1 0</inkml:trace>
  <inkml:trace contextRef="#ctx0" brushRef="#br0" timeOffset="5388">2681 5503 14141,'9'27'604,"-2"-2"-430,-6-12 5,0 1 28,0 1 40,2 1 5,0 1 275,0 8-286,0-5-12,0 5 191,-1 0-218,-1-6 391,0 17-447,-1-18-28,0 7 66,0-9-111,0-3-22,-1 2-18,0 0-22,0-5 6,0 11-17,1-11 6,0 5-1,0-5 7,-1-3-1,0 2 11,1-1-5,0-3 28,0 5-45,0-6-11,0 1-29,0-2 35,0-1 5,0 1 22,0 3 1,0 0 33,0 13-51,0-6 1,0 9 5,0-2-11,0-5 12,0 5 10,-1-2 6,0-4 51,-2 8-51,0-12-6,1 5 17,1-8-22,0-1-6,0-1 1,1-1-18,0-2-100,-1 3 55,0-3 1,1 2-46,0 1-22,0-1-83,0 1-740,0 0 78,0-2-2414,-1 0 2184,0-2 1,1-1 0</inkml:trace>
  <inkml:trace contextRef="#ctx0" brushRef="#br0" timeOffset="6322">2699 5415 16331,'-23'25'-202,"0"-4"191,5-10-408,0-1 369,-2 2 22,2 0 39,-2 0 123,-5 7-44,6-5 117,-4 4-129,4-3-56,5-5-22,0 2 35,4-4-58,4-4-5,0 1-5,4-3 233,2 0-547,0-2 235,4 0 224,0-1 140,8-2-151,-2 0-34,4-1 45,13-7-101,-8 3-33,21-12 27,-17 9 1,6-5-6,0 2-28,-10 3-6,5 0-27,-9 3 27,-5 5 12,0-2-1,-4 4 29,-1-1-17,0 1-34,-1 0 39,0 0 23,1 1 157,1 0-23,0 0 34,3 0 263,3 5-219,-1-1-16,5 4 157,3 3-202,-4-1 16,5 3 304,-1 3-224,-6-2-35,7 4 62,-3 1-207,-2-3-11,1 2 78,-1-1-78,-5-5 6,2 2 94,-3-3-78,-3-4 6,0 0 129,-3-3-107,-1-2-1506,-1-1-651,-1-5-990,-2-1 3024,-6-10 0,5 9 0,-5-5 0</inkml:trace>
  <inkml:trace contextRef="#ctx0" brushRef="#br0" timeOffset="7272">3387 5450 16583,'-3'15'946,"3"-1"-520,7-3-1,2 0 276,7 8-466,-3-3 68,14 13-158,-10-11 12,6 6 101,2 3-152,-5-6-22,8 7 51,5 2-1694,-6-8 1615,9 8-391,-10-12 1,-1 1 362,9 5 17,-2-1 0,1-1 5,0 0-19,-12-8 0,2 0 5,1 0 1,-1-1 2,14 8-23,-14-8 1,2 0 59,6 3 0,-2-1-43,12 3 9,-6-1 0,0 0-14,-3-4 6,6 3 27,-5-3-44,-15-7 0,4 2-28,-18-7-90,-3-1-2588,-1 0-588,-6-6 833,0-1-833,-5-5 2641,4 4 1,3 3 0,2 2-1</inkml:trace>
  <inkml:trace contextRef="#ctx0" brushRef="#br0" timeOffset="8305">3228 5539 18532,'13'-17'212,"-2"1"-172,-7 7-24,0-1-16,1-1-5,0 0-12,0 0-112,2-4 40,-1 4-382,8-16 309,-6 14 44,7-9 6,-6 11 79,-1 3-1,0 0-28,-2 3 34,-2 3-246,0-1 44,-2 2-285,-1 0 627,1 2 168,1 2-145,2 0 385,7 7-324,-3-4 420,17 13-352,-11-9-12,10 7 213,-1-3-269,-5-3 415,20 11-399,-18-12-16,10 5 118,-10-8-225,-5-3-27,1 0-68,-4-3-100,-5 0-1551,-1-1-1223,-5-3-397,-1-1 2457,-3-1 1,2 2 0,-2 1 0</inkml:trace>
  <inkml:trace contextRef="#ctx0" brushRef="#br0" timeOffset="9851">1076 6138 8522,'-39'-5'55,"-1"0"0,1 0 0,3 0 0,1 1 0,5 3 618,-6 10-46,7-1 369,-2 2 1,0 1-615,-1 1-116,-3 4 0,1 1-126,6-1-62,6-3 1,1 1 184,-8 8-190,7-3 53,5 0 0,1 1-14,3 1-6,-4 12-348,13-13 354,2 0 61,1 1 505,10 19-443,-1-15 177,4 4 0,1-2-138,1-3-10,7 10-12,-12-17-28,1-1-23,-3 0 208,10 15-342,-8-12-6,4 3 1,1-1 22,-2-4 124,17 14-113,-13-18 0,7 3 151,15 4-172,-14-8-1,17 5 89,-7-6-1100,-7-3 983,9 1-6,-10-4-75,2-2 42,0-1-99,-1-1 1,2 0 131,8-3-22,-9 1 0,2-2-1,17-8-156,-11 1-1014,12-6 1075,-17 5-2558,-1 0 2643,-2 1 50,-1-1 455,-1 1-478,-2 0-21,0-2-52,15-7 91,-14 6 272,11-6-60,-17 7-140,-4 3 179,8-11-206,-11 8 49,14-24-150,-14 17-26,2-5 0,0-1 3,-1 3 447,5-13-447,-8 18-16,-2-1 21,2 1 3155,-1 0-3183,4-7 34,-4 6 231,5-17-225,-10 17-12,2-10-66,-7 6 10,-2 4-33,-3-7-106,-6-1 145,1 6-140,-14-21 106,11 23-5,-9-10-73,1 14 124,4 4 22,-28-6 27,20 9-10,-16-2-17,8 4 22,7 2 6,-7-1-84,1 2 39,7 2-17,-6-1-112,-1 1 550,7 0-628,-3 0 0,0 0 201,-2 1 79,7 0 0,-2 0 61,-10 2-95,10-2-55,-6 1-175,7-2 85,5 0-824,-19-3 118,20 1-684,-9-1-1725,12 0 0,6 2 3028,-2-1 0,8 2 0,2 0 0</inkml:trace>
  <inkml:trace contextRef="#ctx0" brushRef="#br0" timeOffset="10971">1023 6526 14947,'-23'6'645,"4"-1"-113,19-5 257,0 1-1214,4-4 570,0 1 85,5-4 61,4-3-252,0 0-16,3-3-12,4-3 0,-6 2-5,17-13-1,-15 12 1,9-7 5,-8 7-11,-6 4 0,2-1 0,-4 3-6,-3 3 23,2-2-28,-5 5-28,1-1-112,-3 3-762,0 0 1490,-1 9-527,2-5-72,-1 9-29,0-5 46,0-2 5,0 1 39,0 0-22,0 0-1,-1 1 46,0 5-17,0-3 0,-1 6-1,-5 2-27,1-2-6,-9 20-11,7-16 6,-5 12 39,4-7-6,2-6 6,-2 8 39,2-4-51,3-5 46,-2 10-57,4-16 12,0 4 83,1-12-77,0-1-124,0-2 548,8-10-559,-2 3-2733,13-22 610,-9 13 134,5-11 2084,-8 10 0,-3 7 0,-1 1 0</inkml:trace>
  <inkml:trace contextRef="#ctx0" brushRef="#br0" timeOffset="12419">3034 6350 9083,'-43'-21'1081,"4"3"-767,29 16-23,-3 1-84,0 0 0,-2 0-28,0 0 6,-3 1 6,-1-1 21,-2 1 685,-24 5-544,15-2 114,-5 3 1,0 0-847,3 1 471,8-1 1,0-1 433,-15 6-207,11-3 62,0 2 0,0-1-246,1 1-46,-13 7 79,11-2-72,9-5-7,-5 5 34,5-2-111,5-3 4,-2 3-236,3 1 293,4-2 17,-1 5 72,1 4-117,4-3-17,-4 6 11,2 3-22,2-6 16,-3 22-27,6-20 553,-1 12-520,3-9 6,1-7 303,0 5-219,3-2-62,0-5 163,12 17-157,-4-17 11,20 17-62,-14-20 29,12 6 49,1-6-55,-4-4 19,6 1 1,1-1-37,4 0 39,8 0 0,0 0-1947,-5-4 1877,-8-1 1,1-1-18,-6-3 0,-2 0-58,15-1 47,1 0 0,1-1 3,0-1-125,-10 0 0,0 0 225,11-5-963,-11 1 970,7-3 10,-3-4 1544,-10 2-1667,-1-3 1,0-2-62,1-3-57,11-14-436,-12 3-805,-7 5 945,4-8-425,-3-3 341,-6 8 218,2-10 6,-5 2 280,-2 10 179,6-18-50,-8 24 33,3-6 1357,-3 10-1166,-2 5 39,0-3 358,-1 0 791,-2 3-1177,0-4 670,-4-1-945,-3 2-111,-4-5-337,-11-3 130,3 4-46,-10-5-402,-5-1 251,4 7-276,-8-5-178,-6 3-840,11 6 1624,-12-2-268,1 3-843,11 6 826,-10-1-408,1 5 273,7 1-268,-9 3-1226,-3 5 1202,12 2-2441,-8 2 2779,20-2 1,11-5-1,4-1 1</inkml:trace>
  <inkml:trace contextRef="#ctx0" brushRef="#br0" timeOffset="13069">2540 6456 17546,'8'26'476,"-3"-2"-336,-5-11 11,0 1-5,-2 1-51,-3 1 56,-5 8-128,1-5 16,-3 6 22,3 1-21,3-6-17,0 5 10,3-3-16,2-6-17,0 2-17,1-5 12,0-4-6,0 0-51,0-4-17,0-2-5,0 0-6,2-2 23,1 0 17,3-1 27,3 0 29,9 1-1,-1-2 1,7 0 28,6-3 22,-5 0-23,7-2-33,0 0-17,-8 2 12,4-1 33,-3 0-17,-8 1 0,5 0 34,-3 0-28,-6 0 5,3 0-44,-3 0-17,-4 1-17,1 0-348,-2-1-10,-4 2-2146,2-2 191,-5 3 129,-1-1 2240,0 0 0,0 0 0,0 1 0</inkml:trace>
  <inkml:trace contextRef="#ctx0" brushRef="#br0" timeOffset="13371">2734 6579 9850,'2'8'280,"-1"-2"661,-1-6 2335,0 0 0,-1 60-3429,0-35 433,-1 17 0,-1 0-803,-1-16 759,-2 10 111,-2-2-269,3-9-279,-1 6 240,3-13-11,2-2 405,0-4-477,1-1 624,0-3-972,0-3-275,0-2-2610,0-3 0,0-5 3082,0-1 1,0 1-1,0 0 1</inkml:trace>
  <inkml:trace contextRef="#ctx0" brushRef="#br0" timeOffset="14638">4780 6385 15272,'-34'-18'427,"-1"0"0,0 0 0,-13-7 0,9 5-18,22 14-56,0 0 241,-11-3-365,6 3-50,-19-3-145,15 3 28,-8 0 140,0 2-174,8 2-101,-6 1-213,1 3 135,8 1 44,-9 3-94,1 7 100,6-2 6,-5 6-96,-1 5 113,8-4-6,-10 6-67,0 4-984,7-7 1034,-6 7-50,3 1 134,8-6 17,-4 6-104,6 2 71,5-7-7,0 7 29,5 1-11,5-7 5,0 8-45,7 0 62,4-7 28,5 7 17,17 2-844,-4-9 790,-7-8 1,2 0 41,3 0 1,1-1-12,14 9-14,-13-9 1,1-1-18,0-1 1,-1-2 42,14 6-12,-14-7 1,1-1-29,0-2 1,-1-1-40,14 3 3,-13-4 0,1-1 2,-1-3 1,-1 0 39,15 1 11,-15-3 1,1 0 32,5-1 1,0-2-11,11-1-453,-10 0 1,0-1 413,2-3-1,1-2-14,-2-2 48,14-6-6,-11 2-153,-14 5 0,1-1 184,0-1 0,-1 0-371,12-8 351,-13 6 1,0-1 117,17-13-78,-9 6 5,7-4 152,-3 1-90,-9 6 0,6-5 1085,-5-1-1113,-9 7 82,5-6 126,-7-1-163,-5 6 318,-1-7-223,-5-2-151,-4 6 1344,-3-9-1215,-9-2-129,0 6-40,-8-8 62,-4 4-606,2 8 472,-6-5-118,-5 8 28,7 5 0,-11-1-1121,-9 3 1004,10 5 89,12 3 0,-2 1-272,-3 2 1,2 1-144,-19-1 141,17 2 0,-1-1-1236,2 2 1,0 0-877,-15 1 876,18-1 1,1 1 818,-2 0 1,12 0 0,7-1 0</inkml:trace>
  <inkml:trace contextRef="#ctx0" brushRef="#br0" timeOffset="16369">4428 6491 12774,'-36'20'429,"0"0"0,0 1 0,1-1 0,0 0 0,11-5 47,12-2-16,-3 2-57,6-4-67,2 0-78,0 0-40,1 1 135,-1 6-208,2-3 119,-1 14-152,3-10-6,1 6-33,1-6-40,1 0 7,0-1-24,0 1 7,3-3-12,5 9 28,0-7 23,5 6 89,3-2-456,-2-6 328,6 4 16,1-4-17,-4-6-22,20 7-11,-17-10 0,14 2 28,-15-6-12,1-1-10,-1-1-74,17-2 79,-14-1 53,4-2 1,0-2-26,-5-3 33,22-11-44,-24 6 0,7-4 0,-9 4-17,6-9 11,-7 7 0,4-5 18,-4 2-1,-5 6 118,7-12-74,-12 13 12,2-5 28,-7 4-72,-1 4-1,-1-4 78,-4 0 306,-1 2-351,-14-7-66,7 8 28,-14-5-46,10 10-21,-4 0-12,4 3-67,-10 2 56,5 2 6,-8 2-12,-4 8 45,7-1 6,-9 5 28,-3 4-1250,7-4 1250,-7 6 22,2 2-28,10-4-504,3 0 1,2 0 229,3-1-258,-7 9-2756,18-14 415,5-6-415,0 1 2467,3-6 1,0-2 0,0 0 0</inkml:trace>
  <inkml:trace contextRef="#ctx0" brushRef="#br0" timeOffset="17603">2364 7020 19619,'-6'24'117,"-1"-4"-145,2-13 0,-2 0-11,-4 7 50,0-3 1,-4 7 4,-4 3 12,4-3 17,-6 6 101,-4 3-57,6-6 1,-8 6 56,0 0-96,5-8-33,-4 6-34,-1-2 0,8-3 23,-10 5 16,1 3-1919,4-6 1920,-6 6 16,9-8 0,2 0 23,1-2-12,2 0 40,-4 1-79,6-5 0,-3 2 6,1 0 0,5-4-1,-4 4 7,3 0-6,5-5 1924,-3 4-1879,2-2-40,3-4-16,-1 2-23,3-5-5,1-3-1,1 0-3091,0-2 1848,6-5-1114,0 1-29,5-6-868,-3 3 2630,-1 0 0,-3 3 1,-1 1-1</inkml:trace>
  <inkml:trace contextRef="#ctx0" brushRef="#br0" timeOffset="18359">1570 7320 14365,'7'42'207,"-1"-7"-95,-6-23 39,2-1 275,0 6-169,1-4-27,0 5 134,0 1-246,-1-4 0,1 5-1,-1-5 85,2 6-129,-1-4 50,4 13-56,-3-11 0,2 5 62,0 1-79,-1-6 23,-1 5 78,-1-3-61,-1-5-12,-1 1 51,0-2-56,-1-5 22,0 2 286,-1 0-291,-1-6-6,-2 5-73,2-7 0,0 0-11,0-1-11,2-1-6,-1 0-28,1 0-1500,0-1 1472,1 0 112,1 0 84,2-1 12,3 0-7,1-1-32,3 0-46,1 0-5,3-1 22,2-1 84,13-1-89,-6 1-6,11-3 17,-7 2-1525,0 0 1547,1-1 62,15-2-1142,-11 2 1069,11-3-538,-15 3 634,-3 0 195,9-1-223,-11 2-40,4 0-12,-13 2-27,-3 1 1292,5-1-1337,-6 1 106,15 0-67,-12 0 12,10 1-6,-7 0-6,3 0-6,1 1-5,0-1 0,-1 2 23,-2-1 10,-1 1 1145,-4-1-1054,0 0 699,-7-1-593,1 1-202,-6-1-3361,0 0 0,-2-3 0,0 1 2457,0-3 1,0 3 0,1 1 0</inkml:trace>
  <inkml:trace contextRef="#ctx0" brushRef="#br0" timeOffset="19988">1676 7955 18453,'-44'-11'353,"6"1"-240,35 10 4,-3-1 40,-3 0-118,3 1-22,-6 0-39,-5 0-1,2 0 1,-7 1-6,-4 2 39,6 1 40,-8 1 49,2 3-100,5-2-50,-4 2 173,-6 3-28,12-4-55,-15 6-108,20-7-27,-5 1 6,1 2 173,4-2 67,-5 3 213,-3 3-342,9-5 1,-14 9 16,14-7 45,-4 5 112,-2 4-135,6-4-38,-5 6-1,4 2-5,4-4 5,-3 6-5,4 2-6,3-5 1,0 8-1,4 14-22,3-16 2,1-1 1,2 0-873,4-4 886,4 7 7,5-1-1,-3-5-54,5 7 66,3-1-18,-6-9-10,6 7-6,5 4 5,-7-12-14,-2 0 1,1-2 2,4-1 6,8 4 16,5-1-1113,-8-6 1119,10 4-3,-10-7 1,0-2-4,8 4-14,0-1 1,0-2-3,-2 0-17,11 1-28,1-3 23,-10-2 10,12-1 6,-23-4 1,0 0 4,14-1 12,10 0 40,-1-6-12,-12-1 0,12-3 61,-4-5-33,-11 3 11,8-6 11,-16 6 1,-1-2-51,6-3 29,3-4 0,-1-1-40,-6 2-23,-2-1 1,-1-1-12,-2-1 17,4-7 0,-10 9 0,-2 0 11,4-6-190,0-4 1,-1-1 200,-4 4 9,-1 2 0,-1 0 8,-2 2 34,0-6-79,-2 4 79,-3 7-23,0-6 129,-3-6-111,1 11 83,-2-17-67,-3 19 17,-1-3 55,-5 1-104,1 5 4,-5-4 168,-11-7-168,7 10 33,-19-12-78,18 16 1040,-7-3-1068,-12-1-11,13 6-50,-7-1 0,0 0 5,2 2-25,1 0 0,-1 0-9,1 0 12,-9-4-34,1 0-730,9 2 814,-9-4-450,11 6 0,1-1 316,-8-2-36,7 2 1,0 2-155,-4-1-85,-1 1-123,-1 1-1188,-13-2 494,10 3-421,-10-1 53,18 4 1,1 1-1639,-4-1 2575,-14 0 1,35 3 0,3 0 0</inkml:trace>
  <inkml:trace contextRef="#ctx0" brushRef="#br0" timeOffset="21025">1782 8273 9318,'-35'-2'620,"0"0"0,1 0 0,9 0-38,19 0 1367,-4-2-1282,6 3 1176,-3-3-1272,6 3-73,-2-1 208,3 0-404,-1 1 12,5 0-140,0-1-45,6 0-6,7-2-50,-3 1 11,7-1 118,1 1-113,-3 2-5,3 0 101,0 3-56,-7 0 33,4 3 253,-4 5-242,-4 1-61,2 6-22,-6 14-79,-3-4 20,-3 4 0,-3 2-20,-2 1-20,1-9 1,-2 0-59,-10 7-647,3-8 697,-6 6-11,-4-3 11,6-8-11,-7 4-480,3-8 463,3-6-241,-12 3 62,14-8-100,-5-1-601,8-3 465,4 0 40,-3-2-291,4-2 1022,2 0-652,0-2 228,2-1-105,2 2 49,0-1-285,1-1 219,0 2 56,2-1-29,4 1 197,2 1 45,4 0 184,5 0-22,-3 1 79,6-1 520,5 2-307,-3 1 301,5 0 1,2 2-521,3 0-213,5 2 0,0 1-1049,-5 1 1116,15 4 360,-13-1-304,-6-1-81,-1 1 0,-1 0 8,1-1 29,10 4 100,-16-6-168,-6-2-22,3 1 0,-4-3 1048,-3 0-1121,0-1-84,-1-1 17,-3 0-28,3-1-331,5-4-50,-4 1-449,5-3-2324,-4-1 0,-3 1 2457,0-2 1,-6 7 0,-2 1 0</inkml:trace>
  <inkml:trace contextRef="#ctx0" brushRef="#br0" timeOffset="22021">2946 7214 8685,'14'-43'2756,"-2"6"-2023,-9 34 489,-1 1 2054,-1 1-1461,1 6-1619,0-2-11,2 7 151,5 5-128,-1 0-24,4 7 108,6 8-169,-3-6 17,6 9 151,2 2-1632,-5-6 1465,4 9-416,-7-10 0,-1 0 342,3 8-22,0-2 0,0-1-17,-1-3 6,5 6-23,1-4 12,-5-9 11,6 7-396,5 3 413,-10-11 22,13 16-28,-18-22-11,2 3-6,-2-5-11,-6-4 1240,3 0-1268,-4-3 987,-1-3-1161,-1-1 687,-3-3-944,0 0 431,1 0 17,2 0 11,2 0 0,2 0 11,1 0-17,-3 0-5,2 0-62,-2 0-55,-3 0-136,2 0-1120,-4 0-1893,0 0 2986,-4-5 0,3 3 0,-3-3 0</inkml:trace>
  <inkml:trace contextRef="#ctx0" brushRef="#br0" timeOffset="22605">2928 7761 17412,'32'24'23,"0"0"1,0 1-1,-3-3 1,-1 0-1,-4-5 28,2-2 125,-2 1 0,1 1-8,6 5-25,-3 0 0,-1 1-1888,-3-2 1801,4 7-28,0 5-56,-10-13 33,0 0 1,1-1 0,-4-6 601,11 6-484,-15-15 346,2 0 147,3-7-448,-6-1 67,14-14-223,-13 4-57,11-19-11,-10 14 933,4-8-1051,12-9 152,-9 12 38,6-3 1,1 0 0,-2 2 11,-1 0 0,0 1-984,-3 1 1001,5-6-622,-3 1 644,-8 12 248,6-9-147,-15 18 476,1 0-493,-6 6 418,1 1-1734,-7 8 1347,2-3-2630,-9 9-165,6-6 75,-5 1 2538,3-2 0,3-4 0,1 1 0</inkml:trace>
  <inkml:trace contextRef="#ctx0" brushRef="#br0" timeOffset="23671">3616 8237 14768,'-46'8'225,"-1"-1"0,1 0 0,3-1 1,1 0-1,13 1 139,15 0-50,0 0-34,1 1 655,-14 11-610,10-5 64,-3 3 1,0 1-222,1-2-84,-8 11 39,7-6-89,5-6 128,-16 19-95,16-17 12,-9 11 111,12-7-95,4-4 0,0 5 85,3 1-108,2-5-4,1 6 16,2 1-56,0-5 16,8 23-49,-3-21-12,10 14-67,0-9 34,-1-7-23,4 6-118,3-4 107,-5-5 14,4-1 0,2-2-2,1 0-136,6 0 1,1-3 118,-2-3 77,16 2 85,-6-6-28,-7-1-73,6-1 0,2 0 0,2 1-267,-7-2 0,0 1 315,-5 0 0,-3-1-1414,15 1 1385,-13 0 1,-1-1-26,8 1 23,1-1 34,-2 0 55,2 0 101,13-1-156,-12 0-91,11-2-969,-8-2 1003,-12-2 40,5-1 61,-6-4-11,-7 1 78,1-4 1,0-1-130,1-2-61,12-15-95,-8 3-54,-6 5 171,7-8-89,0-2 1264,-7 6-1276,0-1 1,-1 0 84,-1-2 36,-5 8 0,0-1-3,-2-10 356,-3 8-356,0-6 16,-6 3 29,0 8 44,-2-5 85,-2 3-67,0 7 773,-3-1-622,-2 3-107,-1 5-11,0-3 830,-4 2-897,4 1-1,-7-2-32,-2-1-23,0 3 17,-6-4-68,-6-1 23,4 4 0,-8-4 146,-3 2-558,8 3 468,-7 0-145,-1 4 50,7 2 22,-10 1-123,-7 1 33,9 0 43,12 1 0,-1 0-76,0 0 0,1 0-17,-17 0 106,17 0 1,0 0-533,-20 0-117,14 1-263,-10 0-2286,-4 4 0,17-1 2457,-11 2 1,30-5 0,3 0 0</inkml:trace>
  <inkml:trace contextRef="#ctx0" brushRef="#br0" timeOffset="24605">3546 8431 15093,'-1'27'495,"0"0"1,0 17-204,4-38-24,-1 1-4,0 1-12,0-1 201,0 6-302,0-3-50,-1 4 6,0 1-91,-1-4-10,0 3-56,1-1-1,0-5-55,0 2-213,2-5 78,-2-3 34,1 0 27,1-2 264,1 0 45,3-1 140,5-3-191,-2 0-117,14-8-17,-10 5 11,9-3 40,-5 3 61,-1 3 45,2 0 313,4 2-95,-7 1-56,7 0-27,0 2-270,-6 0 34,4 1 112,-3 1 12,-6 0 16,4 1 190,0 1-162,-3 0 28,4 2 224,-1 1-179,-4 0-11,2 4 195,-4 3-229,-4-1-33,0 6 55,-5 5-162,0-5 6,-4 7 50,-5-1-79,-1-7-5,-4 5 51,-1-4-1,0-6-16,-2 4-74,-4-4-27,6-5 6,-6 2 49,2-3-38,3-3-62,-1 0-230,2-3 135,4-2 0,-1 1-191,-1-2 163,4-1 17,-4-2-90,0-1 190,1 0 23,-2-1-106,0 0 49,4 2-55,-2-1-353,3 2 151,4 0-95,-1 1-885,0-1 431,3 2-325,-1-2-2022,2-2 1508,1 0-1508,0-2 3137,0 2 0,0 2 0,0 1 0</inkml:trace>
  <inkml:trace contextRef="#ctx0" brushRef="#br0" timeOffset="25221">3705 8396 18705,'-31'18'-280,"7"-4"370,25-14 347,5 1-218,0 0-18,5-1 85,3 1-146,-1 0-6,4-1 118,8 2-140,-5-1-16,8 0 55,6 1-84,-5-1 6,9 2 39,5 0-68,-10 0-10,9 1 78,-2 0-734,-12-1 745,6 0 5,-9 0 46,-10-2 11,2 2 213,-9-2-202,-3 0-6,-1 0 805,-3-1-4272,0 0 0,-4-2 2457,1 0 1,-2-1 0,3 2 0</inkml:trace>
  <inkml:trace contextRef="#ctx0" brushRef="#br0" timeOffset="26489">4992 7179 11659,'11'45'1038,"0"0"0,-2-3 0,-1-7-1483,-2-12 989,-1 0-12,2 1 23,0 1-7,2-1-72,0 0 303,6 9-482,-4-8-28,5 7-3472,0-3 3399,-2-6-16,3 6 633,1-1-667,-4-7 16,4 7-7,1-1-48,-6-7-29,5 5-5,-6-10 0,-2 0-12,1 0 34,6 8-89,-6-9 0,4 5 301,-4-10-318,-5-4 3087,2 1-3099,-5-4 667,0 0-661,-1-2 192,-1 1-175,0-1-28,2 2 6,0 0-107,0 1-11,-1-2-67,0 2-476,2-1 106,0 0-275,0 1-2425,1-1 220,0-1-220,1 0 2457,-2-1 1,-2 0 0,0 0 0</inkml:trace>
  <inkml:trace contextRef="#ctx0" brushRef="#br0" timeOffset="27091">4816 7814 17272,'25'28'217,"-1"-1"0,1 1 0,9 10 0,-4-6-72,-8-15-38,1-1-7,-1-1-10,2 0 106,9 3-106,-6-5-6,7 3 23,1-4-1226,-8-3 1069,8 1-101,-1-3 94,-6-3 12,8 1 17,0-3 34,-8-2 33,6 1-130,-1-1 282,-9-1 156,8 0 308,0-4-464,-8 1-169,9-3-28,-5 0 62,-7 2 23,4-1-38,-3-1 48,-6 1-16,5-2 314,6-11-337,-9 5-173,14-17 106,-19 15 34,3-6 61,-3 1-44,-4 3 772,4-4-778,-2-1-6,-4 8 1,2-3 565,-5 8-554,0 4 165,-2 0-137,0 5-1155,-2 1 1,1 0 0</inkml:trace>
  <inkml:trace contextRef="#ctx0" brushRef="#br0" timeOffset="29055">5927 8308 15401,'-27'-10'692,"-1"0"1,0 0 0,6 3-301,16 6-6,-5-1-67,4 1-83,0 0-84,-1-2-63,-2 2-38,0-2-7,-4 0 1,0 0 17,-10-1-12,4 0 17,-7 0 101,-1 0-868,6 1 745,-6 0 5,7 0 17,-1 1 1,-2 1-7,0 1 62,-10 0-55,8 1-1,-8 1-22,10 1-34,1 1-6,1 0-10,-1-1-3094,-10 4 3155,6-2 6,-6 2-358,0 0 301,10-1-10,-7 2-43,4 1 48,6-1 22,-5 3 29,0 5-62,6-4 475,-6 6-531,2 2 39,8-3 17,-6 8-1,4 6 2487,4-6-2481,-3 9 6,5-10-2588,4 0 2571,-1 0 6,3 0-411,2 11 417,1-7-7,2 6-183,4 7 206,0-16 0,5 13 23,-2-19-17,2 0 11,0-1 0,7 9-11,-3-7 452,5 6-480,5-1-28,-4-6-11,4 5-79,5-4 78,-7-6-33,11 1-354,5-4 298,-5-4 34,10 0-51,5-5 84,-11-1-5,10-4-23,-14 0-1808,1-3 1909,1-2 28,0 0-314,-8 1 1,0-1 251,16-4 703,-15 5 0,1-2-694,1 1 0,-2 1 14,16-5 13,-16 5 1,-1 0 14,7-1-1225,0 0 1236,-2 0 11,-1 1 1402,11-4-1362,-13 4 10,9-4 860,-2-7-848,-13 5-1585,14-16 1507,-22 12-12,3-6 1678,-1-1-1650,-5 4 1,5-4 447,-4 1-431,-3 5 22,0-4 73,-4 1-83,-3 5 294,1-6-350,-3-2-18,-1 6 3125,-3-7-3141,-6-3-23,-3 7 528,-2-8-545,-6 0 51,6 8-6,-4 1 0,-2 1-50,-2 0-34,-15-7-302,0 10-341,8 4 341,-15-2-301,19 8 1,-1 0-747,-18-2 203,15 3 1,-2 1 1246,-6 1 0,3 2 0,1-2 0,-14 2 0</inkml:trace>
  <inkml:trace contextRef="#ctx0" brushRef="#br0" timeOffset="29738">5027 8502 18823,'48'11'201,"0"1"1,-5-1 0,-6-4-118,-14-6 45,11 0-90,-8-1 96,19 0-1468,-20 0 1456,7 0 118,-1 1-168,-10-1 442,8 2-397,-5 0-23,-8 0 34,3 1 417,-7 0-384,-5 0-5,3 1 157,-4 2 584,0 0-775,0 4 68,1 14-163,-5-7 6,4 20-12,-6-17-10,3 8 49,-3-1-33,2-6 6,-2 5-1,1-3-16,-1-6 6,0 5-12,0-3 0,0-4-33,0 2-51,0-4-11,0-6-39,0 1-763,0-5-2340,0-1 1103,0-8 2123,1-9 0,-1 6 0,1-4 0</inkml:trace>
  <inkml:trace contextRef="#ctx0" brushRef="#br0" timeOffset="30256">5204 8696 15081,'37'5'129,"1"-1"0,-1 1 0,0 0 0,9 1 0,0-1 0,-9-1-554,6-4 665,-10-1 1,-1 0-22,17 0 89,-1 0 0,1 0-84,-3 0-3,-4 0 0,-2 1 26,-7 1 201,6 1 482,-2 5-611,-17-2 342,10 4-421,-21-5-38,-1 0 201,-5-2-302,-2-1-208,0 0 12,3-1 106,-2 0-11,4 0 11,0 0 6,-3 0 11,2 0-61,-4 0-3244,0 0 0,-4 0 2457,1 0 1,-2 0 0,3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7T09:16:49.607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741 10037 13368,'7'30'437,"-2"-3"-264,-3-10 1,-1 2 240,1 14-229,-1-5 128,-1 8 1,1 1-112,0 7-1295,-2-8 1,0 6 0,0-4 540,-1-9 0,0-1 613,-1 17 1,-2 2 41,1-9 1,-1-2-56,2-9 0,0 1-237,-1 7 1,1 4-1,0-4 194,2-9 1,0 0-35,-1 7 1,1 4 0,0-5-28,1 6 11,0-12 1,0-1-309,2 2 28,0-11 212,7 6-906,-3-15-567,9 2 835,-7-7-2111,4-4 2862,-5 1 0,-4-1 0,0 0 0</inkml:trace>
  <inkml:trace contextRef="#ctx0" brushRef="#br0" timeOffset="1517">953 10001 9061,'4'14'229,"1"-1"-167,1-7 0,1-1 55,8 4-50,-2-2 17,7 2 79,10 0-62,-3-1-358,13 2 416,-14-5 1,1-1-1347,20 2 1363,-14-1 1,2-1 133,7 0 1,2 0-216,-9-2 1,0 1-43,13 0 0,2 0 57,-14-1 0,0 0 0,0-1 27,5 1 1,4 0 125,0 0 0,7-1 1,1 1-1,-6 0-1109,-9-1 0,-4 0 1,3 0 877,5 1 0,3-1 0,0 1 1,-1-1 24,7 1 1,-2 0 0,-2-1-641,-7 1 1,-2-1-1,2 1 615,-3-1 0,1 1 1,2 0-1,-1-1-260,1 1 0,1-1 0,-1 1 0,-2-1 289,4 1 1,-3-1-1,3 1-46,-4-1 0,2 1 1,0-1-1,0 1 154,-1-1 1,0 1 0,-2-1 0,0 1-98,1 0 1,-2-1 0,2 1-53,8 0 1,2 0 0,-1 1 53,-3-1 1,0 1 0,-3-1-8,7 1 0,-1 0-24,-7 0 0,1 0 0,0-1 77,-2 1 1,-1 0 0,-2-1-54,6 1 1,1 0 72,-8-1 1,2 0-1,-1 0-114,-1 0 0,0 0 1,-2 0-25,6-1 1,-1 1-3,12 1 0,0 0 0,-4 0 0,-1-1 6,-11 0 0,0 0 2,7 0 0,1 1 20,-4 0 0,-1 0-14,-10-1 0,0 0-17,7 1 1,1 0-10,-3 1 1,-2-1-5,15 2 7,-17-1 1,-1-1 942,18 5-951,-14-3 17,8 3 1396,-6-2-1402,-8-1-22,5 1 1975,-3-3-1969,-7-1 1238,4 0-1216,-1-2-5,-4 0 863,5 0-875,2 0 6,-7 0 0,5 0-6,-2 0 11,-3 0 18,4 0-7,7 1 6,-6-1 677,8 1-666,0-1-16,-10 1 426,6-1-404,-9 0-6,-8 0 23,1 1 56,-10 0 39,0 0 196,-2 1-129,0 0-5,0 3 50,0 4-174,0 0-5,-1 4 61,-1 4-50,-1-4 1,-1 6 77,-1 6-72,1-2-6,-2 10 112,-4 13-1604,1-6 1452,3-12 1,-1 1 25,0 5 0,0-1-42,1-6 0,1 1-3,-1 7 1,0 1 52,2 2 0,1-1-44,1-9 0,1 1-12,-1 7 0,1 1-22,1-4 0,2-1-5,2 17 5,-2-20 0,2 1-3,2-4 0,1 0 9,3 11-174,2 10 190,0-10-16,-5-13 10,1 3 108,-5-13-46,-1-6 73,-1-2 1340,-1-5-1525,0-1 75,-2-1-108,-2 0 17,-3-1-68,-8-5 90,5 3-5,-11-6-7,10 5-21,-6-1-62,-9-2 55,4 2 18,-13-1-62,1 2 0,0 0 11,-14-1-831,15 2 1,-5-1-1,4 0 907,3 2 0,2-1 19,-10-1 1,-1 0 5,-6-1 0,1 0-3,10 1 0,0 0 0,-12-2 1,-4 0 24,4 1 0,-4-1 1,4 1-12,-2-1 0,-1 1-8,13 1 1,-4 0-1,-2 0 1,1 0-1,5 0-842,0 1 1,4 0 0,-1 1 843,-11-2 1,-3 0-1,1 0-1,-3 0 0,0 0 0,2 1-563,9 0 0,2 1 1,-3 0 555,4-1 0,-2 1 0,-1-1 1,-1 1 9,-9-1 0,-2 0 0,0 1 0,4 0-212,5 0 0,2 0 0,-3 1 211,0-1 1,-5 1 0,-1-1 0,2 1-1,7 0-128,-12 1 0,5 0 123,7 0 1,-1 0 0,0 1 3,4 0 1,0 0 0,2 0 191,-6 1 0,1 0-192,8 0 1,-2-1 0,-1 2 5,-2 1 0,-2 0 1,4 0-15,0 0 0,1 0-9,-5 1 1,-4 1 0,6-1 719,-12 2-711,18-3 0,1 0 134,2 0 1,1 0-132,-11 1 1814,-11 1-1904,1-3 62,18-1-6,-20 0 18,30-2 1728,-4-1-1756,3-2 10,7 0 1468,-4-2-1535,2-1 68,4 2-23,-6-3-113,-13-5 107,10 5-36,-3 0 0,0 0 460,-2 2-597,-11-1-182,6 4 0,0 1 198,-12 0 129,7 1 1,-1 0-43,2 0 1,1 2 80,8-1 1,-2 0-896,-19 1 0,-1 0 957,21 0 1,1 0 10,-8 0 1,-2 0 2,0 2 0,2-1-25,-9 1 5,3-1 1,2 1 11,10 0-411,-17 1 422,26-2-11,-4-1-291,-1 0 168,9-1-1827,-17 0 35,21-1 1898,-3-4 0,12 2 0,2-1 0</inkml:trace>
  <inkml:trace contextRef="#ctx0" brushRef="#br0" timeOffset="2183">6527 10601 17720,'5'27'166,"-1"0"0,1-1 0,-2-2-26,-3 6-9,0-5 1,0 1-25,-1 13-546,-1-12 0,0 1 470,-1-1 1,-1 0 280,-2 13-419,1-2 0,-1-1-83,2-2-424,-1-2 1,2-3-115,2-9-112,-1 5-2437,2-18 1469,0-4 1808,6-4 0,-4 0 0,4-3 0</inkml:trace>
  <inkml:trace contextRef="#ctx0" brushRef="#br0" timeOffset="2417">6862 10689 13133,'-15'34'411,"0"0"1,0-1-1,-6 14 1,3-6 47,6-8-2438,2 0 2360,0-1-113,5-6 1,1-1-263,-1 6-229,2-3 1,2-1-204,1-10 257,0 7-2861,2-16 1327,1-3 1703,2-1 0,-2-3 0,0-1 0</inkml:trace>
  <inkml:trace contextRef="#ctx0" brushRef="#br0" timeOffset="2721">5997 10248 19316,'42'5'94,"0"1"0,0-1 0,6 1 0,0-1 1,-6-1-1287,-11-3 0,-1 0 1192,11 1 0,1-1-14,2 0 0,-1-1-6,-9 0 1,1 0-86,10 0 1,6 1 0,-6 0-1059,-9-1 0,0 0 1069,-1 1 1,2 0 0,-2-1-434,2 2 0,-3-1-21,15 2-217,-18-2 1,-2 1-2513,11-1 0,-17-1 2457,-1 0 1,-17 0 0,-4 0 0</inkml:trace>
  <inkml:trace contextRef="#ctx0" brushRef="#br0" timeOffset="3933">1112 10107 9173,'24'3'-393,"0"0"359,-17-1-5,4 1 39,-5-2 6,-1-1 78,-2 1-17,-1-1 3209,-1 0-340,0 2-2863,-1 0 27,0 2 35,-1-1-34,-2 2-11,-1 3 117,-2 7-78,3-2 5,-3 6 269,0 15-257,2-11 19,-1 2 0,1 0-25,0 2-39,-3 11-50,1 3-1174,0-9 1129,0 11 41,1-12 1,1 0 3,-1 11-9,2-1 0,0 1-42,1-1 0,1-14 0,1 0-514,0 21 536,0-13 40,2 8 128,3 2-122,0-19 55,5 15-73,-7-29 1,3 1 38,-4-8-55,1-3 1044,-2-1-971,2-1 489,-1-2-1626,6-8-96,-1 0-2151,4-15 684,-5 9-684,1-5 2640,-3 7 1,-2 6-1,-1 4 1</inkml:trace>
  <inkml:trace contextRef="#ctx0" brushRef="#br0" timeOffset="5394">812 10442 10780,'-2'-14'454,"0"0"-180,3 6 381,4-4-313,1 3 342,7-9-348,-5 8-45,4-3 168,1 0-313,-2 5-46,2-2 96,6 2-128,-7 4 49,16-1-100,-15 4 22,13 3-28,-13 2-22,4 1-45,-3 6 39,-3-2 6,1 6 0,-6 13-17,-3-9-11,-2 15 5,-5-5 73,-1-7 96,-9 12-568,4-16 533,-5 4 113,1-4-112,3-5-17,-3 1 124,-1-1-175,4-6-161,-6 4-69,12-8 93,0-1-249,5-2 95,0 0-11,2-4 247,3 0-34,9-7 50,-1 5-16,4-3-40,10 1 46,-9 3 100,31-1-51,-25 5-10,24 5-1,-27 1 40,5 5 240,-5 13-179,-10-8 303,1 30-275,-14-23 23,-3 14 5,-6-15 11,-4-1 12,-4 0 151,-2-3 0,-3 0-95,-6 4 2,-5-1 0,0-2-142,4-5-23,-15 4 56,10-9-100,9-2 10,-22 0-122,27-4-410,-14-1 214,27-1-1497,-4-2 909,10 1-2107,4-2 1815,3 2 1137,12-2 0,-10 2 0,5-1 0</inkml:trace>
  <inkml:trace contextRef="#ctx0" brushRef="#br0" timeOffset="6547">1870 10248 15244,'-13'18'432,"1"-1"-253,6-5 202,-3 9-225,2-4 242,-8 27-297,7-17-395,-7 16 395,4-3-845,1-7 806,-2 10 95,2 3-62,4-10 6,-2 10 61,4-1-83,2-10-23,0 9 173,2-2-117,0-11-5,0 9-606,0 7 532,0-18 3,0-2 1,0 0 13,0-4-5,0 7-210,0-5 182,1-7 234,1 2-251,1-6 831,0-5-848,1 1 674,-1-5-651,0-1 281,-1 0-282,0-1 1,-2 0 16,1 0 18,-1-2-2073,1 0 173,-1-4-1417,-2-7 3007,-2-4 0,1 3 0,-1 2 0</inkml:trace>
  <inkml:trace contextRef="#ctx0" brushRef="#br0" timeOffset="7717">1464 10283 15249,'7'31'135,"-2"-3"-62,-7-6-23,1-4 18,-3 8 5,0 3-62,1-6-11,-3 24 39,4-23 36,-2 2 1,0 0-53,2-4-18,-5 10 18,2-15-18,2-6-72,-1 4 17,3-10-90,1 1 212,0-5 488,3-2-420,1-1-56,4-2-33,5-3-46,0 0-72,19-9 34,-14 8-107,23-8 78,-23 10-5,7-2-51,-10 6 85,-5 0-1,2 2-44,-5-1 33,0 1 28,-2 0 67,-1 0 18,-2 0 21,-2 0-302,1-5 135,0 0 44,1-3-5,1 1 50,0 2 1,-1-3 60,-1 3 1,0 2 230,0-1-236,-1 2 78,0 1 107,-4 11-84,0-3-16,-5 10 139,-3 7-174,3-4 71,0 6 0,0 0-65,0 2-28,-1 19 6,6-13-84,3-8-12,0 7-44,2-5 5,2-7-201,7 15 22,-2-19-95,4 6-778,-2-14-12,-3-3 1098,10-1 0,-11-4 0,5 0 0</inkml:trace>
  <inkml:trace contextRef="#ctx0" brushRef="#br0" timeOffset="8400">2523 10248 9962,'-5'37'659,"0"0"0,0-3 0,2-5 59,3-11-130,0 1 324,0 14-508,1-6 16,0 11 459,0 6-1905,0-8 1362,-1 12-81,0-22 0,0-1-48,-2 14-123,2-14 0,-1 1 146,-5 21-124,2-12 28,-3 10 141,3-6-135,1-9 297,1 6-264,0-1-105,2-9-35,-1 8 18,1-3-57,0-8 17,0 6-5,3-5 5,-1-8-11,3 4 1088,0-2-1094,-2-4 0,1 2-5,-2-1-11,0-5-12,0 3-162,0-4-22,0-2-219,-1-2-1966,1-3 113,-1-2 99,0-3 2191,1-4 0,-2 3 0,1-1 0</inkml:trace>
  <inkml:trace contextRef="#ctx0" brushRef="#br0" timeOffset="9016">1852 10619 11609,'29'1'1501,"0"1"-1198,-20-2 273,7 0-312,-4 0-18,2 0 146,3 1-246,-6-1-34,6 1 61,-4 1-111,-2-1-6,1 0 17,2 1-73,-6-1-23,6 0 18,-7-1-23,1 0-73,1 0 6,-1 0-40,0 0-470,-2 0-5,-2 0-336,0 0-2331,0 0 2156,0 0 1121,4 1 0,-5 0 0,1 0 0</inkml:trace>
  <inkml:trace contextRef="#ctx0" brushRef="#br0" timeOffset="9833">2135 10654 9346,'23'-31'536,"0"0"0,-1 3 0,-2 5-72,-5 14-66,2 1 174,7-5-371,-7 4 275,15-7-296,-17 9 486,14-6-431,-18 7 706,9-3-566,-14 6 494,2 0-690,-7 2-117,0 1-12,-1 3-28,0 0 18,3 5-7,-1-3 191,3 1-89,-4-5 587,3 1 213,-4-2-1097,1 0-124,-1 5 286,-2 0 11,-6 20 23,1-6 16,-2 8 1,-1 3-40,0-1 64,-1 5 1,0-1 8,2-6 76,2 1 0,1-2-48,3-6 157,-1 17-213,3-23-28,0 4 11,1-10-39,0-3 84,0 0-28,0-4-3333,0 0 2689,0 1 0,0 1 0</inkml:trace>
  <inkml:trace contextRef="#ctx0" brushRef="#br0" timeOffset="10334">3246 10936 16538,'23'13'-3277,"-4"-3"2960,-13-11 1,-3 0-1,1 0 1</inkml:trace>
  <inkml:trace contextRef="#ctx0" brushRef="#br0" timeOffset="10570">3704 10971 17501,'25'17'-3277,"-2"-3"2806,-6-13 1,-7 0 0,-1 0 0</inkml:trace>
  <inkml:trace contextRef="#ctx0" brushRef="#br0" timeOffset="10737">4057 11007 17916,'0'0'0</inkml:trace>
  <inkml:trace contextRef="#ctx0" brushRef="#br0" timeOffset="10890">4516 11060 16572,'0'0'0</inkml:trace>
  <inkml:trace contextRef="#ctx0" brushRef="#br0" timeOffset="20000">2046 7091 13995,'13'-5'689,"-2"1"-454,-5 4-17,2 0-10,0 0-1,3 0 1,1 0 150,8 0-235,-4 0 96,28-3-169,-19 1-22,16-1 17,-8 0 50,-9 1 420,25-2-296,-23 1-29,11 0 112,-13 0-246,-8 0-5,2 0 78,-8 1-51,-4 2 129,0-2-156,-4 2 240,0 0-258,-2 3 69,1 0 4,-1 4 51,2 3-90,-1 0 1,1 2 77,-1 4-33,-1-5-17,0 7 29,-2 0-102,0-3 6,-3 2 45,2 0-56,0-5-12,1 3-16,1-4 17,1-4-1,0 2 1,0-2-6,0-2 0,0 3 17,1-2-17,0 0 16,2 4-4,-1-4-1,5 9-90,-4-6-150,2 4-1614,-4-2-824,0-4 2667,-1 5 0,0-8 0,0 0 0</inkml:trace>
  <inkml:trace contextRef="#ctx0" brushRef="#br0" timeOffset="21533">1570 7391 14913,'-14'18'-128,"0"-1"133,6-8 1,-2 2 33,-5 6-45,4-3 6,-5 4 23,3-1 22,3-4 39,-3 2 16,2 0-150,4-4-112,0 2-303,4-5 230,2-3 27,0-1-83,1-2 308,0-2 442,4 1-117,0-1-17,4 0 139,5-4-340,-2 1-35,5-4 7,3-3-85,-3 2-16,6-3-46,4-2 11,-6 3 12,8-2 23,-2 1 38,-7 5 30,1-2 60,-9 5-67,-4 1 0,0 1 101,-5 1 470,-1 0-398,-1 3 186,-2 5-320,1 1-45,-3 4-22,-1 4-33,0-3-6,0 4-62,-1-2 34,2-3 5,0 1-61,3-3 28,1-4-34,0 1-106,0-4 100,0-2-358,0 0 622,6-2-22,-2 0-1,5-1 118,4-4-168,-1 1-28,4-2-11,3 0-45,-4 1-28,3-2-107,-2 2 46,-6 2 5,1 0 50,-5 2 113,0 2 49,-1 1 113,1 5-151,-1 0-17,2 5 67,1 12-146,-4-8-44,7 17 16,-8-18 6,3 4-101,1 0 84,-1-8-44,5 7 55,-6-12-16,1 0 33,-5-5-17,2-1-44,-2 0 151,2 0 100,1-1 427,13-6-528,-4 0 12,19-9-50,-13 5-23,5-4-168,5-1 45,-13 6-324,10-2 329,-19 9 62,1 1 129,-4 4 34,0 0 112,2 6-124,-1 0-5,3 5 33,0 10-173,-1-9-73,6 13 62,-6-15-6,3 1-40,-1-5 46,-3-2 16,1 0 57,-1-2 22,-2-3-1,-1 0 1,0-1 39,-2 0 39,2 0 241,4-3-196,-1 0-50,6-4 78,11-9-162,-8 5 16,13-10 0,-16 11 1,1 0-12,-7 5-17,-2 2-38,-1 2-29,-2 1 426,5 6-129,-2 1 56,16 27-302,-7-11-20,1 2 0,1 0-806,1 2 747,4 6-3041,7 3 364,-10-14-527,8 9 2457,-16-21 1,-5-5 0,-2-3 0</inkml:trace>
  <inkml:trace contextRef="#ctx0" brushRef="#br0" timeOffset="22816">2893 7373 8567,'44'-22'7,"0"1"1,0-1 0,-3 2 0,0 1 0,-17 5-2,-19 9 0,-2 1-12,-1-1-5,-2 2 5,0 0-50,0 1 28,0 1-39,-3 0 61,-1 1 23,-3 0 0,3 0 33,-4 0-22,4 1-5,-2-1 10,1 1-16,2-1 11,-2 1 39,2 0-22,0-1 247,0 0 2984,2 0-2413,-1-2-717,1 1 55,-2-3-195,1 3-73,-1-2 28,1 1-17,1-1-118,-2 0 17,2 1-481,-5-4 458,4 2 51,-4-2 28,2 1 101,0 0 79,-2-2-23,2 4 33,1-2 175,0 2-129,1 1-40,0 1 386,2 0 1244,-2 6-1254,2-1 235,-5 17-555,2-7 314,-5 24-325,3-19-28,-2 13-23,2-6-72,0-7 95,-2 18-56,2-19 0,0 9-5,2-11-23,1-4 5,1 1 225,0-7-12,1-2 96,0-1 1344,0-3-1691,-2-6 16,1 1 6,-4-10-17,2 6-12,-1-3-16,0-2 6,1 3-129,-2-15 72,3 10 7,-1-9-52,4 1 52,2 5 10,2-6-61,7-1 100,-1 6 40,14-18-6,-13 20 12,8-8 50,-9 12-29,-2 3 24,0-1 72,-2 4-79,-4 4-16,2-2-39,-4 4-57,1 1-61,1 1 151,1 1 12,2 3 33,5 6-51,-3 1 68,12 20-67,-9-12-17,7 12-34,-1-5 11,-5-7 17,5 5 12,0-3-12,-4-7 11,4 3 46,0-3-1,-6-5 17,3 0 157,-4-2-90,-3-4 11,0 1 191,-3-3-191,-1-1-985,-2 1 246,0-1-2700,3 0 0,0 0 0,1 1 2457,-3 0 1,-1-1 0,-1 0 0</inkml:trace>
  <inkml:trace contextRef="#ctx0" brushRef="#br0" timeOffset="24083">3246 7832 9587,'31'-9'479,"-1"1"1,-1 0 0,-9 3 103,-17 4 537,-1 1-173,-1 0 44,-1 4-543,-3 1-174,-1 5 69,-15 14-276,7-6 0,-14 20-22,13-18 0,-3 5 72,2-2-66,4-6-18,-3 4 40,4-4-45,3-5 6,0 2-34,3-4-12,2-4 1,0 0 34,1-3 335,0-2-145,5-3 67,6-4-224,2 0-39,4-5-6,4-2-22,-3 1 11,5-3-45,10-6 22,-14 9 12,14-8 22,-22 14 17,-1 0 107,-6 5-62,-2 0-1,-1 1 404,-1 3-257,0 1 44,0 9-201,0-1-40,-1 6-5,-1 3-23,-1-3 1,0 4-74,2 6 34,1-11-39,4 13 56,-1-21-16,3 4 32,-1-10 40,-1 0 196,0-3 0,0 1 40,1-2 352,9-8-504,-3 2 68,13-13-130,-10 8-22,3-6-90,6-5 12,-8 9-157,15-13 106,-19 20-5,5-3 16,-10 8 34,0 2 22,1-1-10,6 1 49,-1 2-5,5 0 51,5 7-40,-7-3 0,10 7-11,-14-6 0,4 1-11,-3 0 0,-2-4 5,1 2-22,0-3 67,-5-2 157,6 0-84,-7-2-28,6-3 84,9-11-117,-6 4 77,16-22-105,-19 15-34,8-19-34,-12 17-22,3-7-57,-2 0 102,-3 6 22,2-4-224,-4 9-45,-1 8-308,-1 0 420,-1 10 140,0 3 163,-3 21-141,2-6-8,-1 8 1,0 2-4,1-3-579,3 15 563,2-22-44,3-4 4,1-2-302,6 2 219,-7-7-1009,9 0-997,-10-10 2151,11-9 0,-12 5 0,5-5 0</inkml:trace>
  <inkml:trace contextRef="#ctx0" brushRef="#br0" timeOffset="24550">4428 7514 13553,'34'-21'-95,"0"-1"1,0 0 0,-1 1 0,-1 0 0,-8 6-253,-12 7-124,4-3-912,-1 2 548,-5 3 113,5-1-130,-2 1-1881,-2 3 2733,0-1 0,-7 2 0,-2 1 0</inkml:trace>
  <inkml:trace contextRef="#ctx0" brushRef="#br0" timeOffset="25786">5027 7179 13961,'-24'27'415,"-1"-3"-258,10-11 22,-3 1 258,-9 6-185,7-4 115,-3 0 0,0 0-177,0 0-55,-15 8 38,14-9-139,7-4-17,-2 1-34,7-4 6,5-3 5,1-1 62,5-2 2465,0-2-2577,1-3 5,0 1-33,1-3-157,0 3 95,1 0 1,0-1-74,4-1 141,-2-1 33,5-2-5,4-4 61,0 2 17,5-3 45,5-3-29,-5 3 1,7-6 56,2-1-51,-7 3 6,6-5 79,-1-1-34,-7 5 28,3-5 146,-4 3-158,-5 6-22,0-3 96,-4 4-102,-3 4-38,0 0-74,-1 3-38,-2 3-23,0 0-135,0 1-173,-2 1 387,3 0 38,-1 2-5,2 1-11,0 1 28,2 4-28,0-2 5,0 3 23,4 5-28,-2-3 0,4 6 11,2 1-17,-2-3 0,4 3 11,-1-2 1,-2-5-12,1 3 45,1-3-28,-5-3 11,2 1 34,-4-4-17,-2-1-6,0 0 62,-2-2-56,-2-1-5,1 0 50,0 0-40,0-1-5,2 2 23,0 0-63,-1 0-21,3 1-23,1 0-23,-3 0-49,4 0-427,-4 1-202,0-1-609,-1 1-1939,-2 2 0,-1-2 2457,-1 2 1,0-4 0,0 0 0</inkml:trace>
  <inkml:trace contextRef="#ctx0" brushRef="#br0" timeOffset="27150">5116 7902 13586,'0'32'689,"0"-4"-381,-12-7-174,4-6 85,-8 15-158,9-16 119,-5 12-130,8-17 68,0 3-18,3-8 86,1-2 2054,0-1-2134,2-4-117,0-1-6,3-2-11,6-5 45,-1 2-17,4-4-106,6-3 22,-7 4-12,7-3-150,1 2 67,-4 6-370,19-5 493,-18 9 330,16 2-122,-21 4 212,8 9-219,-12-1-22,1 6 29,0 12-119,-5-10 79,4 22-61,-6-25 100,4 12-106,-3-19 39,1 2-28,-2-8 11,-1-2 230,0 0-197,-1-2-4,1 0 78,3-3-96,0 0 23,12-9-84,-7 4 5,15-13-33,-14 10-78,16-13 38,-15 13-33,9-6-169,-5 6 46,-3 4-661,14-4 571,-15 8 45,8 0-5,-9 5 251,-3 1 191,9 9-67,-10-2 50,5 8-34,-6 1-168,0-5-262,4 8 245,-5-12 62,6 4 101,-7-11 107,2 0 313,-4-2-263,0 0-73,1-1 61,3-3-178,1-2 5,4-3 79,2-4-113,-1 2-16,11-13-96,-11 10-398,15-18 298,-14 17-370,9-11 218,-13 19-671,7-2 789,-8 10-275,15 6 326,-10-2-102,17 12 185,-17-9-44,13 9 122,-16-11 1,4 4 22,-4-5 12,-5-2 50,3-1 358,-2-2-223,-2 0 27,9-9-218,-5 1 195,12-18-200,-11 11 21,5-9 113,-3 3-113,-2 6-481,8-14 191,-8 16-1569,9-9 202,-11 16-247,4-1 1843,-4 6 0,-3 1 0,0 0 0</inkml:trace>
  <inkml:trace contextRef="#ctx0" brushRef="#br0" timeOffset="72199">9455 4392 8657,'10'-11'717,"-1"1"-330,-5 8 50,0 0 475,3-2-458,-3 1 801,8-4-885,-7 3 542,10-7-710,-7 5-28,7-3-18,-4 3 12,2-1 12,0 0 32,2 0-10,2-1-11,-1 1-29,3-1-55,-3 2 122,9-3-111,-7 3-17,7-1-62,2 1-50,-7 3 11,7-1 61,-3 3 1,-6 1 22,5 2 101,-1 4-56,-5 0 33,5 3 264,-3 6-208,-6-4-16,2 8 100,-9 3-190,-2-4-45,-1 7 34,-12 2-67,1-4 16,-9 5 34,-4-4-67,5-7-12,-4 2-49,5-6 32,5-4-16,0 0-106,5-5-12,2-2-55,2-1-2426,1-1 2582,3-3 23,0 1 10,8-5 24,-1 4 16,7-2 50,11-1-44,-4 2 5,11-1 96,5 1-1321,-8 1 1315,8 1 168,-3 1-230,-10 1 96,5 2 245,-6 5-167,-7 1 0,5 4 190,-2 8-235,-6-2-28,2 8 84,-7 4-157,-5-4 40,-1 8 28,-4-9-960,-4 1 948,-2 0-11,-3-1 732,-10 6-688,4-9 1,-8 5 246,-3-4-201,4-8 28,-6 4 195,-2-7-262,6-5 38,-23 1-268,22-6-45,-14 0-330,8-6-12,5 1-212,-4-3-1547,2-2 337,9 1-706,-2-2 2554,8-2 0,7 6 0,1-2 0</inkml:trace>
  <inkml:trace contextRef="#ctx0" brushRef="#br0" timeOffset="75439">10266 3951 18156,'-42'-15'47,"0"0"1,-1 0 0,17 3 0,-1 1-95,-9 2 1,-8 1 0,1 1 0,10 2 52,-5 2 159,-7 2 0,1-1-148,5 2-110,-4 0 1,0 0 30,6 1-28,-5 2 1,1 1 28,4 2-290,8-1 0,0 1 300,-15 7 199,10-2-185,-1 2 1,1-1 25,-1 2-1116,-5 3 0,0 0 1166,7-2-25,7-3 0,1 1-630,-10 5 627,9-4 215,-6 3-164,1 0-40,8-5-47,-3 1 0,0 1 2,-2 1 23,-5 3 0,-1 1 6,4-1-1,7-3 1,-1 1 5,-13 9-343,10-4 332,-9 6 11,4 0-11,8-7-25,1 1 0,2 1 3,-1 0-6,-10 14-12,11-7 13,6-5-7,-4 7-56,4 4 51,5-9 0,-1 9-17,6 0 28,2-7-11,1 8-51,2 2 40,2-9 5,1 8-33,6-1 50,0-9 11,4 9-6,3 1 40,-2-9-45,1 1 0,1 1-33,1 0 1089,-3-7 1,0 0-1107,8 9 44,-3-8-33,2 0 0,2 1 28,2 0 208,-6-6 1,2 0-232,12 9 28,-7-8-16,11 7-2865,2-1 2943,-6-6 11,9 5-355,-19-11 1,0 0 315,11 7-143,-11-8 1,1 0 181,0 0 0,0-1 6,15 5-409,-14-5 1,0-1 391,11 4 11,-2-1 1527,2 0-1526,-1-1-43,-10-5 0,1 0-92,13 4 67,-14-5 0,1-1 14,1 0 0,0-2 36,14 3-8,-13-3 0,2-1-20,-1-1 1,-1 0-17,17 0 22,-17-1 0,0 0 25,-1 0 0,-2-1 14,15 0-11,9 1 28,-1-1 23,-11 0-1,-11 0 0,0 0 34,10 0-50,2-1-68,1 1-83,-2-2 22,13 1 67,-14 1 5,11-1 12,-2 1-11,-8 0 5,10 0 56,0 0-28,-11 0 12,9 0 105,-1 0-10,-11 0 22,9 0 157,3-3-196,-11 0 11,13-1 0,-12-1 12,1 1 32,0-2 1004,0 0-833,-10 0 1,1 1-110,15-4-228,-15 3 0,1-1-15,-2 1 0,0 0 858,14-4-793,6-1 111,-2-1-101,-12 3 1,12-5-18,-14 3 6,2-1-33,-2 0 5,2-2 51,11-10-45,-8 4-23,-13 6 0,0-1 3,3-1 1,-1 0 2,12-10-17,-12 9 0,-1 0 22,-1-1 1,-1 0-6,10-10-17,-11 10 1,-2-1 38,13-20-39,-9 8-11,3-9-44,-9-1 16,-4 10-6,-1-12-128,-3 0 33,-5 9 17,1-11-11,-2-2 100,-2 12-10,1-11-7,-1 15 24,0 3 649,0 0-672,-1 2-6,-1 1 29,-1 1 16,-3 1 33,0 0-5,-9-9-50,4 9 16,-6-7-5,-5 1-28,5 7-17,-7-7-366,6 9 326,-1 0 12,-1 1-11,-1 0-84,-11-7 101,6 6 16,-8-4-50,-3 3 45,10 6-23,-11-2-22,2 2 90,7 4 11,-10-3-169,-4 2 1,9 2 6,-11-1 24,20 6 0,1 0-2,-15-2-467,14 3 1,-1 0 286,-12 0-5,-2 1 255,-2 2-165,-2 0 184,9 2 1,-2 0-386,9 0 0,-1 1 464,-10 0 0,0 0 8,10 0 0,1 0 20,0 0 0,-1 1 19,0-1 1,0 0 10,2 0 1,-2 1 39,-11 0 0,-1 0-82,11 0 1,1-1-6,-9 2 0,1-1-45,5 1 0,3-1-173,-13 3-469,-5 1-455,25-3 108,4 0 1006,4 0 0,6-2 0,3 0 0</inkml:trace>
  <inkml:trace contextRef="#ctx0" brushRef="#br0" timeOffset="76371">9102 4974 15771,'14'31'1400,"-1"-3"-1008,-9-12 28,3 12-314,-3-5 17,1 7 191,1 1-17,-4-5 33,2 4 1,-1 0-342,-1 0 11,2 18 6,1-23 5,-2-6-17,3 3-10,1-3-7,-3-5 1,3 1-118,-2-4 28,-1-5-23,0 1-168,0-5 135,-2-1-50,0 0-426,0-2 257,-2-1-2890,6-14 68,-2 1-68,3-11 2457,-1 9 1,-3 7 0,-1 5 0</inkml:trace>
  <inkml:trace contextRef="#ctx0" brushRef="#br0" timeOffset="78288">9155 4904 12897,'43'11'338,"-1"1"0,-2-1 0,-6-2-80,-12-6-921,3 0 853,2 0 1,4-1 251,16 0-190,-10 0 84,5-1 1,1-1-208,2 0-374,-9 1 0,1-1 312,-10 0 0,-1 0-551,15-1 573,-15 1 1,1-1 114,0 0 1,-1-1 19,15 0-132,-14 1 1,1 0 44,2-1 0,-1-1-42,16 0-45,-17 0 1,3 0 159,5 0 0,0-1-103,12-1-54,-5 0 0,-1 1-64,-2 0 5,9-1 17,-6 2-5,-13 1 11,7 0-631,-3 0 619,-7 1 350,7-1-350,13 0-10,-18 1 16,1-1 0,-1 1 9,0 0-9,10-1 7,-1 0-41,-10 0 23,8 0 0,-4 0 0,-8 1 5,7 0-5,0-1-5,-7 1-1,8 0-11,4 0 6,-8 0 6,12 0 5,0 0 5,-10 1 910,7-1-875,-8 1-17,-9 0 10,3 0 846,-8 0-756,-5 0 50,-1 0 298,-6 0 1123,-3 0-1532,-1 4-12,1 0 1,0 4-46,4 2-16,0-2-6,0 3 17,1 2 0,0-2-11,1 4 22,-1 4-5,0-3 5,1 6-5,-2 1 5,-1-5-22,0 6 11,0-2-6,-1-5 1,1 5-12,-1-4 6,0-3 5,0 1 12,1-3-6,-1-4 5,1 2 23,-1-2-28,-1-5 0,1 2 0,-2-5-28,1 0 39,1 4 6,-2-2-6,4 7-5,-3-5-12,3 2 12,0 2 5,-2-2 23,3 4-23,-5-4 0,3 0 28,-2 1 1,1-1 16,0 1 44,1 4-49,-2-3-12,2 4 28,-2 4-56,1-5 6,0 5-11,-1-10-6,1 1 11,0-3-5,0-1 16,0 1 40,0-3-40,-2-1 892,1 0-881,-3-3-55,-2 1-29,-5-2 7,1 2-1,-5-1-84,-3-1 61,0 1 6,-5-1-100,-19 0 78,12 1 8,-2 0 1,-1 0-1181,-4 0 1228,-14 0-3,11 1 1,0 1 13,12-1 0,-1 0 7,-13 1 1,-6-1 0,6 1 3,10-1 1,1 1-31,-7-1 1,-3 1-1,4 0 14,8 0 0,2-1 10,-7 1 1,0 0 36,2 0 1,3 0 2,-13 0-12,-8 0 24,-2 0-35,19 0-386,4 0 1,0 0 386,2 0 5,-5 0-33,-1 0-1,6 0 1,-8 0 67,-12 0-23,17 0 1048,-16 0-1075,12 1 61,7 0 201,-22 1-240,24-1-11,-25 1-6,28-2 884,-19 1-900,20-1 10,-7 0 45,-11 1-28,15-1 23,-24 1-23,28-1 0,-20 0-11,20-1-44,-24 0 16,22 1 0,-13-1-28,4 1 33,5 0-50,-3 0 1,0 0 60,-1 0 43,-3 0 0,2 0-42,6 0-34,-18 0 28,26 0-145,-13 2 100,17-1-5,-4 1 28,7-1 16,1 0 12,0-1 22,-1 1 12,-2 2-6,1-2-6,-11 3-17,7-2 12,-9 3 83,2-1-21,4 0 72,-13 2-124,14-3-21,-8 2 27,3-1-27,6-1-7,-5 1 1,10-2 6,2 0-7,2-1-111,2 0-17,1-1-3137,1 0 964,6-1 2313,8-3 0,-5 2 0,4-2 0</inkml:trace>
  <inkml:trace contextRef="#ctx0" brushRef="#br0" timeOffset="79888">9719 5045 18476,'10'25'151,"0"-2"-34,-8-12 2,1 1-18,-1 1-6,1 6-84,-1-5 17,1 5 347,1 4-212,-2-9-7,2 13-139,-2-16-6,-1 1 29,1-4-29,-2-4-11,2 1 61,0-2-33,-1-1 45,3 1-50,-4-2-2113,2-1 1597,0 0-2784,2-1 0,0 0 2457,1-1 1,-3 1 0,-1 0 0</inkml:trace>
  <inkml:trace contextRef="#ctx0" brushRef="#br0" timeOffset="80805">10637 5009 18857,'0'29'118,"0"-3"39,3-8-1,-1-3 186,5 18-297,-2-15 44,3 11 147,-2-9-113,-2-5 230,6 16-247,-6-16 140,6 17-167,-7-20-35,2 5 52,-1-7-74,-1-2 56,3 3-55,-2-7 5,-1 2 22,-2-4-1926,0-2 72,-1-4 1804,0-5 0,0 2 0,0-1 0</inkml:trace>
  <inkml:trace contextRef="#ctx0" brushRef="#br0" timeOffset="84622">9472 5221 19809,'-16'30'-11,"-11"6"0,9-17-711,-1 1 1,-1-1 727,-4 5-1,-9 8-25,10-10 1,1 0 19,-6 7 5,-1-1 1,0 1 0,0-2-4,11-9 1,-1 0-11,0 0 0,1-2-9,-10 10-6,-7 7-22,13-11 1,1-1 5,-7 8 47,-4 3 0,1 1 15,2-5-29,3-1 1,0-1 10,5-2 1,-6 4-1,6-3 7,5-7-12,-4 4-32,0 1 15,5-6 391,-6 6-239,1-3-135,5-6-39,-2 3-12,4-3 57,3-5 760,0 4-744,-1-3 279,6-4-676,-3 0-119,6-4-452,1-2-2331,0 0 0,0-2 2457,0 1 1,0-1 0,1 1 0</inkml:trace>
  <inkml:trace contextRef="#ctx0" brushRef="#br0" timeOffset="85223">8555 5733 13469,'8'34'466,"-1"0"1,0-4 0,-2-3 182,-7-3-374,0-6 308,-9 26-415,3-21-6,0 1 0,-1 0-1408,-1 0 1403,-2 7 218,-7 10-313,8-15 2,1 1 1,1 0-48,3-4 333,0 9-490,6-12 45,0-6-101,3 2 112,0-9 0,3 0 23,0-4 1129,3 1-984,-1-2 168,6 0-78,-3-1 5,4-1 308,11 1-380,-8 0 134,30 0-169,-24 0 46,23 0-44,-24-1 4,9 0 45,10-2-128,-14 0 38,2-1 1,-1-1-17,-4-1-17,19-4-6,-23 5-5,5-1 0,-9 2 11,8-1-6,-6 0 6,6-2-22,-2 2-18,-7 0-55,1 0-561,-8 1-341,-5 1-1210,0-2-1070,-4-2 2457,0 2 1,0-1 0,0 4 0</inkml:trace>
  <inkml:trace contextRef="#ctx0" brushRef="#br0" timeOffset="86081">10301 5239 18285,'-7'20'235,"1"1"-134,6-3 39,0 2 12,0 2-29,-3 3 1,0 1-124,0 9-759,-1-1 1,-1 1 747,1-1 5,0 10 0,1-1-5,2-9 0,0 9-319,1-6 347,0-11 5,1 6 107,1 2-67,0-13 122,-1 17-116,-1-21-7,0 3-16,-1 1-34,-1-7 1060,0 5-1121,-2-1 742,2-6-748,0 5-51,1-5 40,1-3-23,0 0-150,0-5 60,0-2-3097,0 0 2457,0-8 1,0 5 0,0-5 0</inkml:trace>
  <inkml:trace contextRef="#ctx0" brushRef="#br0" timeOffset="86554">9896 5733 17406,'20'41'9,"0"0"1,0-3-1,-4-5 2,-2-5-2620,9 15 2598,-5-10 0,-3-5 0,1 0-439,3 2 450,6 10 17,1-4-34,-5-9-33,5 6-124,7-2 130,-11-14 122,19 6 387,-22-17-252,6-3 347,1-5-224,-5-3 6,6-4 241,2-11-348,-6 1-67,7-9-62,-8 5-100,10-10-6,-8 8 42,-5 6 0,0 0 31,2-2 11,5-6 50,-1 0-61,-6 7-6,4-6 157,-2 2-162,-10 11 1286,2-5-1297,-11 16 917,-1 0-2061,-1 2 1,0 0 0</inkml:trace>
  <inkml:trace contextRef="#ctx0" brushRef="#br0" timeOffset="87348">11183 5151 20039,'17'30'369,"-2"-1"-273,-8-13-29,2 2 0,1 2-17,1 1 96,8 14-57,-3-7-10,6 12 80,-3-9 1,0 0-557,7 10 453,-6-11 0,4 4 0,-4-4-281,-5-9 0,0-1 381,14 17 1,0 0-1463,0-2 1351,-11-14 0,2 2 61,8 5 0,0-2-70,-10-9 1,1 0-2,8 6 1,5 3-1,-4-4-18,12 6 22,-11-10 0,4 3 1,-4-4-7,11 4 9,3-1 0,-1-2-19,-6-4-21,-1-2 1,0 0 3,-9-3-18,20 6 23,-32-10 230,5 0-319,-16-4-303,0 0-425,-3-2-2471,-6-9 0,2 0 0,-4-6 2457,4 3 1,1 6 0,2 3 0</inkml:trace>
  <inkml:trace contextRef="#ctx0" brushRef="#br0" timeOffset="87932">12012 5768 18874,'17'41'196,"0"1"0,-1-4 0,-2-6-123,0-12 44,1-1 186,7 8-180,-4-8-17,6 7 34,-1-1-84,-5-6 36,-1 0 1,-1 0-9,1 1 84,0 0 0,-1 1-28,-5-4 22,6 9 107,-10-10-174,-2-4 247,-1 2-140,-3-9 549,0-1-589,-2-3-72,-3-1-79,-9 0-56,0 0 28,-9 0 57,-8 1 10,7 1-101,-2 1 1,-1-1-6,-1 2 11,-18 2 29,8 1 10,8-1-5,-7 2-28,5 0-542,8-3 570,-7 3 6,2-2-1,7-1 0,-5 2-183,3-2 166,8-2-10,-4 0-68,8-1 62,2-1-101,-2 2 78,6-3 538,-2 1-672,4-1 204,2 0-3077,-2 0 3069,3-5 0,-1 3 0,1-3 0</inkml:trace>
  <inkml:trace contextRef="#ctx0" brushRef="#br0" timeOffset="90090">8520 6385 10349,'-42'-14'1064,"7"3"-622,30 9 74,1 1 44,-1-1 532,-2 0-638,2 1-34,-3-1 594,-4-1-729,4 1 287,-8-2-287,7 2-10,-3 0 145,-2-1-264,2 0-32,-4 1 150,-11-2-246,8 3-34,-11-3-10,12 4-1,-1-1 22,-1 1 68,-11 0 22,8 0 51,-9 1 342,-12 3-370,16-1-221,-1 0 0,0 1 204,0 0-29,-10 3-100,-3 2 34,9-1 33,-10 4 115,16-3 0,2 0-148,-6 3-65,-2 3 0,2 1 54,5-2-510,1 2 0,0 0 532,1 2-11,-7 7-51,-2 6 34,14-11-250,1 4 1,0 0 249,5-2 5,1 1 1,1 0-6,2 0 5,0 7-11,2 5 6,4-12-6,0 11 0,3-16 6,0 0 347,0-1-336,0 9 5,0-5-5,0 8-84,5 11 73,-2-16 22,3 2 1,0 0-12,0-4-17,7 20 0,-6-20 6,3 5-6,-3-8 6,0-1 0,2 1 1055,1 1-1207,13 14 130,-6-12 2,0 0 0,2-1-8,2-1-17,9 6 5,3 0-516,-7-8 539,8 6 36,-11-10 1,1 0 30,9 4-31,0-1 1,0-1-37,2-1 19,-13-6 1,2 1-23,9 1 0,1 0 9,10 2 16,-9-3 0,5 0 1,-4-1 13,-10-2 1,0-2 0,12 4 0,6 0 1,-7-1-871,-10-3 0,-3 0 872,15 3 0,-2-1 0,-3-1-5,-1 1-12,-1-2-22,1 0-1246,14 0 1296,-11-3-890,12 1 957,-15-3 41,1 0-46,-2 0 6,1-1-12,-1 0 23,-1-2-11,-1 0 1190,-1 0-1090,15-1-100,-11 0 300,12-2-351,-13 2-22,0 0 633,0-1-633,-2 0 11,1 0 11,-1-1 0,1 1-5,-2-1-1,0 0-5,0 0-5,-1 0 16,1-1 0,-2 0 17,-1-1 345,0 0-339,0-1 22,0 0-12,-1-2-16,-1-1-16,-1 0-24,7-7 12,-8 5 12,4-6-1,-10 8 11,-2-2 30,1 1-35,-4-1-17,2 1 1158,-3 0-1175,0 1 691,-1-1-691,2-5 0,-2 4-11,0-4 533,-1 5-544,-1 0 5,1 1-5,-2-1 6,1 0 10,-1 0 18,1-1-1,0 0 6,-1-2-11,1 0-12,-1-1 7,1 0 4,-2 0 7,0 0-1,-1 1 1,-1-1-18,0 0-5,-1 0 0,-1 0-5,0-1-1,0-7 0,-1 6 6,1-7-5,-1 9 10,0 0 1,0 0 5,0 1 34,-1 0 0,0 1 11,-3 0 17,1 2-17,-4-1-28,1 1-6,-2 0-22,-1 0 0,0-1-11,-1-1 0,-1 1-1,0-2-16,-1 0 17,2-1-6,-2 1 12,1-1 33,0 1 11,-1 1 11,1 1 12,-1 1 0,0 1-6,0 1 5,-1 0-10,-1 1-12,0-1-28,-3 1-11,-2-2 12,-1 1-233,-2 0 255,-2-1 10,0 1 12,-1 0-485,1 0 474,1 1-23,-1 0-16,2 0-17,-1 1 0,0 0-225,1 0 214,1 0-74,-10-5 46,8 3-721,-9-3 782,9 4 28,0 0-37,1 1 9,2 0-6,0 1 29,2-1 28,0 1 456,0 1-390,-10-2-111,7 2-123,-8-2 45,9 4-23,-3 1 22,0 1 68,-3 0 55,0 0 46,0 2-40,2-2-56,1 2-33,2 0 770,2-1-804,-9 1 39,9-1 50,-9 1-55,9 1-17,0 0-45,-1 0-45,0 0 16,-2 0 63,1 1 37,-3 0 46,1 1-10,-1 1-130,-1 0 96,0 1 33,-1 0 7,-1-1 10,-1 2 17,0-1-17,-1 0 1,2 0-35,0-1-38,2 0-18,0 0-27,1-1-52,2 0-43,0-1-79,3 0-161,-1-1-125,4 1-166,1-1-1038,3 0-1292,1-2 3034,1 0 0,5 0 0,1 0 0</inkml:trace>
  <inkml:trace contextRef="#ctx0" brushRef="#br0" timeOffset="92056">8343 6791 14432,'-19'2'403,"3"1"-392,16-3-576,0 1 1421,1-4-452,1 0 246,5-6-404,-2 2-11,3-2 213,0-4-240,-1 3-46,1-3 45,4-4-196,-5 7 1,7-8-18,-7 11 0,3-2-16,0-1 11,-3 2 5,3-1 1,-2 2 5,-3 2 11,2-1-6,0 1-10,-3 1 16,5-5 6,-5 3 67,7-10-56,-5 7 0,9-15 11,-9 14 297,5-6-56,-9 13 50,0 0 875,-2 3-1199,0 5 22,0 0 33,0 4 23,0 1 0,0 2 51,1 12-85,0-4 45,3 28-78,-1-22 5,1 0 1,-1-2 10,1-1-21,2 6 16,-1-5-12,-2-7 7,1 5 38,-1 1-44,-1-9 0,1 13-11,-1-15 5,-1 4 6,2-2-17,-3-7-79,3 2 23,-3-7-1282,1-2-1939,-1-4 0,0 0 0,0-4 2457,0 2 1,0 2 0,0 1 0</inkml:trace>
  <inkml:trace contextRef="#ctx0" brushRef="#br0" timeOffset="92881">7744 7091 14314,'30'18'1390,"-5"-2"-982,-22-10 332,1 8-449,0-1 314,5 24-499,-3-15-39,5 13 23,0-5-62,-2-7 45,9 23-34,-7-23-28,4 11-11,-4-12-34,-4-7-5,3 2-106,-3-6 21,-1-4-503,3 2 403,-6-6-504,2-1 342,-3-2-136,-1 0-571,1 0 1,-1 0 0</inkml:trace>
  <inkml:trace contextRef="#ctx0" brushRef="#br0" timeOffset="94631">7762 7020 16756,'44'16'272,"1"0"0,0 0 1,-3-1-1,-1 0 0,-8-4 171,0-6-2307,5 2 2362,5-1-72,3 1-289,-21-4 0,2 0-50,11 2 0,1-1-87,-9-1 0,1 0 5,7 1 1,1 0 30,-1-1 1,-2 0-18,-8-1 1,1 1-4,6 0 1,2 0 0,-3 0 0,0 0-17,-9-1 0,0-1 0,5 2 0,1-1 25,-4-1 0,-2 1 26,12 1 16,9 0 146,-3 0-118,-9-1-11,9 1-23,3-2 101,-11 0-11,12-1-179,2-2-11,-12 1-11,8-3-23,-4 1 45,-12 1 5,7-1-21,-1 1 21,-9 1 590,8-1-612,-3-1 28,-10 2 1,4-2-12,-6 2 1155,-8-1-1144,3 2 889,-3-2-884,-2 1 12,1 0 28,-3 0-5,-2 0 5,0 0 39,-3 1-5,-1 0-96,0 0 0,1 0 29,1 0 5,1 0 5,-1 0 12,0 0-6,0 0 29,-1 0-7,0 0 354,-1 0-365,1 2 40,-1-1-18,1 1 13,0 0 5,0 1-1,1 0 1,-1 0 0,1 0 122,0 8-139,-2-3 45,1 13-68,-2-9-11,0 5 23,-2 0-34,1-4 17,-2 4-28,1-1 5,0-4-5,1 2-17,0-2 11,1-3 0,0 1 17,0 1 0,0-4 11,0 2-22,0-2 0,0-2-6,0 1 6,2-2 11,-2-2-11,3 0 0,-3-2-135,2 1 146,-1 1 22,1 1-16,-1 2-6,1-1 34,-2 0-12,2-1 12,-2 0 5,2 0-28,-2-1 17,1 1-6,-1-2-5,0 1 6,1 0 10,0 1-5,0 0 0,0 1 28,0 2-39,0-1 0,0 1 33,1 1-27,-1-1-18,1 1-16,0-1 11,-1-1 6,1 1-1,1 1 1,-2-3 50,3 5-39,-3-5 16,0 3-22,1-3 6,-2 1-17,1-3 0,-1 1-11,0-1 129,0 0-314,-4-4 117,-1 1-16,-9-2 67,3 3-11,-5-2-79,-3 1 73,3-1 6,-7 1-95,-18-1 95,12 1 25,-2 0 0,-1 0-1203,-2 1 1184,-13-1-155,10 1 0,0 0 135,13 0 0,-2 0 79,-14 0 0,-6 0 0,5 0-21,11 0 1,0 0-32,-7 0 0,-3-1 0,4 1 3,9-1 1,1 0 5,-6 0 0,-2-1 6,-9-1 0,1 0 8,15 1 0,0 0 8,-9-2 1,-5 0 0,5 1 5,-9-2-11,12 1 0,2 1 0,2-1-461,2 2 461,3-1 22,-8-1-10,10 2-7,-7-1-10,0 1-7,11 1-254,-15-1 243,20 1 6,-6 0-5,8 1-12,-1-1 1,-2 1-40,-15-2 79,8 2 1098,-22-1-1087,23 0 0,-8 0 22,-5 0-39,14 1-34,-19-1 29,25 0-1,-5 0 517,8 1-539,3-1 200,-1 0-222,5 0 10,0 1-32,-1-1 72,3 1-6,-3-1-11,1 1-11,2 0-3170,-2 0 403,9-5 729,0 0 2066,17-11 0,-14 10 0,6-5 0</inkml:trace>
  <inkml:trace contextRef="#ctx0" brushRef="#br0" timeOffset="95148">8626 7126 18694,'-6'21'690,"1"-2"-528,4-17 56,0 7-122,1-1 206,-1 22-263,1-10-39,2 13 0,2-7 17,1-7-6,2 5 17,3 2-17,-2-7-5,2 7 5,-2-4-11,-2-6-33,3 10 5,-4-15-17,2 5-179,-3-10 17,-2-3-965,1 0 372,-3-3-2477,1-4 784,0-1 595,-1-6 1898,1-5 0,-1 7 0,0-1 0</inkml:trace>
  <inkml:trace contextRef="#ctx0" brushRef="#br0" timeOffset="95918">8079 7408 13978,'44'-7'277,"1"0"1,-1 0 0,-3 1 0,-2-1 0,-9 2 199,-10-1 49,1 0-22,1-1 179,11-3-565,-9 2-34,9-2 263,-2 2-151,-9 1-34,6 0-10,-5-1-124,-6 3 0,1 0 100,-7 2 13,-6 2 55,0 1 319,-5 0-1389,1 0 790,5 0 62,-2 0-1,5 0 29,-2-1-6,-1 1-11,0-1-191,-3 1-1299,-2-1-1776,0 0 0,-1-1 2457,0 0 1,0 1 0,0 1 0</inkml:trace>
  <inkml:trace contextRef="#ctx0" brushRef="#br0" timeOffset="96765">9226 7232 12169,'26'3'792,"0"1"1,20 1-350,-42-5 425,4 0-432,-4 0 13,0 0 497,0 1-464,-3 0-34,2 0 269,0 0-465,-1 1-39,3-1 123,0 1-184,0 0-7,2 2 186,2 1-152,-1 0 22,1 1 387,4 10-431,-5-5 73,8 15-146,-9-13-12,3 5 1,-5-1-56,0-5 5,0 3 12,0-3-17,-2-3-6,2 2 17,-2 0-34,0-5-10,0 2-7,-2-7-3254,1 0 0,-2-4 0,1 1 2457,-1-2 1,0 2 0,0 1 0</inkml:trace>
  <inkml:trace contextRef="#ctx0" brushRef="#br0" timeOffset="97482">8855 7426 17036,'27'5'468,"0"1"0,19 3-166,-31-9 578,14-4-606,-8 1 303,24-7-476,-24 4 129,22-9-169,-25 8 46,15-9-85,-22 11 17,10-4-45,-16 8-66,7-4 38,-7 4 1,3-1-23,-1 0 28,-1 0-56,8-1 78,-7 0-5,7 0 0,-10 2-1,3 0-16,-6 1-3249,0 0 2457,-6-2 1,4 2 0,-3-2 0</inkml:trace>
  <inkml:trace contextRef="#ctx0" brushRef="#br0" timeOffset="98215">9807 7250 18660,'-15'13'231,"0"-1"-74,0 6-107,4-5 23,-10 13-56,11-13-1,-2 4-27,1 0-11,2-4 5,-1 4 51,0 0 10,3-5-21,-3 3-62,3-4 11,0-3 11,1 1-84,-2-1-89,4-3-287,-1 0-2194,3-4-606,1 0 2966,2-9 0,-1 6 0,1-6 0</inkml:trace>
  <inkml:trace contextRef="#ctx0" brushRef="#br0" timeOffset="99865">10495 6438 14331,'-4'33'229,"0"-1"1,0-2 0,2-5-17,2-8 5,0-2 29,0 0 548,0 7-560,-2-9 152,-2 11-365,0-16-39,0 2-61,3-7-23,0 0-392,1-1-431,0-2 1098,9 1-101,-3-1-12,11 0-10,1 0-51,-1 0-6,4 0-5,13 0 17,-11 0 38,4 0 1,1-1-6,-5 1-27,21-1 4,-28 0-21,5-1-415,-5-1 66,-6 0-1090,3-1 788,-11 1-1125,1-3 1512,-4 3 157,-4-4 258,2 4 716,-6-3-497,6 4 55,-1 0 722,2 1 1883,2 1-2275,-2 7-554,2 0 269,-5 22-392,3-11-23,-6 29-78,5-25-39,-2 13-191,4-6 29,0-9-1266,1 18 531,0-21-2313,4 11 309,-1-21 2968,4 2 0,-5-8 0,0 0 0</inkml:trace>
  <inkml:trace contextRef="#ctx0" brushRef="#br0" timeOffset="101281">10866 6420 11659,'-35'-15'252,"1"0"0,-1 0 0,1 0 0,-9-3 1,2 0-1,10 5 448,12 8 588,-8-2-845,8 2 498,-15-3-729,19 5-44,-7-1-11,6 3-157,5 0-140,-12 1 95,11 0-5,-4 0-17,3 0 50,3 0 23,-3 0 38,1 0-16,4 0 107,-7 1-62,8-1-1,-2 2 57,3-1-67,1-1 11,0 1 117,-1-1-89,1 1 207,-4 1-202,4-1 129,-8 3-207,7-2-28,-5 1-44,2 1 32,2 0 12,-3 2 28,-2 2-5,3-1 55,-15 12-27,10-7 10,-8 8 96,5-2-79,4-3 130,-16 17-163,14-14-11,-9 9 16,7-5-27,6-6 10,-4 6 29,3 0-34,2-2 0,-2 6 22,1 2-33,2-6 14,-1 3 0,1 0 2,-1 1 1,-5 16 44,2-8-869,4-7 841,-3 8 62,0 3-56,4-9 0,-3 10 28,3-2-56,2-10-11,-1 9-173,3-3 167,3-7 17,-1 7 23,2-1-18,0-8-16,0 7 0,0-2-12,1-8-10,2 7 22,3 0-17,1-7 809,1 6-832,3 0 18,-2-6 193,4 6-204,1 1 4,-1-7 18,5 7 22,5 2-389,-4-6 373,7 7 16,6 1-12,-8-8-4,10 6 27,1-4-28,-7-7-5,10 6-18,1-1-4,-6-7-12,8 5-17,5-5 28,-11-5 0,10 2 6,1-5 11,-12-1 0,10-1 11,0 1-11,-12-3 0,12 2 28,-1 0-5,-10-3-251,12 2 279,-2 0-886,-10-2 897,9 1 94,-4-2-72,-7-1-11,8 0-240,3-1 234,-8-1 20,2 0 0,2 0-65,3 0-8,-10 0 0,0 0 64,16-2-38,-12-1-12,9 0 78,-5-3-39,-10 1 22,0-3 1,0 0-56,1-4-17,15-7-28,-10 0-1163,-9 3 1190,8-5 40,-3-2-2,-7 6-43,8-7 6,0 1-6,-8 5-5,6-6 11,-4 1-17,-5 4 11,3-5 424,-1-2-424,-7 5 1,4-5-12,-3-3-6,-5 7 0,3-8 12,-4-3-12,-1 7 1500,0-9-1517,0 2 23,-3 10 12,0-5-1,-2 5-6,-2 6-10,0-3 5,-3-2-11,0 6 5,-3-6-16,-6-1-18,0 5 858,-5-6-947,0-2 68,2 6 192,-4-8-254,-1 0 50,5 5 12,-3-7 16,0-3 56,4 8 0,-3-9 12,0 4 10,3 7 1,-5-6 61,-3 2-72,3 7-23,-5-6-68,-3 0-712,5 7 724,-7-6-73,-2-2 68,6 6 5,-9-6-101,-5 0 67,8 8 29,-11-6 49,1 2 24,8 6-24,-8-4-55,-1 3 45,7 5-211,-7-3 165,-3 2-1033,10 3 955,-11-2-649,-3 0 369,9 4 266,13 3 0,-2 0-86,-4 1 0,1 1-113,-17-2 107,15 3 0,-1 1-134,-3 1 0,1 0 243,8 1 0,-1 0-92,-7 0 0,-1 1-1331,4 0 0,2 1-506,-13 1-1205,-5 1 2457,26-3 1,10 0 0,5-1 0</inkml:trace>
  <inkml:trace contextRef="#ctx0" brushRef="#br0" timeOffset="102294">10125 7161 11340,'8'46'158,"0"-1"1,-1-3 0,1-6 132,2-10-1435,4 12 1552,-2-8-128,2 8 224,-3-1-285,-2-10-18,0 7 270,-2-1-258,-2-8-37,-1 5 0,-1 0-125,0 0-147,-1 2 1,1-1-123,-1-10-157,3 5-531,2-19-501,0-4-1870,11-15 2577,-7 5 0,3-8 1,-10 11-1</inkml:trace>
  <inkml:trace contextRef="#ctx0" brushRef="#br0" timeOffset="103642">10090 7214 8298,'5'4'1502,"-2"-2"1774,-3-2 0,102-1-4915,-76 1 1,1 0 1416,12 0 0,6 0 0,-6 1 435,5 0 466,5 3-494,-11-1 166,-13-2 1,0 1-204,2 0 1,-1 0 58,15 1-75,-15-2 0,2 0 44,2 1 0,-1-1-92,18 0-84,1 0 0,0 0 6,1 0 8,-12-1 0,0 0 8,-8 1 1,-2-1-715,14 0 703,-13 0 1,1 1 13,-1-1 0,-1 0 2082,16 0-2105,2 0 1,1 0-3,1 0 287,-12 0 1,2 0-280,-11 0 1,-2 0 2,13 0 11,10 0 274,-8-2-245,-12 1-1,-1 0 0,-1-1-33,0 1 6,10-1 5,-12 1-17,-8 1 1135,4-2-1113,-9 2 138,-2-1-132,-3 1 848,-2 0-809,-2-1 224,2 1-375,1-1 57,0 0 10,1 1 34,-2 0 22,0 0 2102,-2 0-2180,-3 3-6,-1-1-11,-4 7 28,0-3-5,-1 4-17,-3 4 0,4-2 11,-5 4-40,1 4 46,3-3-23,-2 7-33,2 4 39,3-6 27,0 7 18,3 1 0,1-9-23,0 8-11,1-2 11,1-8 6,2 5-28,3-6 27,-2-5 18,2 2 11,-1-6-12,-1-2 1,0-1-34,-1-4 34,-1-1 16,-1 0-33,0-4 0,-3 1 44,-2-3-16,0 2-11,-3 0-40,-3-1 6,1 2 6,-4-1-57,-6 1 23,4 1-17,-8 0-84,-3 1 106,4 0 12,-7 0-6,-5 0 17,7 1 23,-9 0 5,-3 3-432,8-1 320,-11 1 56,-5 0 78,9-1 96,-12 0-152,1-1-1478,11-1 1394,-10 0 23,14-1 0,0 1 78,-8-1-17,1 0 1,2 0-29,3-1-16,-7 0-870,-1 0 964,12 0 29,-11 0-171,16 1 0,1 0-36,-8 0 89,1 1 0,1 1 101,1 1-22,-12 2-34,2 3 39,7-3 0,-8 2 40,1 1-18,10-1 18,-10 1-515,4 1 587,9-2 11,-3 2 268,8-2-374,11-3 1161,-1-1-1268,9-1 955,2-2-1699,1 0 1683,5 0-905,0 0-48,8-1-86,-4 0-73,5-2-1076,2-2-990,0 0-449,4-2 2767,1-2 0,-10 4 0,1 0 0</inkml:trace>
  <inkml:trace contextRef="#ctx0" brushRef="#br0" timeOffset="104942">10601 7232 21209,'0'13'146,"1"-2"-107,-1-4-11,0 2 17,0 0 5,0 3-5,0 0 39,0 8-56,1-3-11,0 6-34,2 1 6,0-5 5,2 3 6,0-1 0,1-6-11,2 3-6,-1-2 11,-2-5 1,1 1-29,-1-4 6,-2-3-22,1 0-6,-3-3-101,1-1-3120,-2 0 0,2-1 2457,1 0 1,-2 0 0,2 0 0</inkml:trace>
  <inkml:trace contextRef="#ctx0" brushRef="#br0" timeOffset="105475">11236 7303 20481,'23'29'672,"-4"-2"-487,-12-12-40,-1 1-27,1 1-17,0 0 72,2 9-89,0-5-366,0 7 355,-2-7 34,0 0-18,1 2-16,-2 0 28,4 11-96,-3-11-5,3 5-125,-2-10 19,-3-7-74,1 0-95,-2-7-89,-1-1-84,0-2 260,1 0-2003,3-8-640,-1-2-86,2-10-360,-3 2 2457,-1-1 1,-2 9 0,-1 3 0</inkml:trace>
  <inkml:trace contextRef="#ctx0" brushRef="#br0" timeOffset="106265">10443 7408 18913,'4'36'1019,"0"3"-778,-4-24 201,-1 14-279,0-12-29,-1 6 79,-2 6-146,0-4-545,-2 12 489,3-12 0,-1 1-476,-2 13 470,2-12 1,0 0-15,0-2 1,-1-1-9,-2 13 11,0-3 1,0 1 16,0-2-5,-2 15 11,5-16-23,1-10 12,0 5 63,0-5-69,1-6-190,-4 8 27,4-14 162,-3 4-738,2-10 715,1-1-604,-2 1-824,0-1 455,0 1-2280,-6 0 981,5-1 1137,-4 0 1159,1-2 0,4-1 0,-2 0 0</inkml:trace>
  <inkml:trace contextRef="#ctx0" brushRef="#br0" timeOffset="106698">10002 7902 14309,'2'47'539,"1"-1"1,0-3 0,0-5-199,3-7-2268,1 2 2190,2 0-17,0 0 422,1 1-405,4 10-185,-4-10-22,2 9 107,-1-8-79,-3-10 403,2 3-414,1-10-96,-3-7-16,3 1-22,1-8 1225,-2-2-1130,6-4 22,3-6-45,-1-3 17,3-4 0,2-2 17,3-4-67,-6 4 0,2 1 263,16-10-1373,-8 7 1266,11-4 13,-2 3-153,-9 5-202,-2 1 1,-1 1-157,-1-1-258,12-6-2655,-14 5 718,-6 3-718,3-2 2457,-10 6 1,-6 4 0,-3 1 0</inkml:trace>
  <inkml:trace contextRef="#ctx0" brushRef="#br0" timeOffset="107448">11148 7461 18947,'8'25'834,"-1"-3"-565,-4-12 17,0 2-7,-1 2-15,1 3-35,0 3 113,0 15-236,0-5-322,0 13 289,-2-18 0,0 1-1871,1 15 1817,-2-13 1,1 3 8,1 12 0,0 0-408,-1-14 0,0 0 393,1 6 0,1 3 0,-1-4-2,2 13-8,-1-19 0,1 1 2,2 18 1,0-14 0,-1 9-219,1-2 231,-4-16-7,2 15 0,-3-25-5,1 5 221,-1-2-216,1-4 1668,0 3-1668,1-4 916,-2-5-1124,2 1 407,-3-7-1296,1-1 100,-1-12 225,0 4-2001,1-17 488,-1 12 16,1-5 2258,-1-4 0,0 12 0,0-5 0</inkml:trace>
  <inkml:trace contextRef="#ctx0" brushRef="#br0" timeOffset="108867">11042 8396 21075,'11'40'459,"-2"-6"-370,-3-23-10,-1 1 10,4 10-61,-1-3-20,3 4 1,1 1-20,-1 3-34,6 3 0,1 1 17,-2-6 0,10 14-28,-3-15 28,-7-7 6,7 3-28,-2-3 16,-6-7 6,4 2-67,-2-5 44,-5-3 7,4-1-46,-2-3 34,-3 0 56,13-6 17,-11 1-12,7-6-66,-2-3 27,-5 2 29,5-3 49,-2-1 7,-3 3 50,19-21-68,-14 15 34,11-14 68,-5 5-922,-4 6 910,4-8 73,0 1-151,-7 7-480,11-10 452,-16 19 106,3-3-77,-12 14-13,-1 0-3310,-2 2 0,-5-2 0,2 0 2457,-5-3 1,6 3 0,0 1 0</inkml:trace>
  <inkml:trace contextRef="#ctx0" brushRef="#br0" timeOffset="110948">13159 6544 14477,'-44'11'272,"1"1"0,0 0 0,-1 1 1,2 1-1,10 0 148,11 7 224,-3 7 0,-1 3-246,-3 4-1491,7-6 1,-4 6 0,3-4 797,6-7 1,0 1 486,-8 13 1,-2 7-1,3-5 379,8-12 0,1 0-444,-3 11 0,0 5 0,3-6-54,3 11-45,8 1 0,4 0-28,8-11 11,10 2 0,3-2-5,6-9-26,9-2 1,2-2-32,0-8-22,7-2 1,1-3 44,-4-6 5,4-2 1,1-2 44,-6-5 9,-12 1 0,0-1 142,11-6-66,-12 2 13,-1-2 1,-1-1-43,-2-1 0,13-6 118,-18 3-95,-4 2 884,0-4-694,-4-3-151,-6 4-28,-1-6 62,-4-4-101,-5 4 129,-16-19-158,2 18-16,-15-7 62,-5 10-56,8 7-110,-5 3 0,-1 3-13,-3 1-21,-7 9 1,0 2 1451,4 5-1387,10-2 1,1 3-415,-7 11 348,12-6-3166,-5 16 0,21-17 0,1 6 2457,9-15 1,0-3 0,0-3 0</inkml:trace>
  <inkml:trace contextRef="#ctx0" brushRef="#br0" timeOffset="112250">13759 6473 17977,'-44'-14'199,"1"1"1,0-1-1,2 1 1,2 0 0,8 4 225,5 1 337,-15-2-2400,11 3 1823,-11-3 33,0 0-184,7 2-12,-10-3 40,18 5 0,0-1 72,-14-2-67,13 2 0,0 1 28,-2 0 1,2 0 5,-15-2-54,15 3 1,-1-1 30,1 2 1,1 0-85,-14-2-25,14 3 0,0 0-67,-3 2 0,2 1 65,-17 2 55,15-1 1,-2 2 55,1 4 0,0 1-44,-14 5-43,16-4 1,0 1 5,3 3 1,1 0 24,-13 9 0,13-7 1,0 1 7,0 4 1,2-1-3,-14 11-22,14-9 0,1 0 10,0 3 1,2-1 0,-11 15-6,11-13 0,0 2 25,1 3 1,1 0-700,3-7 1,1 1 688,-3 7 0,0 2 7,2 2 1,1-1-23,3-6 0,1-1-6,-3 10 1,1 1-3,2 0 0,1 0-6,1-9 0,1 1-3,-1 8 1,1 1-9,0-2 0,1 0 8,2-9 1,0 1 8,-2 6 0,1 1 2,2-2 1,0-2-6,0 17-9,1-18 1,0 0-17,1-2 0,0 0-15,2 15 161,-1-16 0,2 0-160,3-1 0,2-1-17,4 14 28,-3-14 0,2-1-34,3 1 1,1-2 16,10 12 19,-7-12 1,2-1-17,3-1 0,0-1 25,-4-5 1,2 1 4,7 3 1,5 2 0,-3-3 0,-5-3 0,0-1-355,14 8 0,2-1 318,-6-6 1,-2-3-290,-7-4 1,1 0 313,8 3 1,1-1-71,4-4 1,-1-1 409,-10-2 1,3 1-358,10-2 1,7 0 0,-5-1 47,-8-1 1,0 0-208,1 0 1,2-1 0,0 1 173,8-1 0,-2 0-501,-9 0 1,-1 0 508,11 0 1,1 0-15,0 0 0,-2 0 17,-11 0 0,0 0 5,9 0 1,1 0-91,-3 0 1,-3 0 95,-9 0 0,0 0-79,7-1 1,1 1 61,-4-2 1,-1-1-42,17-3 21,-19 2 1,0-2-73,0-1 0,-2-2 17,15-7 50,-15 6 0,1-3-33,-1-5 0,-1-2 41,-5 5 1,0-2-12,6-5 1,0-3-15,1-4 0,-2 0 42,-6 5 1,1 1 80,5-8 1,1-1-48,-1-1 0,-1 2-3,-5 8 0,-1 1 3,6-7 0,0 1 53,-1 3 1,-2 3 10,14-12-28,-14 14 1,0 0 50,-2 2 0,0 2 55,10-9-21,6-6 63,-18 12 1,-1-1-103,4-7-41,-3 0 1,-3-1 17,-2-2 6,1-13 122,-7-3-106,-3 9 6,-3-12 129,-8 2-113,-2 11-38,-6-8-208,-11 5 95,3 8 20,6 12 0,-2-1 25,-5 0 1,-1 1-169,-15-10 50,14 10 1,-3 1-99,-4 0 1,-1 2 94,7 3 1,0 0 25,-10-4 0,-2 0-143,-4 1 1,1 0 102,10 4 1,0 0 0,-9-3 0,0 0-257,2 2 1,3 1-59,8 3 1,0 1-269,-6-3 1,-1 2-934,2 1 1,2 1-1639,-11-2 2457,-8 0 1,33 6 0,7 2 0</inkml:trace>
  <inkml:trace contextRef="#ctx0" brushRef="#br0" timeOffset="113315">12683 7673 15911,'3'39'257,"-1"1"1,1-5 0,0-5 251,2-7-257,0-5 527,5 25-617,-5-19-73,1 3 1,0 1-67,-2-4 55,1 2 0,-1-1-27,0-4-107,4 16-84,-5-22-62,2 1-89,-3-10-521,1-3 274,-1-1-2016,6-4 975,-2-2-90,3-5-1608,3-9 2457,-4 5 1,0-1 0,-5 10 0</inkml:trace>
  <inkml:trace contextRef="#ctx0" brushRef="#br0" timeOffset="114397">12789 7673 7968,'2'9'325,"-1"-2"588,-1-7 2363,0 0 0,90 1-2872,-55 0-180,2 0 0,7 0 0,-8 0 180,-3 0-135,1 0 0,1 1-123,4 0-824,10-1 0,2 1 785,-2 0-57,-9-1 1,1 0 92,-6 0 0,-2 1-246,-7-1 0,2 0 215,7 0 0,6 1 0,-5 0-73,-7-1 0,1 1-8,12 0 1,6 0 0,-6 0-630,-12-1 0,-2 1 617,15 0 1,1 0 50,-12-1 0,-2 0-43,14 2 216,-1-1 1,-1 0-81,-1 1-99,-11-2 0,-1 1 4,8 1 853,-10-2-905,5 2 63,-2 1-51,-8-2 316,7 1-332,-4 1 4,-9-2 1941,4 1-1884,-9-2 82,-4 0-43,0 0 893,-5 0-30,-1-1-1031,-4 2-117,1 3 145,-2 1 11,0 3 17,-1 1-11,1-1-6,-1 3-11,1 0 28,3-2-28,-2 11 5,3-9-5,-1 3-16,1-4 38,0-4 0,0 2-5,1 0-6,1-2-55,4 9 49,-1-8 6,3 6 6,-2-3 17,-2-1 5,3 2 34,-2-1-6,0-3 112,1 6-100,-3-8 49,1 5-66,-4-7 16,2 2 74,-2-5 83,0 0-241,0 1 1,-1-1-7,-1 1-77,-4 3 72,-2-1 23,-4 2-6,-5 1-28,2-1-34,-4 0-162,-5 1 157,3-2 50,-10 2 28,-7 0-361,8-1 361,-10 1-16,-5 2 10,8-3-263,13-1 0,-1 0 317,-5 0 0,1 0-1406,-17 4 1378,14-3 0,0-1 27,-2 1 1,2 0 19,7-2 1,0 0-18,-7 1 1,0-1-79,4-1 1,1 0-46,-15 1-105,17-2 0,-2 0 178,-21 0 11,10-1-66,-9-1-203,1-2 135,10 0 28,-12-2 33,1-4 62,11 1-5,-9-1-23,3 0-5,10 3 50,-8-2 73,2 4 11,9 1 257,-7 0-319,5 2-27,9 0 470,-6 1-555,0 1 1,7 1 1414,-8 0-1571,1 2-17,6-2 16,-7 2-245,-1 1 408,10-1 319,-6 0-1585,11-3-162,5 0-286,4-1-1479,4-4 1211,3-2-1211,2-2 2457,0-1 1,0 4 0,-1 2 0</inkml:trace>
  <inkml:trace contextRef="#ctx0" brushRef="#br0" timeOffset="114934">13318 7708 21668,'-2'30'95,"1"-1"0,-1-2 1,2-3-57,6-2 11,0 0 63,5 15-57,-1-9 0,-1-2 0,-1 0-1072,3 5 1022,0 8-68,1-5 0,-4-9 228,4 3-475,0-8 79,-3-7-100,4 1-717,-1-7 151,-3-4-494,6 0-1887,3-12 0,-3 2 2457,4-7 1,-12 8 0,-4 3 0</inkml:trace>
  <inkml:trace contextRef="#ctx0" brushRef="#br0" timeOffset="115281">14041 7620 22291,'12'31'218,"0"0"0,-1-2 1,-2-3-102,-4-2-10,0 2 44,5 17-95,-2-8-649,1 12 604,-1-12-727,-1-1 682,-1 0-263,1 7-67,-1-14-297,1 2-2616,5-14 0,-6-7 2457,6-2 1,-9-5 0,-1-1 0</inkml:trace>
  <inkml:trace contextRef="#ctx0" brushRef="#br0" timeOffset="116615">13000 7920 18840,'-1'37'521,"0"-3"-291,1-17-17,0 1 190,0 11-224,0-5 28,0 10 163,-1 9-1555,-1-10 1258,0 9 11,-2 1 259,1-10-290,1 2 0,0-1-36,-1 0-6,2 15-27,1-22 4,0-9 24,1 3-24,2-7-21,0-5 891,1 2-897,-3-8-6,2 1-140,-3-4-44,1 1-46,0 1 51,0-1-123,2 2-947,-1-1 67,0-1-733,2 0-1317,1 0 0,-1-1 2504,1-1 0,-3 1 1,-1-1-1</inkml:trace>
  <inkml:trace contextRef="#ctx0" brushRef="#br0" timeOffset="117744">12753 8608 21405,'12'44'48,"0"1"1,-2-4 0,1-6-21,5-9-23,1 2-16,11 10 11,-7-9 14,-2-7 0,0 1-930,1 2 944,6 5 79,-3-2-34,-5-8-1,3 5-66,1-3-85,-8-11-100,9 4 106,-12-12 12,2-1-40,5-7 22,-4 0 29,5-6-28,6-17 61,-10 9 11,-1-2 1,1-1 21,-1-1-253,5-5 293,-5 8-6,0 3-71,1 1 144,1 2-23,12-2-5,-6 5-16,10-2 22,1 3-79,-10 3 0,7 0-4,-9 2-30,-6 1 902,0 0-1310,-3-3 410,-7 3-2376,2-7-707,-8 3-184,-2-3 2457,-1 3 1,1 4 0,1 2 0</inkml:trace>
  <inkml:trace contextRef="#ctx0" brushRef="#br0" timeOffset="-184201.73">9525 5151 8920,'23'10'-6,"-3"-2"18,-15-7-12,1 0 11,1 0 0,0 0 6,8 0 16,-4 0 7,5 0 39,-1-1-51,-4 0-6,3 1 40,1-1-23,-5 0 67,12 1-66,-12-1 4,6 0 74,-4 2-62,-3-2 0,4 0 67,3 1-44,-2-1 122,21 0-156,-15 0-6,13 0 73,-7-1-22,-7 1 11,4-2 55,-4 1-100,-7 0 96,5 1-113,-11 0 0,1 0 34,-5 0 352,-2 0-1518,3 0 1,-1 0 0</inkml:trace>
  <inkml:trace contextRef="#ctx0" brushRef="#br0" timeOffset="-183099.73">9931 5115 13418,'14'2'499,"2"2"-393,-8 0-22,2 1 39,4 2-78,-4-2 5,4 2 85,5 2-102,-7-3 7,12 5-40,-14-6 0,3 2 11,-2-1-6,-2-2 7,0 1 32,-1-1-4,-2-1 4,1-1 46,-3-1-56,0 0 10,-1 0 35,-1-1 5,-1 0-51,1 1-27,-1-1-12,1 1-16,-1-1 11,1 1 0,0 0 5,1 1 12,0-1 10,2 1 63,-2-1-12,-1 0 23,1 0 3186,-3-1-2866,-3 2-455,1-1-5,-3 2 4,1 0 12,-2 0 6,-1 1-11,-8 3 17,4 0 5,-5 2 6,-2 1 16,7-4 12,-9 6-11,10-7-1,-2 1 29,-3 1-12,6-3 57,-8 3-45,12-4 33,-2-1-16,5-1 33,1 0-163,-3 1 57,1 0 16,-10 7 29,6-4 5,-7 3 0,6-3 11,1-1 11,0 0 34,1 0-61,2-3-18,1 1-3069,2-2 3064,0-7 0,1 5 0,-1-4 0</inkml:trace>
  <inkml:trace contextRef="#ctx0" brushRef="#br0" timeOffset="-177313.73">18715 4251 8074,'-12'3'544,"1"-1"-152,7-2 118,1 0 72,1-1 40,0 0-12,1 0 477,-1 1-202,1-1-118,-1-1-425,1 1-45,0-1 229,0 0-296,1-1-17,0 0-17,0 0 0,2 0 0,0-1 0,2 0 191,4-3-197,-3 2-28,6-2 12,5-2-163,-1 2-16,6-1 27,-4 3 12,-2 1 27,1 0 6,-1 0 45,9-1-78,-5 0 0,6 0 78,0 1-45,-8 1 6,5 0 33,-6 2-61,-2 1-23,1 0 12,-6 0 27,1 0 35,-2 0 60,1 1 237,5 6-275,-4 0-73,5 5-79,-2 2 62,-3-1 22,3 3-3327,-4 5 3319,-3-4 9,0 6 64,-4 2 14,-1-6-12,-3 6 46,-7 0-96,-1-6 0,-7 6 68,-7-1-85,2-4-16,-10 5 16,-6 0-22,7-7 0,-8 3-17,7-5-11,11-6-11,-3 1 22,8-4 0,6-3-11,1 0-56,5-2 3283,3-1-4538,0-1 1159,8-4 130,-1 1 44,8-3 118,8-3-66,-3 3-13,10-5-72,7 1-6,-7 2 1,11-2 38,3 1 17,-8 3-431,12-1 484,-19 4 1,0 0-2084,16 0 1996,-15 0 1,2 2-9,0 0 0,-2 1-1298,15 0 1323,-16 1 0,1 0-716,19 8 722,-13-2-5,7 5 27,-8 2-155,-10-2 161,3 4 1451,-6 3-1484,-7-3-7,3 5 7,-4 4 5,-4-6 33,0 6 130,-3-1-68,-4-6 1464,1 4-1240,-3-1-167,-3-5-7,-2 4 1283,-11 1-1333,-1-4-16,-7 4 38,-8 1-100,6-7-11,-8 5 5,-4-3-901,8-3 890,-12 4 45,-2 1-1022,10-5 960,-9 3-544,6-4 539,10-3 11,-7 0-252,3-1 246,8-3-22,-3 0 1132,7-4-1255,6-1 1033,0 0-2551,4-2 1105,4-1-2730,0-3 0,4 1 2457,0-2 1,1 3 0,0 2 0</inkml:trace>
  <inkml:trace contextRef="#ctx0" brushRef="#br0" timeOffset="-175402.73">20285 4269 13620,'13'-15'1299,"-2"1"-924,-9 11-5,-1-1-34,1 0-22,-2 1-34,2 0-22,-1-1-18,0 0-21,1 1-51,-2-2 246,1-6-240,-1 3 11,0-5-51,0 5-72,-2-1-68,0 0-112,-7-6 225,2 3 94,-5-5 321,-4 2-410,4 3-78,-5-4-3275,-8-6 3336,7 7 0,-10-8-158,10 11 130,1 0-5,-1-1 72,-11-5-83,5 5-29,-9-4-585,6 6 541,-2 2-6,-3-2 0,-2 2-9,1 0 1,-1 1 2,-10-3-11,1 1 1,0 1 21,2 2 17,13 2 1,-1 0 8,1 1 0,1 0-2044,-17-1 2024,17 1 1,-1 0-40,-10 0 1890,0-1-1885,-1 1 1,0 1 13,10 1 1,0 0-1434,-16 0 1453,16 1 0,-1 0-22,0 1 0,2 0 5,-16 0 23,15 1 0,1 0-87,-10 1 92,0 1 1787,1 2-1798,2-1 0,-14 4 6,12-3-563,-10 4 557,14-3 0,1 1 6,-1 0 6,1 1-1,0 0 1480,-14 6-1485,12-4 2,4 0 1,1-1-3,-6 2-51,-10 5 51,13-4 50,-11 7-538,7-3 521,-8 5-1650,-1 1 1628,11-6 11,-6 5 152,14-8-158,3 1-10,0-1-1,-12 10 6,7-4 99,-8 6-105,13-6-33,-7 9 39,8-5-5,-5 7 21,9-7 24,1 0 27,-1 1-6,-1 1 1,-1 0-17,1 0-28,0 0 11,2-1 571,1 0-577,1 0 6,2 0 0,0-1 2818,1 0-2801,1 0-6,1-2-2592,-6 19 2576,5-16-1,-3 14 469,8-19-463,1-1 11,2-1 248,-1 0-248,2 0 0,0 1 6,1-2 54,1 1-49,0-1-16,0 0-6,0 1 3248,0 0-3147,3 8-107,1-6-57,3 6 46,0-7 6,0-2 16,1 1 40,6 4-22,-3-5-12,4 5 11,-3-7 29,7 7-35,-4-6-359,6 6 348,-4-9 1,0 2 0,2-2 33,9 6-34,-4-4 219,7 3-235,-9-6 0,1-1 0,9 4-124,-9-4 0,2-1 113,13 5-29,-9-4-11,-4-2 1,-1 0 22,6 1-716,8 2 722,-9-5 83,15 2-11,-7-3-56,-13-1 1,2-2-60,2 0 1,1-1-37,15 1-1332,0-2 0,1 1 1422,2 0-6,-13-1 0,1 0-1016,-7 1 0,-2 0 1022,16 0-52,-16-1 0,2 1 43,-2 0 1,0-1 2,12 2 17,9-1-12,-18-1 6,0 1 12,-1 0 310,1-1-305,13 0-17,-9-1 2028,11-1-1966,2-3 2654,-10 1-2693,10-2-454,-14 2 414,0-1 1,-2 0-4,-2 0 1,0 1 2,9-2-5,-10 1 0,0 0-62,15-2 45,-11 1 17,8-1 11,-13 2-399,-2 1 404,-1-1-5,1 0 23,9-3-12,-6 2 194,7-3-166,2 0-22,-8 0 16,8-1-16,-10 2 0,-1 0-107,2-1 102,0 0 27,14-3-11,-11 2 805,7-3-800,-5 0-16,-8 3 56,5-3-40,-9 3-5,-1-1-5,0 1-1,1 0-3060,8-6 3044,-5 4-6,6-5-56,-1 0 61,-6 3 7,6-5-164,-7 4 146,1-1 6,1 0 243,0-2-243,12-8-6,-8 5-16,8-7-23,-2 3 2321,-9 6-2282,5-3 604,-4 4-564,-8 5 67,19-16-96,-18 13 9,1-5 0,0 0 3,-4 2 233,5-11-205,-10 12-17,-2 5 67,4-11-67,-6 12-11,3-6 920,-5 5-887,0 2 84,0-3-67,-1-1-50,-2 4-17,2-4 0,-3 4 6,1 0 5,0 0 17,-1 0 23,1-2-40,-1 3 0,0-1-11,0 0 0,-1 3-28,-1-3-23,-2 0 6,-1 4 6,-1-4-56,-1 1 39,1 2-6,-2-3-27,-3-1 55,2 3-5,-4-3-17,3 4 0,-1 0 0,-2 0 6,-1 1-34,-11-5 39,5 3-17,-10-2 12,-4 0 61,5 2 28,-9-1 23,-4 0-45,10 2-1,-8-1-4,2-1-855,10 4 714,-8-4-179,0 1 151,9 2 0,-8-2-1377,6 3-701,7 2-835,-4 0 3070,4 2 0,11 1 0,0 0 0</inkml:trace>
  <inkml:trace contextRef="#ctx0" brushRef="#br0" timeOffset="-163982.73">18433 5080 19316,'-21'21'-140,"0"-1"118,5-9 16,-2 1 40,-13 11 0,5-3-4,2-2 1,-1 1-1584,-7 4 1570,11-7 0,-1 0 30,-1 0 1,0 0 2,-13 9-8,13-10 0,0 2 31,-1 0 0,2 0 11,-14 10-45,12-8 0,0 1 56,-2 0 1,1-1-54,6-3 0,-1-1-12,-5 5 1,0 0 17,0 1 0,0-1 2,-12 12-28,13-12 1,0 1 33,1 0 0,1 0 33,-11 10-36,12-10 1,-1 0 66,1-1 1,0-1-21,-12 12-58,11-11 0,-1 0 17,0 0 0,0 0-20,-13 12-17,12-12 1,0 1 30,3-1 0,0-1 3,-10 9-34,13-10 1,0-1 61,-12 14-56,10-9 11,-4 6 46,7-6-34,5-6-18,0 1 12,4-7-34,4-4-28,-1-1-61,3-4-1471,1 0-1728,1-9 1019,4 2-1019,2-7 2457,1 4 1,-2 4 0,-2 2 0</inkml:trace>
  <inkml:trace contextRef="#ctx0" brushRef="#br0" timeOffset="-163332.73">17128 5715 18403,'14'34'779,"-1"-5"-572,-13-19-22,1-1 112,-2 10-191,-2-2-11,-3 7 96,-8 9-118,1-5-323,-6 11 312,-2 2-1112,2-11 1072,-3 8 6,-1-3-22,5-9 5,-5 7-45,-5 7 1,11-16-113,-11 17 12,20-26-45,0 1-219,5-6 208,2-4 225,0 1-304,4-3 1371,2-1-1158,3 0 95,13-2 45,-5 0 134,20-2-122,-14-2-7,10-2 51,-6-2 0,1 0 17,10-4-401,-5 3 1,5-2 0,-4 2 374,-8 1 1,1 1-58,6-2 1,5-1 0,-5 2-81,16-4 14,-18 4 1,1 1 80,-2 1 1,-1 0 11,17-3-65,-18 3 1,2 1-49,3-1 1,-2 1 0,6-1-349,-6 2 0,-4-1 360,-9 2 17,2 0 28,-2-1-17,-7 2 123,6-1-106,-11 2 1459,-1 0-2597,-3 0 1,-1 0 0</inkml:trace>
  <inkml:trace contextRef="#ctx0" brushRef="#br0" timeOffset="-162215.73">16792 7232 17748,'-12'-28'834,"4"3"-559,14 14 22,3-2 274,7-9-285,-1 3-34,4-8 246,5-4-274,-7 6 8,2 1 1,-1 0-677,0 1 562,8-10-172,-11 16 138,-5 5-5,3-2 33,-4 5-73,-3 3-5,0 0 546,-3 5-574,-1 0 118,-1 1-153,1 2 41,-1 1 140,8 6-68,-1 0 5,7 7 102,4 16-119,-4-3-1315,4 14 1276,-9-8-16,-2 2-6,-3 2-16,0 1-4,-3-12 1,0 1-9,1 14 11,-2-17 1,1 1-802,0 20 790,0-15-5,-1 7-487,0-8 481,-1-8-5,-1 5-231,-1-3 85,0-11 744,1 6-996,1-15 666,0-1-3512,0-3 0,8-19 2457,-4 9 1,4-9 0,-6 13 0</inkml:trace>
  <inkml:trace contextRef="#ctx0" brushRef="#br0" timeOffset="-161251.73">17463 6703 16532,'-30'-34'461,"-1"0"0,5 3 1,1 6 316,1 13-1454,6 2 811,-10-1-18,7 4-10,-3 1 16,-1-1 22,-2 1 1,-2 1-101,-7-3 13,-2 2 1,1 0-3,2 0-1157,-14 0 1179,17 2 6,0 0-396,0 2 351,0 0-11,-1 2-11,-12 1-28,10 1-386,5 3 1,0 1 390,-6 4 6,13-3 0,-1 2 117,-10 8 1,0 1 0,-9 6-350,8-3 0,2 0 310,-2 4-11,3-1 322,3 0-350,4-1-11,2 1-6,2 0-537,4 2 520,1 1-10,4 3-6,1 1-1,2 5-691,5 0 0,1 2 711,1-13 1,0 0 7,0 15 1,1-1 586,3 3-575,1 0-16,3-2-18,0 0 14,0-14 1,0 1-15,5 13-3,-5-16 1,2 1-81,12 19 55,-6-12 29,7 7-7,-7-16-63,1-1 75,0-1-5,8 8 27,-3-6 17,5 4 17,-2-9 0,1-2-28,8 4-195,-5-4 1,0-2 160,5 0-16,2-1-12,-1-1 1738,15 3-1704,-11-4 0,-13-4 0,2 1 31,10 0 0,0 0 31,12 2-1,-1-2 1,-1-1-1,1-2-36,-18-3 1,-1-1 30,14 0 5,-2-4 1,-1-1 0,0-3 27,-6-1 1,0-1-29,9-2-30,-12 3 0,-1-1 87,9-3 509,-11 3-448,17-8-84,-20 7 29,7-4-51,-9 4 61,7-5-44,-7 2 0,5-5 1133,-2-4-1172,-5 4-4,0-5 1,-1-1-37,1-3-3,-5 5 1,-1-1-4,4-18-161,-4 8 161,1-12-22,-1-2-5,-5 11 57,3-10-58,-5 5 12,-2 12 5,-2 1 1,-1 1 5,-1 2 2,-1-3 1,-1 0-3,-1 5-22,-6-20 0,0 23 522,-4-7-422,-14-8-84,8 12-53,-5-1 1,-2 0 30,2 3 14,0 2 0,0 1 3,2 0 125,-6-2-232,0-1 45,11 9-543,-19-10 218,19 14 1068,-10-5-1493,9 7-533,0 1-1153,-2 1 2509,-13-1 0,18 2 0,-8 1 0</inkml:trace>
  <inkml:trace contextRef="#ctx0" brushRef="#br0" timeOffset="-157116.73">19209 4939 18806,'-12'-25'-269,"3"3"196,11 13 23,1 0 50,-1-5 56,-2 4 17,0-2 106,-3 3-61,0 3 6,-3-1-35,1 4-173,1 1-45,0 1-779,3 1 651,1 2 296,0 1 23,0 2 94,0 6-49,0-2 5,0 4 117,0 5-133,0-4-18,-1 7 101,0 2-89,0-4 11,0 5 73,1-2-90,0-5-17,0 3 56,0-2-78,0-6 0,0 4 0,0-8-6,1 0 11,-1-1 18,2 1 83,-1 2-56,1-1-11,0 2 134,0 3-94,0-2-7,0 4 29,1 3-107,-1-4-6,1 6 29,-1-2-23,0-3-5,0 2 78,2 1-51,-1-6 7,0 5 111,-1 4-123,-1-8 5,1 5 1,-2-10-6,0-2-11,0-1 11,0 1-23,0-3-10,0 1 16,0-2-22,0 0-12,0 0 18,0 2-18,0-2-5,0 4-5,0 1-12,0-1-11,0 1-168,0-1-123,0-3-476,0-1-2482,-5-1 2457,2-2 1,-2 0 0,3 0 0</inkml:trace>
  <inkml:trace contextRef="#ctx0" brushRef="#br0" timeOffset="-155847.73">17816 4957 15524,'27'0'1361,"7"0"-1008,-14 1 403,19 0-392,-11-1-45,11 0 23,-4 1 0,0-1-1044,14 2 791,-9-1 1,7 0 0,-6 1-394,-10-1 0,1 1 340,3-1 1,5 1-1,1 0 1,-6-1-21,0 1 1,-1-1-3,3 1 0,5 0 0,1-1 0,-6 1-11,-3 0 0,1-1-6,1 1 0,5-1 0,1 1 1,-6-1 13,-4 1 0,1-1 14,2 0 0,6 0 0,-1 0 1,-5 0-460,-2 0 1,-1 0 431,1 0 0,2-1 0,-3 0 19,-5 0 0,-3 0-1,2 0 1,-1 0 6,24 0-93,-5 0 0,-1 0 58,-18 0 1,1 0 2,24 0 1,-1 0 14,-15 0-6,-8 0 0,-2 0-239,0 0 233,2 0-5,-1 0 50,0 0 0,2 0-22,7 0-59,6 0 0,1 0 20,-6-1-1,-4 1 1,0-1-1,-3 1 355,6 0-349,13 0 17,-15 0 8,6-1 1,1 1 649,-3-1-633,9 0 0,0-1-19,-3 0 5,5 0 0,-1 0-22,-5 0 2,0-1 1,-1 1 284,-8 1-265,16-3-6,-26 3-40,1-1 57,-1 1 90,14-2-90,-15 0 57,20-2-34,-27 3-6,5-1 6,-11 2 16,-2 0 6,-1 0 157,-2 0 861,-1 1-1074,-1 0-154,-6 0-910,2 0-2224,-12 0 0,6-1 2457,-6 1 1,9-1 0,2 1 0</inkml:trace>
  <inkml:trace contextRef="#ctx0" brushRef="#br0" timeOffset="-152635.73">19491 5327 18660,'15'-11'84,"-3"2"-44,-12 8-40,1-1-40,1 1 18,-1 0-28,1 0 27,0 0-10,-1 0-23,1-1 50,0 1 28,1-1-10,-2 0 4,1 1-4,-1-1 16,1 1-12,0 0 7,1-2-18,-1 2 7,1-1 16,1-1-28,-1 2-6,4-4 17,-3 3-11,3-1 11,-4 1-5,2-1 22,0 1-17,-1 0-16,5-3-1,-5 3 6,2-1 0,-3 1 6,1 0 5,0 0 17,4-2-23,-4 2 24,7-3-23,-7 2-1,3 1 7,-4-1-12,1 2 0,0-2 11,4-1-11,-3 2 0,7-4-6,-6 3 6,2-1 0,-2 1 6,-1 1-12,0 0 23,4-3 5,-2 3 40,5-5-40,-7 4 6,2-1-11,-4 2-11,1-1-6,0 1-45,4-2 39,-2 1-5,6-3 11,-6 3-11,3-2 17,-4 3-12,1-1 0,-1 0-5,3-1 6,-1 1 5,2-1-12,1 0 7,-2 1 10,2 0 1,-2 0 5,-3 1-5,3-2 5,-1 2-11,-1-1 28,6-1-22,-7 2-1,5-2-16,-3 2 0,0 0 5,2-2 1,-3 3-12,4-3 6,-5 2-1,3 0 7,-1 0-1,-3 0-50,7-2 39,-5 2 1,9-4 21,-9 5 6,3-3 23,-2 2-17,-2 0 0,2 1 27,0-1-16,-1 0 84,5-1-78,-5 0 0,3 0 22,-2 0-34,-1 1 6,2 0 67,0-1-22,-2 1 224,4-1-208,-8 2-38,2 0-376,-4 1-1591,-5 0 1916,-1 0 0,0 1 0,1-1 0</inkml:trace>
  <inkml:trace contextRef="#ctx0" brushRef="#br0" timeOffset="-149018.73">16281 7426 17479,'24'10'330,"-2"-2"-212,-13-7 235,18 3-303,-9-2-33,15 1 16,-7 0 1,-5-1 128,20 1-106,-21-1-5,13 0 50,-9-1-57,-4-1 41,19 1-68,-20-1-11,11 0-1,-11 0 12,-4 0-11,5 0-6,0 0-12,-4 0 18,4 0 84,2 0-29,-5 1-10,8-1-29,3 0-16,-6 0-1,8 0-5,0-1 0,-5 1-11,7-1-6,-1 1-5,-7-1 5,4 1-61,-6 0 38,-6 0 7,3 0-18,-4 0 29,-2 0 0,1 1-6,1 0 28,-3-1 0,3 1 28,3 0-28,-4 0 0,5 0 5,1 0-10,-4 1-7,4-2-10,0 2 16,-6-1-6,5 1-27,0 1 28,-5-2-11,6 3 5,-1-1 11,-2-1 6,3 1 11,3 1-11,-6-1 17,7 0 0,0 1 0,-5-1-6,6-1 29,1 1-23,-6-1 0,6-1 44,-3 0-22,-7-1 12,4 1 61,-4-1-62,-3 1-11,1 0 34,-2-1-50,-4 1-1,1-1-11,-4 0-11,-1 0 0,0 0-5,3 1 10,-1-1-10,4 0 5,-3 0 5,1 0 1,-1 0-1,1 0 12,2 0 11,-3 0 23,1 1 133,-6-1-727,0 1-1289,-6-1-1086,1 1-359,-4-1 2457,3 0 1,2 0 0,0 0 0</inkml:trace>
  <inkml:trace contextRef="#ctx0" brushRef="#br0" timeOffset="-147246.73">17057 7496 16387,'-16'19'162,"4"-2"-95,12-6 40,1 1 16,0 1-5,2 1 72,2 15-151,-1-11-16,1 12-40,-1-11 6,-2-5 16,1 4 18,-1-4-1,0-2 68,2 8-51,-2-11 146,4 9-96,-3-11 6,1 2 113,0-3-91,-2-2 298,2 4-264,-2-4-11,1 2 62,0 1-112,-1-1 11,1 2 100,0 2-128,-1-2-6,0 2 34,0 0-67,0-2-18,0 1-4,-1-2-18,1-3-11,0 1-61,1-4 39,0 0-292,4-2-129,-3-2-380,5-2-2437,-1-6 331,-2 1-331,3-3 2613,-7 5 1,0 3 0,-2 2-1</inkml:trace>
  <inkml:trace contextRef="#ctx0" brushRef="#br0" timeOffset="-146201.73">16599 7726 14292,'21'-4'767,"-3"0"-554,-13 2-12,0-1-10,1 0-23,1 1 118,4-3-163,-2 0 0,3 0 141,1-2-119,-2 2 12,4-1 213,2-1-191,-3 2-34,4-2 29,1 1-118,-6 1 112,15-5-134,-15 6-23,6-2-6,-9 3 1,-6 2 5,4-1 84,-6 2 309,0-1-1586,-7 2-263,1 0-969,-4 0 2414,1 0 0,4 0 0,-1 0 0</inkml:trace>
  <inkml:trace contextRef="#ctx0" brushRef="#br0" timeOffset="-144796.73">17410 7691 18420,'25'4'313,"5"0"-155,-14-4-435,9 1 439,-5 0-50,3-1-78,0 0-57,2 1-5,-1-1 23,1 0-444,0 0 544,2 0 73,16 0-123,-9 0-73,9 0 0,1 0 0,-2 0-475,-5 0 0,-3 0 469,-5 0 23,-1 0 0,1 0 17,13 0 10,-10 0-378,-4-1 0,0 1 356,5-1 12,9-1 348,-12 2-225,11-1-95,-8 0 1089,7 0-1157,-2 1 40,-11-1-1,8 1-337,-13 0 332,1-1-11,0 1 11,1-2-6,12 1 12,-8 0 1091,8-1-1086,-3 1-11,-6-1-11,5 1-257,-9-1 263,-1 1 5,-1-1 0,-1 1-6,6-1 1,-8 1-1,3-1 12,-7 1 369,-5 1-364,-1-1 6,-5 1 11,-1 0 89,-2 0-217,3 0 38,-1 0 28,3 0 29,1 0-1,1 0 6,1 0 23,4 0-12,-4 0 0,1 0-61,-4 0-202,-2 0-841,-2 0 1,-1 0 0</inkml:trace>
  <inkml:trace contextRef="#ctx0" brushRef="#br0" timeOffset="-143912.73">18592 7514 15440,'29'8'874,"-4"-1"-504,-15-6 27,0 2-22,0-1-44,1 0 190,5 3-303,-1-1-28,2 1 153,4 1-203,-6-1-11,7 0 134,3 2-112,-5-3 23,7 3 122,5 1-189,-7-1-29,9 1 57,1 0-68,-8-1 0,7 1 95,-2-1-997,-8-1 925,5 1-423,-2-2 417,-8-1-16,5-1 38,-5 1-56,-6-3-5,3 2 39,-4-1 803,-3-1-870,1 1 543,-2 0-543,-3 0-17,2 0 0,-3-1 23,-1 0-18,0 0 6,-2 0 23,1 0 257,-2 0-38,1 1-203,-2-1 62,-2 2-61,-2 1-6,-4 1 5,-6 5-33,1-2-12,-6 2 18,-3 1-18,4-3 1,-8 3-17,1-1 11,5-3 0,-5 3-11,2-2 5,7-1-11,-4 1 17,6-3 0,3-1 11,-2 2-5,0 0 0,3-2-6,-2 2 0,2-2 5,3-1 1,-1 1 5,3-1-5,-1-1 5,0 1 0,-1-1 0,-4 2-11,4-1 0,-5 1-11,3 0 5,4-1-5,-1 0-11,5-2-337,1 0 303,3 1-208,-1-1 1,2 0-157,-1-1-2733,4 0-124,-2 0 2457,2 0 1,-3 0 0,-2 0 0</inkml:trace>
  <inkml:trace contextRef="#ctx0" brushRef="#br0" timeOffset="-141869.73">20073 6967 15832,'-1'38'544,"1"-6"-382,-2-16 236,-4 19-286,1-12 184,-8 23-1719,5-24 1529,-3 6 6,-3 4-112,6-14 47,-4 15-92,10-24 381,1 4-224,4-10 89,4 1 555,19-3-548,-4-3 30,8-2 0,1-1-126,3-4-31,-1 0 1,1 0-314,-1 0 277,12-2-68,-17 5 1,0 1-34,9-2-64,3 2 0,0 0-26,-8 3-119,-1 1 1,-2-1-45,-7 2-117,6 0-274,-13 0-2240,4 2 627,-7-1 2313,4 2 0,-11-2 0,0 1 0</inkml:trace>
  <inkml:trace contextRef="#ctx0" brushRef="#br0" timeOffset="-141635.73">20320 7285 17736,'-25'36'-64,"0"0"1,1-3 0,6-6-234,15-16-375,0-1-605,1 0-610,0-1-1390,0 1 1462,0-3-767,1-1 2582,0-3 0,1-2 0,0 0 0</inkml:trace>
  <inkml:trace contextRef="#ctx0" brushRef="#br0" timeOffset="-140312.73">20655 6756 16415,'-14'-26'270,"-1"0"1,1 2 0,1 5-58,2 9-23,-4 1-5,-2-1 112,-14-5-230,5 4-56,-10-3-50,-3 3-1292,7 3 1292,-9-1-62,-4 3 67,9 3 12,-12 0 8,23 3 0,0 0 3,-14 1 11,14-1 0,-1 2 33,-23 3-10,12 0 5,-10 3 50,0 2-28,12 0-5,-11 3 62,2 4-46,10-3 23,-8 5 101,1 6-118,10-5-16,-10 7 16,2 2-22,9-5 28,-8 6 16,19-13 1,1 1 28,-9 11-32,10-10 1,0 1 59,-5 10-34,2 0-39,3 0-73,2-1-128,3 0 145,2-1 16,1 1 1,2 1-637,0 2 654,2 0-18,-1 1-5,2-2 40,-1 13 4,2-12 12,1 8 6,1-13 16,1-1-10,0 0-7,0-1 6,1-1-27,0 0-97,1-1 102,0 0 11,2 9-67,-1-6-17,1 6 866,0-11-866,-1 0 0,1-1-12,0-1 18,4 10 5,-4-7 6,5 7 150,-4-10-151,2 1 1,1-2 0,1 0 5,2 0 6,0-1-5,1 0 10,1-1 57,9 5 0,-4-4-6,7 4 33,5 0-106,-5-6 157,8 4-174,-8-7-5,0 0 0,1-1-98,1-1 59,14 5 27,-10-3 6,11 3-27,-1 0-996,-10-4 1007,10 2 10,-12-4 155,-1-1-154,2 0 5,-1-1-16,14 2 61,-11-2-12,10 1-21,0-3-169,-10-2 146,11 0-511,-13-1 550,1-2 11,0 1 818,0-1-818,16 0 6,-10 0-239,12 0 306,0-1-660,-10 0 587,11-1 0,-14 1 137,-2-1-159,2 0-70,-1-1 89,-10 1 1,0 0-14,12-1 5,11-1 51,-4-2-553,-11 1 536,10-2-17,-14 0 530,0 0-620,0-2 23,-1 0 28,-1-1 33,0-1 23,-1-1-11,1-2-23,-1-1-5,2 0-6,-2 1 5,-1 0 23,-3 0 0,-1-1 39,-1 1-44,0-2 202,0 0-225,0-2-22,0-1 28,-1-1-1,6-9-22,-4 5 1,2-8-1,-5 9 6,0-2 5,-1-1-542,1 0 548,-1-1 5,0 0 403,0 0-397,-2 0 6,-1 1 11,-1 0-11,-1 0-12,0 0 18,-2 1-12,0 0 23,-3-1-1,1 1-16,-3-1 228,-1 1-251,-2 1-5,-1 1 28,-1-8-28,-2 6-6,-2-5-28,-3 10-50,-10-9 56,1 8-141,-7-7 146,4 11-16,0 0 792,-2 1-801,0 1 1,-2 0 46,-5-4-320,-2 1 0,1 1 254,-1 1-23,-9-4-539,9 7 567,-1-1-157,-2 0 196,-2 0-53,8 4 1,0-1-77,-17-6-375,15 6 0,1-1 543,-13-4 118,3 0 62,1 0-84,3 2-84,0 1 380,2 0-408,0 1 5,-2-1 23,0 0-17,-3 0-11,1 0-17,0 1 8,1 0-14,0 0-33,3 2-62,2-1 26,2 3-244,1 1 934,0 2-1158,0 1-774,-12 4 539,8 3-603,-8 6-849,9 4 51,2 4-1070,2-1 2720,4 0 0,11-8 0,5-3 0</inkml:trace>
  <inkml:trace contextRef="#ctx0" brushRef="#br0" timeOffset="-139425.73">20391 7073 17888,'7'27'756,"-1"6"-639,-4-20 125,0 15-141,-3-14-23,-1 6 28,-6-1-78,1-4-16,-4 4-1,-2 0-11,4-4 5,-5 3 63,2-1-1,4-6 22,-4 4 35,2-3-108,3-3-10,0 0-28,4-4 10,1-4-16,1 1-2028,1-1-1221,5-1 0,-2 0 2457,5-1 1,-6 0 0,0 1 0</inkml:trace>
  <inkml:trace contextRef="#ctx0" brushRef="#br0" timeOffset="-137819.73">19421 7691 18908,'35'-6'627,"-2"1"-459,-11 7-39,5-1 95,21 2-1444,-9-1 1267,-11-1 1,1 0-689,3 1 0,0-1 699,-6 0 1,1 0-11,7 0 0,3 0 52,3 1 1,-2-1-26,-8 0 1,0 0-14,9 1 0,2-1 2,1 0 0,-1 0-84,-10 0 1,1 0 16,9 0 1,2-1 24,-2 1 0,-1 0-11,-9-1 1,1 0-1,7 0 0,2 1-14,-1-1 1,-1 0-4,-9-1 0,0 1 0,7-1 1,2 0 5,-4 0 0,-3 0 0,18-1 3,-20 1 0,0 0-64,-2 0 0,-1 0 55,15 1-2,-15-1 0,-1 1-9,10 0-6,1 0 7,-3 0-1,-4 1 0,-1-1 6,7 0 5,-9 1 1,-1 0-464,8-1 458,-9 1-6,6-1 467,-2 1-467,-10-1-50,19 0 45,-19 0 1377,7 0-1400,-7-1 916,-6 1-882,4-1 640,-3 1-618,-4 0 0,2 0 6,-1-1 5,-3 1-11,1-1 34,-3 1-17,-3 0-11,0-1-364,-2 1-101,-1-1-1664,-3-2-549,0 0-273,-3-1 2934,-2 0 0,4 1 0,0 0 0</inkml:trace>
  <inkml:trace contextRef="#ctx0" brushRef="#br0" timeOffset="-137145.73">20426 7761 18061,'0'14'1037,"0"-2"-791,2-6-16,0 1-6,0 1-6,0 2-38,0 2-24,-1 1-16,0 2-22,-1 0-6,0 0-17,0 1-11,0 0 0,0-1-6,0 1 74,0 6-85,-1-5-22,-1 5-6,0-7 0,-2 0-11,2 0 11,-1-1 0,0 1 1,1-3-7,-2 1 1,1-2-17,0 1-1,0-1 1,1 0-6,1 0 1,0 0-1,-1-1-11,2 0 5,0 0 7,0-1-7,0-1 1,0 1-17,0-1-6,0 0-6,0-2-21,2 1-68,0-2-140,1 0-224,0-2-510,1-1-1316,0-1-941,0 0-34,0-1 2457,-1 0 1,-1 0 0,-1 0 0</inkml:trace>
  <inkml:trace contextRef="#ctx0" brushRef="#br0" timeOffset="-135869.73">20144 7920 21069,'-15'17'101,"2"-2"-90,6-12 0,0 0 0,-2 1 1,0 2 4,-1-1 1,-1 2 6,-2 0 5,0 1 11,-2 0 22,-1 1-5,1 0 6,-2-1-6,2 0-11,-2 1-6,1-1-5,0 1-18,0-1-10,1 1 0,-1-1-1,1 0-10,0 1 16,-1 0-22,1 0 16,-2 1 6,0-1-16,1 1 22,-8 4-12,6-4 6,-4 4 6,5-5 6,1-1-1,-2 2 6,0-1-28,-2 0 0,1 1-323,-1 0 312,-1 0 6,-11 6-7,7-4 12,-9 5-22,2 1 28,7-5-12,-7 5-604,8-4 610,1-1-12,-2 1-4,0-1 4,-12 7 1,9-6 11,-8 5-11,2-1 17,8-5-1,-8 5 1,10-6 11,0 0-6,-1 1-6,0-1 29,-11 6-23,7-5-5,-7 4-17,0-2 11,9-3 0,-7 3-6,11-5 23,2 0-261,0 0 244,1-1 6,2 1-17,0-2 5,2 1 12,1-1-6,2-1 289,2 1-289,2-2 580,1 0-602,2-2 273,1 0-296,2-1 11,0-2-5,2 1-2738,0-1 1393,5-3-1378,-1-1 7,6-3-522,-2 2 2540,0-2 1,-3 4 0,-2 0-1</inkml:trace>
  <inkml:trace contextRef="#ctx0" brushRef="#br0" timeOffset="-134994.73">18821 8396 17557,'2'27'325,"-3"-3"-157,-4-14 17,-2-1-6,1 1-5,-2 0 5,0 0-10,0 1-35,-2 0-28,0 0-27,-2 1-40,0 0-5,0 1 5,-1 0-17,0 1 45,-9 6-39,6-5-255,-7 4 243,8-8-4,-1 0 16,1-1 22,2-1 0,0 0 1,1-1-18,1 0-16,-2 0 239,-2 3-262,1-2 1,0 2-1,3-4-5,3 1 22,-1-2-5,1 0-1,0 1-5,0-1 0,1 0-22,0-1-17,2 1-6,1-3-17,2 1 1,1-3 178,1 0-44,4 1-11,-1-1-1,4 1 51,4 0-56,-2 0-22,3 0 5,-1-1-11,-1 1 17,0 1 0,-1-2 0,1 2-1,-1-2 1,1 2 11,0-1 112,4 1-62,-3 0 23,2 0-11,-3-1 11,0 0-6,1-1-22,0 1 16,2-1-22,0 0-5,2 1-6,3-2 101,11 1-101,-5-1-588,10 0 565,-7-1-4,0 1-6,1-2 5,0 1-6,1 0 6,2 0-17,-1 1-16,1 0-1,-1 0-16,0 0 10,-1 0 1,-1 0-22,-1 0-1,-2 0-247,-2 0 247,-2 0 23,-3 0-28,-2 0-17,-1 0 11,-3 2 0,0-1 607,-3 1-562,-2-1 268,-1 0-279,-2 1 17,0-1 10,-1 0-10,0 0 16,-1-1-33,0 1 11,0-1 11,0 0 1,-1 1 44,1-1-73,-1 1-633,0-1 129,-3 2-286,0-2-576,-2 0-1350,2 0-544,0 0-28,0 0 2457,-2 0 1,3 0 0,-1-1 0</inkml:trace>
  <inkml:trace contextRef="#ctx0" brushRef="#br0" timeOffset="-133249.73">17868 9296 17176,'20'-20'238,"0"1"0,16-14-204,-14 30-780,2-1 796,1 1 23,3-1 268,14 1-128,-8 1-39,11 0-1,-1 1-122,-13 1 305,8 0-31,-13 3-84,-8 1 163,-1 3 173,-7 5-342,-6 0-72,1 7-1,-10 10-134,-3-4 384,-7 10-429,-1-15 0,-1 0-11,-11 9-381,8-9 1,-1 1 371,-3-2 1,1-1-1213,-15 11 1229,14-11 0,-1 0-2,-1 0 0,1-1-23,-15 9 33,14-10 1,-1 0-34,0-2 1,1-1 10,-15 6 0,16-8 1,-1 0-107,-16 5-707,12-5 723,-4 0-223,9-5 140,8-3 640,-2-1-775,5-4 1444,5-3-1198,0-2 914,3-7-863,3 2 13,1-4 4,5-2 45,3 4 22,4-2 90,9 1-62,-2 5-11,6-2 85,3 4-62,-5 4-7,5 0 63,3 3-74,-7 2 23,11 2 40,3 4-68,-7 1-12,10 4 124,0 4-1260,-8-2 1193,10 6 134,2 3-72,-9-5-79,-12-6 0,1-1 64,1 0 0,-2-1-13,13 5-270,10 2 286,-4-5-145,-10-6-40,7 0-184,-4-5 16,-8-4-94,7-2-864,1-9 84,-8 2 530,8-6-2731,-3-3 0,-10 7 2457,2-4 1,-16 13 0,-3 2 0</inkml:trace>
  <inkml:trace contextRef="#ctx0" brushRef="#br0" timeOffset="-131769.73">18944 9049 17983,'-46'-16'1025,"7"1"-745,35 13 0,-2-3-11,1 2-73,-1 0-33,-1-1 217,-12-5-257,6 3 309,-24-8-292,19 7 95,-22-4-129,19 6-27,-7 0 44,-17 1-90,18 1-212,-2 1 0,-1 0 190,3 0-5,-10 0-23,11 1 62,-12-1-23,8 0 3,5 1 1,0 1-32,-5-2 6,-10 2 14,13 0 0,1 0 8,-9 0 9,2 1 0,0 0-14,3 0-648,-8 3 631,12 0-18,2-1 1,-3 2 6,0 0 11,-2 1-11,-15 3 5,10-2-11,7 0 1,0 0 5,-3 2-1,-8 2 18,8 0 11,7-2 5,-4 1 6,9-1 6,-9 6-22,4-3-536,-5 7 552,6-4 5,1 2-46,0 2 74,-9 8-27,7-6 609,-7 7-610,10-9 1,-1 0-17,-4 4 5,-2 3 1,1 0-29,5-4 0,-2 4 1,0 1 10,3-2 1,-3 4 0,1 0-18,4-2 6,-1 3 1,1 0 5,4-2-6,1 4 1,2 0 16,4-3 20,2 2 0,3 0-3,2-4-28,4 4 0,3-1-28,1-3-6,4 1 1,1-1 16,1-5 0,3 2 0,2-1 0,1-4 11,6 3 1,2-1 28,0-5-519,-5-2 0,0-2 507,6 0 6,3 0-23,0 0 9,-1-3 0,1 0-20,8 2 3,6-1 0,1 0 31,-7-2-15,-9-3 1,1-1 3,16 3-29,-12-3 20,2 1 1,0 0 7,0-1 15,5 0 0,0 0 13,-5-3 0,-9 1 1,0-1 39,2-1-6,1 0 878,-1-1-901,-2-2 1,1 0-50,8-2-164,-9 0 0,-1 0 141,13-4-1036,-11 2 1047,8-2 12,-13 3 514,-1 0-520,0 0 28,19-5-17,-15 4-9,4-2 1,-1-1 19,-4 1-736,16-7 741,-21 7-10,0-1 295,-1 1-279,19-8-22,-16 7-9,4-2 1,-1 0 14,-5 3 1065,13-7-1088,-12 4 11,-6 2 12,16-13-6,-15 10 452,8-9-469,-5 2 23,-6 4 917,6-6-907,-2 1-16,-4 4 34,14-16-12,-15 15 1,8-8 5,-5 7-11,-6 5 27,13-17-21,-12 14-1,5-11 6,-4 4-17,-3 4-55,10-24 21,-10 20 6,6-12 17,-4 7-11,-4 6 11,3-7-5,-2 1 10,-1 7-55,3-22 16,-6 22 1,2-10-18,-6 11 23,0 4 23,-1-4 38,0-1-10,-2 6-1,-7-14-33,1 16-40,-5-6-77,0 8 66,2 3 34,-4-1-11,-3 0 22,3 3-157,-20-8 40,14 7-121,-6 1 0,-2 0 53,0 3-56,-16-2-755,8 5 106,11 0-732,-2 1 1,1 0-1639,-2 1 0,-12-1 2457,23 1 1,10 0 0,2-1 0</inkml:trace>
  <inkml:trace contextRef="#ctx0" brushRef="#br0" timeOffset="-130152.73">17110 9860 16112,'40'27'1350,"-7"-6"-824,-13-20-290,-6-1 273,12 0-278,-11 1-30,6-1 174,3 2-201,-5-1-17,7 1 173,12-1-240,-12 0 16,0-1 1,1 0-843,0 0 814,13-1 46,2-1-29,-8-1 22,11 0 107,2-1-117,-11 0-23,12-1-9,-14 2 1,-1 0-82,11-1-5,-13 2 0,6-1 0,-6 0 22,14 0-17,-4 0 1,0 1 22,-2 0-15,-14 2 1,1-1-3,5 1 0,0 0 0,7 0-3,-2 0 1,-2 0 7,-3 0 1,7 0 27,11 0-33,-17 0 11,3 0 1,0 0 5,-4 0-1,-1 0 1,-1 1-6,0 0 1,7 0-12,-2 0-12,-8-1 7,6 1-1,5 1 6,-13-1 0,11 0-78,-17-1 89,-1 1-5,0-1-6,6 0 0,-5 0-6,5 0 18,2 0-12,-10 0-40,9 0-4,-17-1-85,-1 1-2346,-5-2 352,-4 1 2123,-12-5 0,9 4 0,-7-2 0</inkml:trace>
  <inkml:trace contextRef="#ctx0" brushRef="#br0" timeOffset="-129618.73">18062 9913 16448,'-3'17'986,"0"-3"-672,5-10-18,0 1-21,0 1-51,0 0-51,-1 1-55,1 1-44,-2 2-30,2 1-21,-2 1-1,1 1-16,0 0 5,-1 2 0,2-1 0,-1 1-5,0 0 5,1 0 6,0-1-6,0 0-5,2-2-12,-1-1-16,0-1-12,0-2-27,0-1-23,-1-2-29,1-1-27,-1-2-23,-1-1-3114,0 0 136,1-4 1270,-1 0 364,1-2-1422,0 1 2929,-2 0 0,1 1 0,-1 2 0</inkml:trace>
  <inkml:trace contextRef="#ctx0" brushRef="#br0" timeOffset="-128977.73">17498 10125 14717,'31'-7'478,"0"1"0,-3 0 1,-5 1 25,-13 1-17,2 2-67,-1-1-28,3 0-39,-1 0-62,2 0-10,0 0 4,1-1-16,1 1 5,0-1-10,1 1-46,1-1-22,0 1-45,1-1-56,-2 1-16,1 1-46,-2-1-22,-1 2-5,-1-2-17,-1 2 5,-1-1-16,-2 2 11,0-1-17,-2 1 5,-1-1 12,0 1-11,-2-2 33,1 2-22,-1-1-6,0 1-17,-2 0-16,-2 0-1043,0 0 1,-2 0 0</inkml:trace>
  <inkml:trace contextRef="#ctx0" brushRef="#br0" timeOffset="-127783.73">18521 10054 8046,'-21'-12'-22,"5"2"11,14 10 22,1-1 51,-2 0 10,0 0 46,1 1 420,-1 0-84,1 0 117,0 0 678,0 0-650,0 0-16,0 0 548,0 0-50,1 0 348,0 0-1048,-1 0-225,-1 0 1,0 0 146,0 0-141,-1 0-5,-1 0 263,-1 1-303,4 0 107,-2 2 168,4-3-67,0 1-145,0 1 16,0 0-17,2 2 12,0-2 173,4 1-196,-1 0 0,3 0 145,5 1-139,-2-2-40,6 1 264,18-1-264,-10 0 9,3-1 0,0 0-37,2 0-22,12 0 3,-14 0 0,-1 0-42,10 0-975,-9 0 1,-1 0 979,3 0-15,1-1-2,1 0 1,15 0-45,-10 0-245,11 0 244,0-1-1053,-12-1 1054,11-1 16,-17 1 1,-2 0-6,9-1-12,-3 1 1,-1 0 0,-4 0 1610,7 1-1622,-4 1 12,-9 0 0,7 0 56,3 3-6,-11-1 318,15 3-324,-19-3 1355,3 2-1383,-2-1 12,-5 0-11,3-1-6,2 2 5,-9-2 1,7 1 11,-13-2 16,1 0 46,-3 0-1172,-1-1 1,0 0 0</inkml:trace>
  <inkml:trace contextRef="#ctx0" brushRef="#br0" timeOffset="-126969.73">19421 9895 21836,'27'27'438,"-4"-7"-197,0-2-174,-9-9 129,25 14-123,-19-13 25,4 2 0,0 0-59,-1-1-6,2 1 1,-1 0-12,-5-1 34,20 13-39,-25-14 56,11 9-51,-17-11 6,4 4-16,-7-7 44,0 5-51,-2-7 1,0 4-6,0-4 0,-1 0 67,1 0 0,-2-2 247,0 0-253,-4 1-100,0-2-39,-12 3 67,3-1-79,-22 6 73,16-4 0,-17 6 1,17-4-7,-5 2-50,-11 5 51,13-4 13,-2 1 1,-1 0 3,6-2-7,-15 6-10,23-9 16,-2 1-66,10-4-3205,1-1 2457,9-6 1,-7 3 0,6-4 0</inkml:trace>
  <inkml:trace contextRef="#ctx0" brushRef="#br0" timeOffset="-124743.73">20550 9419 16448,'-6'22'1143,"0"-3"-858,2-14 242,-8 9-426,4-5-12,-9 8-5,7-7-22,-2 0-12,1 1 13,-9 12-52,8-9 17,-8 15-45,15-19-113,-2 6 91,5-12-6,2 2 73,0-6 259,4 1-164,1-1 79,6-1-146,-2 0-6,5-3 28,10-3-44,-6 2 78,23-7-62,-23 8 34,11-2 180,-7 3-141,-5 2-34,7-1-21,1 2-40,-5 0 173,20 5-123,-19 0-22,10 6 73,-8 6-67,-5-4-12,3 7-16,-3 1-29,-7-5 152,7 18-78,-11-17-29,2 9 68,-7-6-34,-1-5-6,-2 4 17,-2-7 12,-2 0 10,-2 2 29,-2-2 146,-8 8-158,3-6-11,-6 5 68,-1-4-118,7-6-23,-4 2 12,3-3-62,5-3-135,-9 2 6,10-3-67,-4-1-387,6-1 186,2-2-91,0 0-861,1 0 396,-2 0-464,1-2-1860,-4-2 0,3-1 2963,-6-4 1,9 5 0,-2-1 0</inkml:trace>
  <inkml:trace contextRef="#ctx0" brushRef="#br0" timeOffset="-124252.73">20585 9507 20487,'35'-7'285,"-4"1"-178,-13 2 5,1 1-6,1 0-412,1 0 379,1 1-11,1 0-6,1-1-23,1 1-483,1 0 472,1 1-5,0-1-17,1 1-17,-1 0 11,0 0 1,0 0-1,-2 0 6,1 0-17,-3-1-16,1 1-1,-2 0 1,-3 0 204,-2 0-232,-5 0-35,-2 0-105,-6 0 44,-1 1-3120,-3 0 619,-6 0-81,-1 0-538,-5 0 2457,2 0 1,4 0 0,3 0 0</inkml:trace>
  <inkml:trace contextRef="#ctx0" brushRef="#br0" timeOffset="-122859.73">21220 9313 15311,'-25'-19'1031,"3"3"-740,14 13-84,-1-1-50,0 2-50,-2-1-35,-1 0 18,-1 0-12,-1-1 34,-2 2 23,-2-1 16,-1 1 17,-1 0-11,0-1-17,-1 1-17,0 0-22,-1 0-17,1 2-11,-1-1-12,-1 0-356,0 1 346,-2-2-23,1 2-6,0 0-16,0 0-12,0 0 6,0 0-5,1 0-23,0 0 5,0 0-16,0 0 17,0 0 5,-2 1 17,-1 0 39,-1 1 17,0 1 34,0 0 0,-1 1 5,1 0-22,0 1 11,2-1 17,0 1 16,1 0 18,1 0-12,0 2-5,0-1-23,2 0 0,0 1-22,2 0-75,1 0 47,1-1-11,1 2-6,0 0-6,0 1-16,0 0-17,1 1 5,-1-1-5,0 2-6,-1 0 0,1 1 6,-1-1 17,1 1 5,-1 0 22,1 2-16,0-1-17,-7 7 0,6-4 11,-4 6 1,7-6-219,2 1 251,-1 1-10,2-1 11,0 2 11,0 0-28,2 2-11,0-1 5,1 1 0,1 0 12,1 0 16,2 0 23,1 1-11,2 1-6,0 0-34,1 0-11,1-1 6,2 0 22,2-1 23,3-1-6,2-1-17,1 0 0,1 0 0,1 0-22,1 0-5,1 0-1,1 1 0,-2-2-17,1 2-22,-1-2-11,0 1 5,0-1 40,1-1 0,0-1 27,2 1 29,0 0 11,10 8-23,-7-6-318,7 6 329,-9-8 29,-2 0 5,2-1 44,1 1-33,12 9-94,-7-7-747,8 5 746,-11-8 23,1-2-156,-1 0 128,0-2 11,1 1-23,1-1-5,0 0 5,1-1 23,1 0-11,1 0 10,1-1 7,0 0-34,1 0 16,0 0-5,2-1-96,-2-1 84,1 0-21,-1 0-1,1-1 17,2-1 6,0 0 11,1-1 0,1-1-50,0 0-73,14-1 50,-12-1 17,9-1 0,-15-1-6,-2 0 17,-2 0 12,0 0-135,-2 0 184,1 0-16,0 0 23,0 0-6,12 0 5,-8-1 189,8 0-194,-12 1-6,-1-2 194,-2 0-189,1 0 12,10-2-11,-6 0 621,8-2-683,1-2 34,-10 2 28,9-5-234,-12 2 245,-1-1-23,1-2-16,0-2-34,0 0 51,-1-2 11,1 0 16,-1-2 6,9-10-11,-9 5-44,7-7 49,-11 9 6,0 0-27,-1 0 32,0 0 46,3-9-62,-6 6-6,4-8 1,-3-3-29,-3 8 6,3-9-5,-6 10-29,1-1 23,-1-1-6,1 1-11,-1-1 11,0 0 0,0 0-16,-1 0 50,3-11-6,-3 10 0,1-7-11,-5 13-17,-1 1 0,-1 1 574,-1 1-557,-1-10 0,-3 8 173,-1-7-190,-10 2 12,3 7-400,-6-6 405,4 9-17,-1 1-5,-1 0-12,-1 0-5,-1 0 5,0 1-16,0 0 27,-2 1-16,-8-5 6,5 5 408,-8-3-576,-3 3 72,5 4-950,-8-1 889,8 5-6,-1 2-11,-1 2 11,-2 0-135,-16 3 174,11 1 67,12-1 1,1 1-157,-12 2-80,2-1-82,-2 1-46,1-2-106,2 0-73,1-1-84,2-1-123,-1 1-1714,-12-1 873,8-1 198,-8-1 1483,17 0 0,3 1 0,1-1 0,-10-1 0</inkml:trace>
  <inkml:trace contextRef="#ctx0" brushRef="#br0" timeOffset="-122076.73">19968 10107 19720,'44'3'127,"0"0"1,0 1 0,-3-2-1,-1 1 1,-7-1 79,0-2-2024,4 0 1996,2 0-73,1 0 1,3 0-1047,2 0 980,0 0-1,1 1-22,2-1-29,0 1 32,-23-1 0,1 1-6,0-1 0,1 0-6,0 1 0,1-1 6,12 0 0,0 0-8,-10 0 0,0 1-508,9-1 1,-1 0 574,11 0-11,-3 0-886,-1 0 818,-2 0-33,-3 0 55,0 0-16,-4 0 742,-2 0-731,13 0 11,-13 1 671,13-1-688,-16 1 6,1 1 483,0-2-500,-1 1 1,-1 0 471,-2-1-466,-1 1 168,-2-1-157,9 1 0,-11-1 837,6 0-859,-15 0 742,-2 0-776,-3 0 515,-3 0-610,-2 0-50,-1 0-903,-2 0 1,0 0 0</inkml:trace>
  <inkml:trace contextRef="#ctx0" brushRef="#br0" timeOffset="-121343.73">20779 10178 18453,'27'7'157,"-4"0"-73,-18-7 28,-1 1 23,1-1 22,-1 1 17,0 0 10,0 1 24,1 1-40,0 2 56,2 1-45,-1 3-56,2 2-17,-1 1-78,0 3 17,0 0 28,-1 1-40,1 1-21,-1-1-18,2 1-22,-1-1 34,0 0 22,0-2-6,-1-1-5,0 0 0,0 0-12,0 0-5,0 0 6,0-1-17,-1 0-12,-1-1 18,-1-1-12,0 0 11,0 0 6,0 0 0,-1 1-5,0 0-23,1 1-11,-1 0-17,2-1-34,-1-2-39,0 0-39,0-3-67,-1-1-157,0-2-246,0-1-450,-1-2-883,1 1-701,-1-1 208,2-2-813,0 0 2859,0-2 1,-1 2 0,-1 0 0</inkml:trace>
  <inkml:trace contextRef="#ctx0" brushRef="#br0" timeOffset="-120810.73">20691 10178 13513,'-30'37'1300,"2"-4"-757,11-21-684,0 1 723,-2 1-66,0-1-119,-1 1-117,0-1-73,1 1-89,0 0-17,-1 1 16,1-1 141,-8 6-118,6-4-39,-4 3-34,5-1-95,5-5-17,-1 2 194,7-7-272,3 0 105,0-2-122,2 1 6,0-1 5,1 0 346,1-1-474,1-1-622,1 0 195,0-2-251,1 1-449,1-3-492,2 0 117,2 0-302,1 0 2061,3-1 0,-5 0 0,0 0 0</inkml:trace>
  <inkml:trace contextRef="#ctx0" brushRef="#br0" timeOffset="-119909.73">21696 10266 19188,'-24'6'235,"2"-1"-174,16 0 7,-3 0 72,-7 5-62,1-1-11,-7 4 84,-6 5-83,6-5 91,-3 3 1,-1 0-20,0 2 19,-6 3 1,1 1-99,3-3-39,7-4 1,-1 1-34,-9 5 5,8-5 6,-3 2-33,7-5 10,6-4 1,-1 3-40,1-1 12,3-2-17,0 2-179,2-3-68,4-3-296,0 0-534,3-5-2133,1 1 0,1-5 2457,2 1 1,-1-1 0,0 2 0</inkml:trace>
  <inkml:trace contextRef="#ctx0" brushRef="#br0" timeOffset="-116186.73">20938 8008 19288,'20'-9'314,"-1"2"-68,2 8-78,-5-1 101,11 0 101,8 0-281,-3 0-156,3 0 0,1-1 56,4 0 22,6-1 0,1 0-2332,-4 1 2326,-9-1 1,1 1-34,7-1 6,0 1 11,2-1-9,-5 1 1,0 0 2,-14 0 0,1 0 2,8 0 0,4-1 0,-6 1 21,10-1-29,-4 0 1,-2 1-254,-4-1 248,6 0 5,6 1 23,-17 0-5,15 1 5,-9 0 5,-7 0 9,3 0 0,0 0 3,1 0 16,0 0 1,-1 0 6,-7 0-157,20 0 189,-27 0 124,13 0-128,-17 1 1658,11-1-1703,-10 0-7,23 0 1,-15 0 62,29 1-63,-29-1 85,24 2-50,-29-1 145,18 1-140,-20-2 128,18 2-111,-17-1 893,9 0-864,-4 0-69,-5-1 40,16 1-45,-16-1 442,15 0-454,-20 0 18,7 0-34,-13 0-252,0 0-3025,-3 0 0,-4 0 3148,-4 0 0,2 0 0,0 0 1</inkml:trace>
  <inkml:trace contextRef="#ctx0" brushRef="#br0" timeOffset="-115499.73">22472 7814 20240,'14'15'627,"6"1"-481,-6-7-40,6 2 57,6 1-107,-7-3 11,4 1 0,0 1-16,2 0-1,15 7 56,-4-1-1495,-7-5 1422,11 4 1,0-1 5,-8-4 50,-2-1 1,0 0-34,-1 0-22,14 4-107,-19-6 90,-8-2-6,1 0 23,-9-3 11,-4-1 162,0 2 889,-3-2-1051,0 0 529,-3 1-540,0 1-23,-3 1-39,-7 7-6,2-2-89,-18 14 84,12-10 5,-11 6-27,5-5 33,6-3 16,-7 3 7,0 0 22,3-4-1,-3 4 35,0-1-34,6-4-1,-4 4 40,4-3-28,6-3-11,-4 1-17,5 0 11,4-3-22,-3 2 0,7-4-6,-1-2-527,3-1-245,4-2 100,-2 1-2588,15-5 0,-8 2 2457,9-3 1,-13 4 0,-1 0 0</inkml:trace>
  <inkml:trace contextRef="#ctx0" brushRef="#br0" timeOffset="-112125.73">23989 6967 16230,'13'-11'336,"-3"1"-190,-10 9 223,1-2-145,-1 2 11,1-1 230,-1 0-274,0 1-79,0-1-90,-4 0-100,1 0-23,-4-1-162,-4 1 123,2 0-202,-16-1 258,9 2 11,-10 0-33,2 1 78,5 0-6,-5 1-83,-2 3 49,6 0-111,-25 9 162,22-4 17,-16 7 101,9 4-711,7-4 733,-6 9 179,0 3-150,8-5-12,-7 9 117,3 4-139,7-9 16,-3 10 101,5 1-134,4-9 17,1 10 146,5-2-175,4-9-38,0 7-130,9-5 51,-1-8-12,8 3 69,4-5-1,-3-5 34,5 2 89,0-4-61,-5-3-1,5 1 85,-1-2-51,-3-3 17,4 0 185,4-1-168,-4-3 705,9 0-655,6-2-145,-5-1-29,9-1 79,0-3-774,-12 1 746,8-2-302,-8-1 353,-8 2 10,2-1 135,-5-3-173,-5 2-18,3-2 798,-4-2-774,-4 3 468,1-4-340,-5 2-168,-1 3-40,-1-2-38,-6 1-85,-1 2-44,-6-2-382,-10 0 308,4 4 24,-10-3-68,-4 4 72,9 1-4,-7 0-108,3 2 169,7 1-11,-6 1-269,2 2 128,6 0-83,-4 1-634,4 1 258,4-1-341,-4 2-2202,0 2 0,4-1 0,-1 2 3039,8-4 0,4-2 1,2-2-1</inkml:trace>
  <inkml:trace contextRef="#ctx0" brushRef="#br0" timeOffset="-111008.73">24695 6897 14975,'-17'-37'147,"0"1"1,2 2-1,0 7-107,1 15 128,-1 0 73,-2-1 39,0 0-56,-2 1-146,-14-5-61,4 5-2194,-11-2 2283,7 6-44,-1 0-79,-1 2-39,-1 1 17,-2 1 44,-3 1 63,0 1 66,-2 1 25,13 2 1,-1-1 8,-14 3-73,16-1 1,1 0 156,-1 3 0,2 0 33,-15 4-159,14-3 0,0 1 76,-12 4-45,2 0-56,-1 2-28,1 0-43,11-3 1,0 0-8,-12 7-18,12-6 1,1 1-6,-10 6 0,2 3 22,-1 2 51,3 3 22,0 2-22,2 1-11,1 2-34,0 0 22,9-8 1,0 0 27,-11 12-39,11-12 0,0 2 23,-1 0 0,1 0-37,5-5 0,0 1-465,-4 5 0,0 1 524,-5 11-11,4 1 11,1 1-34,1-2-22,7-10 0,1-1 0,-4 13 286,5-15 0,1 1-3,3 8 0,2 0-143,-3 8-676,3-8 1,1-1 512,1-1 29,1-2 847,0-2-830,-1 12-35,1-11 29,-1 11-6,1-3 67,0-9-100,0 9-6,2-12 24,5 12-47,1-9 20,0-4 1,2-1 468,3 4-466,8 7-12,-5-13 1,2-2 0,7 6 0,-6-5 0,1 0-51,18 9 34,-9-8 11,-2-3 1,0-1-18,6 2 20,-11-8 0,2 1-23,10 1 1,1-1 5,-12-4 1,2-1-1,12 4 0,2-1-17,-6-3 1,-1-1 30,-7-1 0,1-1-25,17 3 0,0 0 22,-17-3 1,-1-1-1,7 1 1,1 0-74,-1-1 1,-2-1 30,15 1-518,-16-1 0,-1-1 592,9 0-4,-12-1 0,0 1-19,14-1-28,11-1 454,-15-1-471,-1-2-60,1-2 18,-1-2 0,1-1 36,11-3 94,-11 3 1,1-2-61,-6 2 0,-2 0 0,16-6 25,-15 5 0,0 0 299,11-6-324,0-1-11,1-2-31,-3-1 0,1-1 61,-15 8 1,1-2-39,8-7 1,4-5-1,-5 4 16,-10 5 1,-2 1 38,11-11 1,-1 0 24,-2-5-10,-3-1-1,-1-3-33,-7 3 0,0-2 44,4-9 2,-8 15 1,1-5 0,-3 5 14,1-8-36,-2 10 0,-2 1 20,-4 2 494,-1 1-466,-2 2 50,-2-8-112,-3 6-311,-3-7 227,-3 8-207,-9-13 11,3 8-503,-6-11 296,3 9-84,-3 0-157,-2-3-586,4 11 1,-2-1-939,-14-10 1012,11 13 1,-1 1 1239,3 5 0,1 3 0,-2-1 0,0 0 0</inkml:trace>
  <inkml:trace contextRef="#ctx0" brushRef="#br0" timeOffset="-110370.73">22913 7920 13301,'46'-4'511,"1"0"1,-1 0 0,-3 1 0,-1-1 0,-8 2 188,0 0-2460,6 0 2203,5-1-183,-10 1 1,2 0-175,-7 0 1,1 0-28,8 0 0,3 0 8,4-1 0,-1 0-62,-8 1 1,0 0-6,10-1 0,3 1 4,-15 0 0,-1 0 0,0 0-1070,6-1 1,-1 1 1035,-5 0 0,1 0 1,1 0-50,0 0 1,0-1-1,-2 1 9,7 0 0,-1 0 34,-5 0 1,0-1 0,0 1-58,15-2 1,-3 0 89,-11 2 1,-1-1 16,8-1 0,0 0-108,-8 0 0,-3 1 195,13-3-108,-18 3 0,-1 0 281,8-2-95,-9 2 758,-1 0-517,-10 2 1883,-7 0-2163,0 1 1141,-6 0-2212,-2 0-527,-3 0-1819,-9 0 0,2 0 2457,-6 0 1,11 0 0,1 0 0</inkml:trace>
  <inkml:trace contextRef="#ctx0" brushRef="#br0" timeOffset="-109958.73">23831 7973 17104,'21'39'209,"0"-1"0,-2-2 0,-5-5-120,-12-9 7,-1 0-29,-1 3 0,-1 0-599,-1 1 588,-2 1-34,-1 0-67,-3 15 12,3-9 5,-2 10-73,2-1-22,2-13-57,0 9-217,2-8 173,1-7-157,0 0-1570,2-7-267,1-6 95,1-2 2123,3-5 0,-5-2 0,2-1 0</inkml:trace>
  <inkml:trace contextRef="#ctx0" brushRef="#br0" timeOffset="-109370.73">23566 8220 19484,'-18'29'4,"0"1"0,0 0 1,-7 11-1,4-5 7,6-12 17,0 2 40,-9 14-1006,5-8 969,2-3 0,0 1-1240,-4 6 1211,7-13 1,0 1 28,0 0 0,1-1-14,-8 11-12,7-12 1,0 1 2,0-1 1,0 0 13,-10 10 152,10-11 1,-2 1-158,-16 16-6,7-11 22,-6 8 7,4-4-669,8-9 657,-2 6 109,4-6-153,8-7 1081,-2 1-1177,7-6 215,2-4-175,1 0 758,1-3-698,0-1 379,0 2-221,0 2-51,0-1-16,0 4 38,-2 4-78,0-3 23,-2 5 33,-1 0-78,0-3-34,1 2-324,-1-4-303,2-3-836,0-2 387,3-5 1,0-1 0</inkml:trace>
  <inkml:trace contextRef="#ctx0" brushRef="#br0" timeOffset="-108806.73">22825 8802 19512,'-14'44'164,"-1"1"1,2-4-1,2-5-69,4-8-1511,1 1 1439,0 3-29,1 0 40,-2 17-12,3-11 17,-2 0 1,0 0-7,-1 1-22,1-9 1,0-1 44,-2 0-12,1 0 7,0-3-39,-2 9-1,3-12-5,2 5 29,2-9-142,3-10-27,10 1 145,0-10-5,13-3-34,13-7-23,-5-1 731,13-5-655,-15 5 0,0-1 48,10-2-674,-10 3 0,0 1 663,3 1 5,-1 2 45,1-1 303,13 0-225,-10 2-393,11 0 349,2 2-1420,-11 2 1302,10 0-5,-14 1 1223,-1 1-1240,0-1 11,-1 1 11,13 0-51,-12 0 97,8 0-942,-5 0-258,-14 0-1498,4-1 2624,-14-3 0,-6 2 0,1-2 0</inkml:trace>
  <inkml:trace contextRef="#ctx0" brushRef="#br0" timeOffset="-108074.73">22754 9931 17652,'15'-37'784,"0"8"-515,4 25-66,1 1-24,2 0 28,3-1-112,1 2 112,17-3-134,-11 3 106,11-2 219,-4 3-1504,-11 1 1252,4 0 353,-8 1-297,-8 1 280,2 1-74,-1 5-200,-6-1-12,4 4 112,-5 6-218,-3-3-40,-1 8-16,-4 5-45,-4-4 661,-2 8-678,-7 6-6,2-7-17,-2 2 1,0 1 33,-1 1-6,3-8 0,-1 1-33,-4 9 11,5-9-286,-8 20-292,11-26 387,-4 8-492,7-15 96,1-5-149,1-1-2496,1-5 2184,0-2 1,0 0 0</inkml:trace>
  <inkml:trace contextRef="#ctx0" brushRef="#br0" timeOffset="-107836.73">22754 10142 18033,'-1'-8'1227,"-1"2"-359,2 6 857,0 0-1546,125 12-1818,-99-11 1,0 0 1412,8 2 1,7 0 0,1 0 0,-7-1 183,3-4 0,-6-1 137,-4 1 1,-1-1-158,7 0 0,0 0-198,-2 0 0,-2-1-362,13-1 70,-16 2 1,-1 0-2726,14-2 0,-13 1 2457,2-1 1,-20 4 0,-4 0 0</inkml:trace>
  <inkml:trace contextRef="#ctx0" brushRef="#br0" timeOffset="-106741.73">24166 9648 17697,'-36'-16'115,"0"-1"1,0 0 0,1 1 0,-10-5 0,2 1 0,7 6-1169,-2 10 1232,-4 1-1165,0 0 1177,-2 1-29,1 0-5,11 1 0,1 0 0,-18 0-79,19 1 0,-2-1 45,2 1 1,1-1-7,-16 1-67,18 0 1,-2 0 13,3 0 1,0 0-48,-14 0-12,15 1 1,-1-1-9,0 2 0,0 1-2,-13 1-4,13-1 1,0 0-15,1 1 1,1 0 5,-14 3 466,-9 3-413,22-3 1,1 0 8,-12 3-185,12-2 0,-1 0 162,-1 0 0,2 1-349,-13 3 322,-10 4-40,2-3 28,12-3 0,-12 3-16,-1 4 44,8-3 8,14-4 1,0 0 27,-1 2 1,2-1-25,-9 8-35,-9 5 63,7 1-6,10-6 16,-8 9 12,-1 4-34,8-7 17,-7 8 56,3-2-67,7-7-17,-6 7 0,2 2-28,7-6-6,-4 8-55,5 0 428,7-9-418,0 9-66,7-1 55,2-8 1,2 9-51,7-1 39,1-6 34,7 9 11,-2-12 0,0 0 22,7 8-3,-2 0 1,1 0 3,1 0-4,-7-12 1,1 1 8,1 0 0,0-1-17,9 11 11,-7-11 1,-1-1-23,10 6 8,-5-8 1,1 1 24,13 8 9,-3-3 0,0-2-3,9 3-22,-14-9 0,2 0 19,1-1 1,-1-2-757,-5-2 0,0-1 764,6 3 1,3 1 16,11 3 1,0 0 14,-15-6 0,0 0 24,17 5 1,0 0 0,-19-8 0,-2-1 5,2-1 1,1 1-186,-1-2 1,1 1 212,13-1 0,0 0-72,-9-1 0,-1-1-12,10 0 0,1-1-44,-1-3 0,-2 0-500,-9-1 0,1 0 480,7-2 0,2-1-59,-3-3 0,-1-1-289,-8 1 0,0 0 353,7-3 1,-1 0 128,-9 2 0,-2 1-125,22-9 5,-1 0 39,-1 0-17,-16 5 1,0 0 16,13-7-9,-15 6 1,-1 0-63,-2-2 1,-2 0 126,13-11-23,-14 9 1,1-1 89,0-5 1,-1 0 5,10-15 342,-10 11 1,-1-3-435,-2-1 1,-2-4 0,0 1-21,-1 0 0,0-1-228,-1 2 1,1-6-1,-1 1 1,-1 4 204,-1-3 1,-2 1 2,4-12 1,-1-1-205,-2 5 1,-1 1 195,-3 12 0,0 0-3,1-6 0,-1 1-22,-3 9 0,-2 2 415,-1-8-463,-4-3 365,-14 14-488,2 10-101,-11-2-929,-11 7 1624,5 3-2588,-14 1 2190,15 2 0,3 1 0,2 0 0,-15 0 0</inkml:trace>
  <inkml:trace contextRef="#ctx0" brushRef="#br0" timeOffset="-106174.73">22278 10495 15597,'47'5'1848,"-1"-1"-1731,-9 0 412,-5-2 1,1 0-616,-7 0 1,1 0 277,14 0 1,7 1-1,-4-1-651,-6 0 0,2 0 482,-5 0 1,6-1-1,3 1 1,-1 0-1,-6-1-1397,13 1 1,-1 0 1364,-12-1 1,4 1 0,1-1-1,-3 0-1,5 1 1,-2 0 0,-1 0-210,5 0 1,3 0 237,-8 0 1,6 0 0,-1 0 0,-6 0-23,2 0 0,-2 0-70,7 0 0,4-1 1,-9 0-51,0 0-332,-10-1 0,-6 0-682,-16-1-2140,-1-1 0,-15-2 0,-1-1 2963,-5 0 0,7 2 0,0 1 0</inkml:trace>
  <inkml:trace contextRef="#ctx0" brushRef="#br0" timeOffset="-105857.73">22860 10460 19748,'15'40'-30,"-1"-1"0,0-2 0,-2-4 2,0-2 6,-1 0-90,6 14 61,-5-10 45,0 0 1,0 1 55,-1 0 17,-1 3 1,0-2-91,-3-7-27,1 13-146,-3-21 17,-1-7-1244,2 4 269,-3-12-980,1 0 2134,-3-6 0,0-1 0,-1 0 0</inkml:trace>
  <inkml:trace contextRef="#ctx0" brushRef="#br0" timeOffset="-105357.73">22790 10636 8539,'-3'-5'931,"2"1"2345,1 4 0,-84 57-1547,55-37-1373,-7 4 1,-9 6-1,10-6-912,7-6 684,7-4 1,-1 1 263,-10 7-311,10-5-14,-6 3-62,6-2-66,7-5 383,-7 4-580,16-10 979,-3 1-2042,8-7 73,0-1-2029,9-5 466,1-1 2811,9-6 0,-8 6 0,0 0 0</inkml:trace>
  <inkml:trace contextRef="#ctx0" brushRef="#br0" timeOffset="-104707.73">23848 10689 16124,'-23'20'530,"-1"-1"0,4-1 0,2-4-132,8-8-74,2-1-38,-2 0-56,0 1 106,-8 5-184,2-1-12,-6 4 140,-5 4-180,5-2 52,-7 5 133,-4 1-139,7-4-40,-8 6 0,2-3-792,9-5 658,-4 2-185,9-6 129,6-5-28,1 0-280,5-2 62,3-3-152,1 0-611,1-1 1,1 0 0</inkml:trace>
  <inkml:trace contextRef="#ctx0" brushRef="#br0" timeOffset="-102470.73">24730 8026 8007,'21'-1'375,"-5"1"-223,-16 0 3124,0 0 0,-3 2-2558,0 1-264,-9 7-320,0-2-16,-6 4 95,-9 5-118,3-3 45,-8 6 17,-5 3-1309,9-5 1185,-10 6 118,0 2-5,6-7 28,-9 8 38,19-14 1,1 0-50,-10 9-40,-7 6-867,7-4 777,11-6 12,-4 1 61,10-7-55,5-4-1,-2 2 1181,5-5-1147,2-1 963,1-1-772,1-2-449,2-1-1843,3-2-800,2-1-460,3-1 2457,-2 1 1,-3 1 0,-1 1 0</inkml:trace>
  <inkml:trace contextRef="#ctx0" brushRef="#br0" timeOffset="2082.27">4392 5644 15412,'-20'-4'964,"2"1"-780,16 3 690,0 0-745,6 0-40,0 0-38,5 0-169,8 0 101,-4 0 180,21 0-96,-17 0 56,21 0-39,-14 0-5,9 0 44,-5-1 0,1 0-33,13 1-31,-9-2 1,7 1 0,-5-1-345,-7 1 1,-1 0 299,9-1 0,4 0 0,-4 1-1130,-8-1 0,0 0 1126,7 0 1,3 1 21,12-2 1,-2 0-29,-17 2 1,1-1-10,14 0 1,7-1-1,-7 1-5,-15 0 1,1 1 15,6-1 1,5-1 0,-4 1 20,-10 0 0,0 1-6,7-2 1,3 1 5,9-2 0,0 0-25,-19 2 0,1 0 4,11-1 1,4-1-1,-6 2-24,10-2-6,-4 2 1,-2 0-917,-6 1 951,10 1-352,-19 0 1,-1 0 328,8 0 2,2 1 1,0 0 3,-4 0 5,16 2 11,-19-1 0,-2 0 305,2 0-316,13 0 0,-10 0 0,11 0 12,-1-1 1105,-12 1-1049,9-2 909,4 1-909,-18-1-12,18 0-34,-29 0 949,0 0-372,-8 0-261,-5 0-383,1 0 623,-10 0-2057,-1-1 1266,-2 1-3064,-3-1 1110,9 1-1110,-4-1 0,4 0 3253,0 1 0,2-1 1,1 1-1</inkml:trace>
  <inkml:trace contextRef="#ctx0" brushRef="#br0" timeOffset="3127.27">6227 5239 19109,'18'17'258,"10"4"-191,-7-9-34,4 2 1,1 0-23,5 2-22,6 4 0,2-1-1118,-2-2 1112,0 0 1,-1 0-608,-2-2 607,10 5 0,-19-9 1,0 0 44,7 4 67,1-2 0,-1-1 0,-6-3 409,19 4-465,-27-8-33,4 1 89,-3-1-56,-9-2 17,6 2-56,-14-3 518,2 0-518,-3-1 788,-1 0-744,1 1 0,-1-1-77,0 3 50,0-3 218,0 2-90,0-1 314,-4 1-347,0 0 6,-17 7-135,5-5 34,-9 4 0,-2 0 5,0 0-44,-20 7-101,7-2-161,6-1 253,-6 3 1,-1 2 24,19-9 0,-2 2-17,-9 4 1,-4 2 0,5-1-759,-11 7 792,11-7 1,0 2 18,9-5 1,2 0-20,-11 6-59,3-2 1,1 0-26,4-1 6,-7 5-62,20-12 57,5-3-12,2 0-96,3-2 329,1-3-127,0 2 822,2-2-744,3 2-66,-1-1-12,4 0 23,-6-1-34,1 0-61,-2 0-1631,0-1-1596,0-2 0,0 0 2457,1-3 1,-1 3 0,0 1 0</inkml:trace>
  <inkml:trace contextRef="#ctx0" brushRef="#br0" timeOffset="20328.27">12788 5486 15956,'16'-7'184,"-1"2"-49,-5 4 223,6 0-162,-3 0-17,6 0 118,2 0-218,-4 0-29,5 0-44,1 1 5,-6 0-6,5 0 57,9 0-45,-11 0-12,22 0-16,-20 0 17,7 0 16,0 0 34,-6 0 6,7 0 218,15-1-219,-16 1-528,0-1 1,0 0 461,-1 1 5,8-1 101,7 1-68,-16 0-47,2-1 0,1 1 3,-5 0-390,22 0 429,-25 0 17,6 0 117,16 0-106,-15 0 84,20 0 298,-1-1-259,-9 0-132,-4 0 1,1 0 8,6 0 3,-15 1 0,3-1 232,6 1 0,-1-1-106,15 0-497,-3 0 1,1-1 395,0 0-1052,-16 1 1,0-1 1017,12 0-16,-1 0-613,-1 0 596,-3 0-1,-3 1 1,0-1-11,9 0-1,5 0 1,0-1-6,-9 2-3,-9-1 1,-2 1-35,-1 0 37,-3 0 0,-2 0-11,-2 0-23,5 0 29,-10 1-1,12 0 0,-16 0 598,6 0-592,-10 0 1980,2 0-1986,1 0 1822,8 0-1821,-3 0 10,4 0 7,4 1-7,-11-1 535,7 1-540,-14-1 6,-1 0 16,-2 1 68,-1-1-3367,-2 0 2614,-9 0 1,6 0 0,-7 1 0</inkml:trace>
  <inkml:trace contextRef="#ctx0" brushRef="#br0" timeOffset="21477.27">14499 5062 17120,'17'-4'527,"6"3"-404,-12 5 112,14 3-106,-12-3 213,21 7-247,-16-5-6,13 6 40,0-2-78,-7-1 0,12 2 55,1 2-50,-8-4 28,1 1 0,1-1-33,0 1 5,16 4 89,-13-3-614,-8-5 564,7 4 67,-1-2-100,-8-2 2,1 0 1,1 0-32,1 1 7,13 3-1,-11-4-28,-8 0 6,6-1 11,-2 1-11,-7-3 11,15 4 0,-19-4 28,8 2 28,-10-1-51,-2-2 1,0 1 44,-2-1-22,-2-1 17,-2 0 687,-1-1-9,-1 1-757,-3 1-22,-1-1 6,-1 1 11,1-2-1,-1 4 12,-2 1-16,-2 3 4,1 0 12,-2 1 0,0 0 12,0 1 16,-7 5-17,2-3-6,-5 5-27,-7 3 5,5-3 0,-9 4 6,-1 1-327,5-5 332,-7 6-16,-2 1 16,9-5 1,-8 5-1,4-2 12,7-4-1,-3 3 12,2-1-11,7-6 5,-3 4-5,4-5-1,5-5 18,-6 6 304,9-8-316,-1 2-22,4-4 11,2-3-12,1 1-3265,1-1 2457,1-5 1,-1 4 0,1-4 0</inkml:trace>
  <inkml:trace contextRef="#ctx0" brushRef="#br0" timeOffset="48177.27">12859 3634 11984,'-36'-9'437,"8"2"-330,27 7 66,0 0 96,0 2 73,-2 1 363,-3 5-385,-2 1 1136,-19 22-969,8-10-187,-3 3 0,-1 1-1140,-3 5 977,9-11 1,-1 2 251,-3 10 0,0 0-204,-5 10-103,10-11 0,-2 5 0,4-5-71,-2 11 9,4-4 0,3-1 69,5-6-10,6 8-45,17 6-63,-3-17 6,6 0 1,2-2-6,0-7 20,0-2 0,0-1-573,1-4 609,9 4 29,12-3-18,-17-5 78,6-2 1,0-1-45,-5-3-26,0-2 1,1-1 19,-2-1 12,9-4-1,-13 0 84,10-5-78,-8 2 42,-1-4 0,-1 0-42,2-3 34,2-8 0,-2-2-74,-3-1 6,0-6 1,-1-1 0,-5 4-29,-5 7 0,-1 1 40,1-9-28,-4 9 139,2-23-100,-7 24-67,-4-27-29,-4 28-8,-4-3 1,-2 0-66,-1 3-27,-9-11-168,3 9 73,5 6 908,-6-4-1805,-1 3 308,3 6-2470,-23-10 0,17 12 3055,-4 3 1,1 1-1,10 4 1,-8 0-1</inkml:trace>
  <inkml:trace contextRef="#ctx0" brushRef="#br0" timeOffset="48676.27">14217 3475 16857,'-26'23'151,"1"0"0,-1 0 1,-11 9-1,8-4-11,15-4-1584,-3 1 1556,2 4-45,-2 2 166,0 3-219,6-8 0,0 1-3,-6 15-78,4 2 0,1 2-1172,3 1 1188,3-12 1,2 1-224,7 9-174,4-13 364,7 6-22,12-8 16,-3-8-67,10 3-128,1-6 819,-8-6-627,-2-1 1,1-1-154,0-1-79,11 4-2766,-8-6 1136,-7-3-1322,5 0 2554,-12-4 0,-7 0 0,-4-1 0</inkml:trace>
  <inkml:trace contextRef="#ctx0" brushRef="#br0" timeOffset="49327.27">14394 4092 13743,'11'-32'240,"1"-1"1,-1 2 0,-2 7-67,-1 12 0,1 1-12,1 2-11,0 1 107,5-2-157,-2 3-6,5-3-22,4 3-118,-4 2-67,6-1-163,3 3 191,-7 2 180,7-1-46,1 5-78,-7 1-202,7 4-100,-6 8 224,-7 0-23,0 6-241,-10 8 85,-2-7 27,-2 10-235,-5-4 269,2-6 34,-3 3-101,3-6 178,1-6-44,1 1-330,1-5 257,0-4 113,2-1 402,2-4 68,1 0-22,4-2-51,3-3-358,1-1-29,3-3 23,4-4 101,-6 3 39,6-4 67,-1-2-27,-4 3 4,3-5 169,0 1-112,-5 4 84,4-3 705,-5 5-307,-4 4-51,-2 2-50,-5 3-398,-1 2 5,0 1 371,3 5-343,0 2-94,3 3-135,1 5-73,1-4-50,3 4-208,5 0 202,-1-4 1,5 4-293,7-3 68,-5-5-268,7 2-1950,3-5 1014,-7-3-326,9-1 1939,-8-3 0,-13 1 0,0-1 0</inkml:trace>
  <inkml:trace contextRef="#ctx0" brushRef="#br0" timeOffset="49726.27">15487 3263 15361,'37'16'167,"-1"-1"0,1 1 1,-1-1-1,1 3 1,1 0-1,-3-1 0,-7-1-916,11 15 796,-8-1 1,0 2-940,-14-10 0,-1 0 925,5 6 1,0 3-96,-5 1 1,-1 0-6,-4-8 0,-1 1-43,2 6 1,-2 2 2,-4-2 1,-2 0 95,0 17 58,-2-18 1,-3 2 64,-3 0-1,-3-2 52,-4 17-43,3-18 1,-2 0 282,0-3 0,0-1-28,-6 11-89,-4 8-96,3-10-111,6-12-29,-1 1-39,5-12-106,4-4 256,-1 0-2272,0-2 1247,3-2 864,-5 1 0,5-3 0,-2 0 0</inkml:trace>
  <inkml:trace contextRef="#ctx0" brushRef="#br0" timeOffset="51114.27">4727 4057 14325,'-29'23'270,"0"-1"0,-1 1 1,-10 8-1,6-1 2,19-9 0,3 1-507,-8 15 457,8-8 0,0 5 0,2-3-379,3-5 1,1 2 350,0 13 0,2 5 1,2-5-117,2-13 0,4 0-108,4 10 0,3 5 1,2-7-711,-2-13 0,3-2 687,7 12 0,4-2-54,0-12 1,1-4 50,18 8 73,-11-11 0,5 0 0,-3-2-1,-5-4 1,0-1 59,8 0 1,4 0 0,-4-3 21,-10-3 0,-1-2 16,8-1 1,0-2 104,10-9 7,-15 1 1,0-1-98,-8 3 1,0 0 7,5-5 0,-1-3 106,-5-1 1,-2-1-59,9-14-373,-13 12 0,-1-2 233,-6-4 0,-2 0-45,0-18 35,-10 14 1,-4-4-1,0 4 15,1 6 1,-2 1 66,-9-9 1,-5-3 0,2 6-68,5 12 1,-1 2-18,-9-9 1,-2 3-34,4 10 0,1 4 78,-14-6 87,0 6 1,0 1-200,2 3-187,-1 2 0,2 2-15,7 6-167,-2 3 0,1 4 129,4 5-29,-14 12-946,11 5-269,9-7 1053,4 4 0,2-2 1,4-8-1,-2 13 1</inkml:trace>
  <inkml:trace contextRef="#ctx0" brushRef="#br0" timeOffset="51497.27">6015 3845 11267,'-20'30'439,"0"1"1,0-1 0,-8 12 0,4-4 176,6-3-1552,7-7 0,1 0 1507,-4 16-330,6-15 0,1 2 137,3 0 0,1 0-131,-1 17-158,2-18 1,2 1-358,5-3 1,1-2 144,7 14 271,-3-16 0,4 0-431,4-4 1,2-3-144,13 9-1140,7-6 1,3-4-228,4-2 422,-9-5 0,0-2 1371,7-5 0,-21-2 0,-2 0 0</inkml:trace>
  <inkml:trace contextRef="#ctx0" brushRef="#br0" timeOffset="52035.27">6386 4410 16700,'2'-43'127,"1"1"0,-1 3 0,2 8-110,8 18-67,0 0-169,12-3 152,-5 4 39,7-1 78,2 5-16,-7 4-6,6 1 73,12 15-101,-12-2-17,-2 5 0,-1 3-951,1 6 924,2 11-152,-6 5 22,-5-9-50,2 11-454,0-4 224,-4-10-5,5 6-513,-2-7 608,-5-10 62,3 2 251,-7-11 298,-4-4 122,1-2 264,-4-6 540,1-1-966,0-6 230,1-9-230,0 4 22,0-8-82,3 0-170,0 6-38,3-5-158,3 1 67,-1 7-49,4-3-342,2 6 251,-5 6 96,4 0 269,-2 5 213,-3 3 95,5 2 291,3 11-459,-3-1-90,6 8 96,2 5-135,-4-5-23,7 6 62,4-2-11,-8-8-44,11 5-180,1-7-882,-6-6 697,7 2-924,1-7-230,-10-3-353,9 0-1473,0-8 982,-10 1 1898,6-4 1,-22 5 0,-4 2-1</inkml:trace>
  <inkml:trace contextRef="#ctx0" brushRef="#br0" timeOffset="52347.27">7532 3616 11715,'30'28'323,"0"0"1,0 1-1,0-1 1,-2 1-1,1 3 1,0 1-1,-3-2 1,-4-4-1462,-1 5 1,-2 1 1365,-1-2 1,3 5-1,-2 0 1,-2-4-807,-1 4 1,-2-3 787,4 12 0,-1 1 190,-6-3 0,-2-1-240,-3-10 0,-2 0-29,1 7 1,-2 1-127,-7-4 0,-2-2 81,2-8 1,-1-1-20,-4 6 1,-1 0 131,-3 0 0,-1-3 143,-3 6 85,3-7 0,0-1-298,2-6-258,-1 3 942,5-9-1502,5-6 1356,0-1-3944,13-5 0,-1-2 0,7 1 2829,-3-2 0,-7 1 1,-1 0-1</inkml:trace>
  <inkml:trace contextRef="#ctx0" brushRef="#br0" timeOffset="56159.27">6439 6438 17479,'-6'30'694,"3"-2"-503,5-13-46,0 3-44,0 1-17,0 3-22,1 1 50,1 15-56,2-9-5,2 12 33,3 5-62,-1-11-249,-3-11 1,1 1 234,0 2 1,0-1-1224,7 17 1229,-6-15 0,0 1 0,1 1 0,0-1 3,5 17-847,-5-16 1,1 0 796,3 11 5,1-1-6,-1-2 40,2-2-468,-6-12 1,1 0 444,5 11 121,3 8-277,-2-7 66,-6-10 874,4 2-1142,-4-7-34,-4-7 1414,3 1-3643,-4-5 1873,-3-5-1157,0 0 1970,-3-4 0,0-1 0,0 0 0</inkml:trace>
  <inkml:trace contextRef="#ctx0" brushRef="#br0" timeOffset="56833.27">6386 6368 14421,'-22'3'196,"2"4"-157,7 12-527,-3 4 493,1-3 1,0 1-1688,-10 13 1690,9-11 0,-3 1-11,-5 7 1,0 0-32,-6 8 14,6-10 1,2 0-115,-2 6 66,8-11-10,0 2 499,9-13-561,3-2-78,2-3-62,1-3 222,1-1-66,0-3 1685,0 0-1045,5-4-264,2-2-51,6-5 18,2-3 352,9-14-241,-4 3-384,-3 1 0,0-2 244,3-7-123,-8 10 1,0-1 7,0-3 1,0 1 14,7-15-37,-7 13 0,0-1 98,2 1 0,-1 1 23,8-13-812,-8 15 0,1 0 794,3-4-114,8-8 132,-7 12 189,11-11-239,-15 21-29,1 0 179,-5 11-60,0 2 604,4 5-560,1 3-68,3 4-39,3 5 1449,3 2-1441,2 4 1,0 1-87,7 7-630,-1 0 1,0-1 624,-2 1-35,-10-12 1,-1-1 33,8 8-11,2-3-1149,0 0 1149,1-1 50,9 4-16,-9-8 5,5 2 101,-11-6-112,-8-6 22,-2 0 225,-8-5 1233,-4-1-1295,0-1 816,-2-2-1690,-2-2-2672,-8-8 0,1 2 2457,-5-3 1,9 8 0,3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925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l" defTabSz="915988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defTabSz="915988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50863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8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noProof="0"/>
              <a:t>Click to edit Master text styles</a:t>
            </a:r>
          </a:p>
          <a:p>
            <a:pPr lvl="1"/>
            <a:r>
              <a:rPr lang="ro-RO" noProof="0"/>
              <a:t>Second level</a:t>
            </a:r>
          </a:p>
          <a:p>
            <a:pPr lvl="2"/>
            <a:r>
              <a:rPr lang="ro-RO" noProof="0"/>
              <a:t>Third level</a:t>
            </a:r>
          </a:p>
          <a:p>
            <a:pPr lvl="3"/>
            <a:r>
              <a:rPr lang="ro-RO" noProof="0"/>
              <a:t>Fourth level</a:t>
            </a:r>
          </a:p>
          <a:p>
            <a:pPr lvl="4"/>
            <a:r>
              <a:rPr lang="ro-RO" noProof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l" defTabSz="915988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defTabSz="915988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fld id="{C91F50AC-97BD-45C9-9CB0-8695CF464AC1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609592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915988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915988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915988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915988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fld id="{A0DDEAE1-17D2-49E0-8F08-DBC97278940D}" type="slidenum">
              <a:rPr lang="ro-RO" altLang="ro-RO" b="0" smtClean="0">
                <a:solidFill>
                  <a:schemeClr val="tx1"/>
                </a:solidFill>
              </a:rPr>
              <a:pPr/>
              <a:t>1</a:t>
            </a:fld>
            <a:endParaRPr lang="ro-RO" altLang="ro-RO" b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o-RO" altLang="ro-R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1F50AC-97BD-45C9-9CB0-8695CF464AC1}" type="slidenum">
              <a:rPr lang="ro-RO" smtClean="0"/>
              <a:pPr>
                <a:defRPr/>
              </a:pPr>
              <a:t>36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06501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862013"/>
            <a:ext cx="4591050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 flipV="1">
            <a:off x="231775" y="3851275"/>
            <a:ext cx="8693150" cy="555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682750" y="1676400"/>
            <a:ext cx="708025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Se face clic pentru editare stil titlu Coordonator</a:t>
            </a:r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22400" y="3851275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Faceţi clic pentru editarea stilului de subtitlu al coordonatorului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8287A61-9D13-4290-A900-563DCADFC6DA}" type="datetime1">
              <a:rPr lang="en-US" smtClean="0"/>
              <a:t>11/3/20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2438400" y="6248400"/>
            <a:ext cx="42672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5047C61-16B8-45D2-B952-F452118DF0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4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158AA-37AA-4C26-9E87-E68A8E1524C9}" type="datetime1">
              <a:rPr lang="en-US" smtClean="0"/>
              <a:t>11/3/20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1966B0-A160-4F3E-8E12-55D7D97FB6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1963" y="214313"/>
            <a:ext cx="2143125" cy="60340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14313"/>
            <a:ext cx="6278563" cy="60340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CF4D8-C004-46D8-8FAF-57FA549B94CB}" type="datetime1">
              <a:rPr lang="en-US" smtClean="0"/>
              <a:t>11/3/20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11E3A-37BE-4E8C-910D-1279B6A012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6B7C3B-75E9-4D81-A45D-AA1E70219BB1}" type="datetime1">
              <a:rPr lang="en-US" smtClean="0"/>
              <a:t>11/3/20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252E3-45DD-487E-9FA6-3F89CBC271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2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5D195-14B9-4ACC-914A-39AC10EEE69E}" type="datetime1">
              <a:rPr lang="en-US" smtClean="0"/>
              <a:t>11/3/20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2F801-3207-4DD6-BA78-3B4208EFF8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5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21005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524000"/>
            <a:ext cx="4211638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7AB7E-6FCD-4026-A935-A3193A47D0DA}" type="datetime1">
              <a:rPr lang="en-US" smtClean="0"/>
              <a:t>11/3/20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182BB7-7133-41A0-99BA-E1EAE5465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8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C9BAE-A06D-4C2D-8943-A1EBC324B882}" type="datetime1">
              <a:rPr lang="en-US" smtClean="0"/>
              <a:t>11/3/20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55279E-F5E7-4900-9CB0-62AE421FDD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3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8D582-3899-4FF9-9F8F-5216A0912EF5}" type="datetime1">
              <a:rPr lang="en-US" smtClean="0"/>
              <a:t>11/3/20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33500-FE82-4482-BC3C-59A8F7C7E6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3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54BD0-2BCE-4E7E-921D-44452CF82F75}" type="datetime1">
              <a:rPr lang="en-US" smtClean="0"/>
              <a:t>11/3/20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B9306-CF2B-4C2F-8EA8-BAB9507F68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7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0C287-4835-42CF-9903-A7FDEE49032C}" type="datetime1">
              <a:rPr lang="en-US" smtClean="0"/>
              <a:t>11/3/20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37287-9486-4803-9DB7-6F726408A2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0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8BA0B-8594-4BCB-BCD7-FE8D1FC44472}" type="datetime1">
              <a:rPr lang="en-US" smtClean="0"/>
              <a:t>11/3/20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7B179-26E3-4E31-B436-E0274249F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0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638" y="795338"/>
            <a:ext cx="4591050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36700" y="214313"/>
            <a:ext cx="7407275" cy="108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Se face clic pentru editare stil titlu Coordonator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4000"/>
            <a:ext cx="8574088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Se face clic pentru editarea stilurilor textului Coordonatorului</a:t>
            </a:r>
          </a:p>
          <a:p>
            <a:pPr lvl="1"/>
            <a:r>
              <a:rPr lang="en-US" altLang="ro-RO"/>
              <a:t>Nivelul secund</a:t>
            </a:r>
          </a:p>
          <a:p>
            <a:pPr lvl="2"/>
            <a:r>
              <a:rPr lang="en-US" altLang="ro-RO"/>
              <a:t>Al treilea nivel</a:t>
            </a:r>
          </a:p>
          <a:p>
            <a:pPr lvl="3"/>
            <a:r>
              <a:rPr lang="en-US" altLang="ro-RO"/>
              <a:t>Al patrulea nivel</a:t>
            </a:r>
          </a:p>
          <a:p>
            <a:pPr lvl="4"/>
            <a:r>
              <a:rPr lang="en-US" altLang="ro-RO"/>
              <a:t>Al cincilea nivel</a:t>
            </a:r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3CC97260-439B-458B-B344-098F1C25A3B5}" type="datetime1">
              <a:rPr lang="en-US" smtClean="0"/>
              <a:t>11/3/20</a:t>
            </a:fld>
            <a:endParaRPr lang="en-US"/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243638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EAFE772C-B8D2-44D0-A682-BADE6EFEB2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347663" y="1316038"/>
            <a:ext cx="8505825" cy="3968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kumimoji="1" lang="ro-RO" altLang="ro-RO" sz="2400" b="0">
              <a:solidFill>
                <a:schemeClr val="tx1"/>
              </a:solidFill>
              <a:latin typeface="Tahoma" pitchFamily="34" charset="0"/>
            </a:endParaRPr>
          </a:p>
        </p:txBody>
      </p:sp>
      <p:pic>
        <p:nvPicPr>
          <p:cNvPr id="1033" name="Picture 14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203200"/>
            <a:ext cx="109537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Char char="•"/>
        <a:defRPr sz="3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Char char="•"/>
        <a:defRPr sz="2800">
          <a:solidFill>
            <a:srgbClr val="0000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0000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Char char="•"/>
        <a:defRPr sz="2000">
          <a:solidFill>
            <a:srgbClr val="0000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rgbClr val="0000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rgbClr val="0000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rgbClr val="0000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rgbClr val="0000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rgbClr val="0000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23925" y="1085850"/>
            <a:ext cx="7839075" cy="2052638"/>
          </a:xfrm>
        </p:spPr>
        <p:txBody>
          <a:bodyPr/>
          <a:lstStyle/>
          <a:p>
            <a:pPr algn="ctr" eaLnBrk="1" hangingPunct="1"/>
            <a:r>
              <a:rPr lang="en-US" altLang="ro-RO"/>
              <a:t>Fundamental Algorithms</a:t>
            </a:r>
            <a:r>
              <a:rPr lang="ro-RO" altLang="ro-RO" sz="2800"/>
              <a:t> </a:t>
            </a:r>
            <a:br>
              <a:rPr lang="en-US" altLang="ro-RO" sz="2800"/>
            </a:br>
            <a:r>
              <a:rPr lang="en-US" altLang="ro-RO" sz="2800"/>
              <a:t>Lecture #5</a:t>
            </a:r>
            <a:endParaRPr lang="ro-RO" altLang="ro-RO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C3B97BC-1418-4AD7-AC4B-2421B4C0901A}" type="datetime1">
              <a:rPr lang="en-US" smtClean="0"/>
              <a:t>11/3/20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Hash functions - cont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775" y="1524000"/>
            <a:ext cx="8723313" cy="4724400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ro-RO" sz="2800" b="1" dirty="0"/>
              <a:t>Multiplication Method</a:t>
            </a:r>
            <a:r>
              <a:rPr lang="en-US" altLang="ro-RO" sz="2800" dirty="0"/>
              <a:t>: 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ro-RO" sz="2800" dirty="0"/>
              <a:t>	h(k)	=m{kA}		</a:t>
            </a:r>
            <a:r>
              <a:rPr lang="en-US" altLang="ro-RO" sz="1800" dirty="0"/>
              <a:t>fractional part from kA</a:t>
            </a:r>
            <a:endParaRPr lang="en-US" altLang="ro-RO" sz="2800" dirty="0"/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ro-RO" sz="2800" dirty="0"/>
              <a:t>		=m(kA-[kA]), 	</a:t>
            </a:r>
            <a:r>
              <a:rPr lang="en-US" altLang="ro-RO" sz="1800" dirty="0"/>
              <a:t>KA – integer part of KA</a:t>
            </a:r>
            <a:r>
              <a:rPr lang="en-US" altLang="ro-RO" sz="2800" dirty="0"/>
              <a:t> 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ro-RO" sz="2800" dirty="0"/>
              <a:t>					</a:t>
            </a:r>
            <a:r>
              <a:rPr lang="en-US" altLang="ro-RO" sz="1800" dirty="0"/>
              <a:t>where 0&lt;A&lt;1, A=ct.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ro-RO" sz="2400" b="1" dirty="0"/>
              <a:t>Good practice</a:t>
            </a:r>
            <a:r>
              <a:rPr lang="en-US" altLang="ro-RO" sz="2400" dirty="0"/>
              <a:t>: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ro-RO" sz="2000" dirty="0"/>
              <a:t>considering w= the length of the word of the machine,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ro-RO" sz="2000" dirty="0"/>
              <a:t>m = 2</a:t>
            </a:r>
            <a:r>
              <a:rPr lang="en-US" altLang="ro-RO" sz="2000" baseline="30000" dirty="0"/>
              <a:t>p</a:t>
            </a:r>
            <a:r>
              <a:rPr lang="en-US" altLang="ro-RO" sz="2000" dirty="0"/>
              <a:t> for some </a:t>
            </a:r>
            <a:r>
              <a:rPr lang="en-US" altLang="ro-RO" sz="2000" dirty="0" err="1"/>
              <a:t>int</a:t>
            </a:r>
            <a:r>
              <a:rPr lang="en-US" altLang="ro-RO" sz="2000" dirty="0"/>
              <a:t> p so that m fits a single word.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ro-RO" sz="2000" dirty="0"/>
              <a:t>Thus, h(k) easy to calculate (check the textbook for justification).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ro-RO" sz="2400" dirty="0"/>
              <a:t>Knuth shows that </a:t>
            </a:r>
            <a:r>
              <a:rPr lang="en-US" altLang="ro-RO" sz="2400" b="1" dirty="0"/>
              <a:t>A=(sqrt5-1)/2 </a:t>
            </a:r>
            <a:r>
              <a:rPr lang="en-US" altLang="ro-RO" sz="2400" dirty="0"/>
              <a:t>is a good value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ro-RO" sz="2400" dirty="0"/>
              <a:t>malicious keys =&gt; all keys in the SAME location! =&gt; O(n) =&gt; any possible hash function is vulnerable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7C06482-72F3-403D-B22D-BE84495D6435}" type="datetime1">
              <a:rPr lang="en-US" smtClean="0"/>
              <a:t>11/3/20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Universal hash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ro-RO" sz="2800" b="1" dirty="0"/>
              <a:t>Randomly</a:t>
            </a:r>
            <a:r>
              <a:rPr lang="en-US" altLang="ro-RO" sz="2800" dirty="0"/>
              <a:t> select the hash function at execution time, from a set of functions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ro-RO" sz="2800" dirty="0"/>
              <a:t>Note: again, randomness helps efficiency</a:t>
            </a:r>
          </a:p>
          <a:p>
            <a:pPr eaLnBrk="1" hangingPunct="1">
              <a:defRPr/>
            </a:pPr>
            <a:r>
              <a:rPr lang="en-US" altLang="ro-RO" sz="2800" b="1" dirty="0"/>
              <a:t>Theorem</a:t>
            </a:r>
            <a:r>
              <a:rPr lang="en-US" altLang="ro-RO" sz="2800" dirty="0"/>
              <a:t>: if </a:t>
            </a:r>
            <a:r>
              <a:rPr lang="en-US" altLang="ro-RO" sz="2800" dirty="0" err="1"/>
              <a:t>n</a:t>
            </a:r>
            <a:r>
              <a:rPr lang="en-US" altLang="ro-RO" sz="2800" dirty="0" err="1">
                <a:sym typeface="Symbol" pitchFamily="18" charset="2"/>
              </a:rPr>
              <a:t>m</a:t>
            </a:r>
            <a:r>
              <a:rPr lang="en-US" altLang="ro-RO" sz="2800" dirty="0">
                <a:sym typeface="Symbol" pitchFamily="18" charset="2"/>
              </a:rPr>
              <a:t>, the average number of collisions per key &lt;1, if a class of Universal hash functions is considered</a:t>
            </a:r>
          </a:p>
          <a:p>
            <a:pPr eaLnBrk="1" hangingPunct="1">
              <a:defRPr/>
            </a:pPr>
            <a:r>
              <a:rPr lang="en-US" altLang="ro-RO" sz="2800" dirty="0" err="1">
                <a:sym typeface="Symbol" pitchFamily="18" charset="2"/>
              </a:rPr>
              <a:t>Hw</a:t>
            </a:r>
            <a:r>
              <a:rPr lang="en-US" altLang="ro-RO" sz="2800" dirty="0">
                <a:sym typeface="Symbol" pitchFamily="18" charset="2"/>
              </a:rPr>
              <a:t>: Check the textbook for </a:t>
            </a:r>
            <a:r>
              <a:rPr lang="en-US" altLang="ro-RO" sz="2800" b="1" dirty="0">
                <a:sym typeface="Symbol" pitchFamily="18" charset="2"/>
              </a:rPr>
              <a:t>a class of Universal hash functions</a:t>
            </a:r>
          </a:p>
          <a:p>
            <a:pPr eaLnBrk="1" hangingPunct="1">
              <a:buFontTx/>
              <a:buNone/>
              <a:defRPr/>
            </a:pPr>
            <a:endParaRPr lang="en-US" altLang="ro-RO" b="1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1E29D29-20E3-4D02-B315-D42B32221940}" type="datetime1">
              <a:rPr lang="en-US" smtClean="0"/>
              <a:t>11/3/20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Open addressing</a:t>
            </a:r>
          </a:p>
        </p:txBody>
      </p:sp>
      <p:sp>
        <p:nvSpPr>
          <p:cNvPr id="14340" name="Rectangle 34"/>
          <p:cNvSpPr>
            <a:spLocks noGrp="1" noChangeArrowheads="1"/>
          </p:cNvSpPr>
          <p:nvPr>
            <p:ph type="body" idx="1"/>
          </p:nvPr>
        </p:nvSpPr>
        <p:spPr>
          <a:xfrm>
            <a:off x="270640" y="1524000"/>
            <a:ext cx="7719405" cy="4724400"/>
          </a:xfrm>
        </p:spPr>
        <p:txBody>
          <a:bodyPr/>
          <a:lstStyle/>
          <a:p>
            <a:pPr eaLnBrk="1" hangingPunct="1"/>
            <a:r>
              <a:rPr lang="en-US" altLang="ro-RO" sz="2800" dirty="0"/>
              <a:t>All keys kept in the table (no linked lists), </a:t>
            </a:r>
          </a:p>
          <a:p>
            <a:pPr eaLnBrk="1" hangingPunct="1">
              <a:buFontTx/>
              <a:buNone/>
            </a:pPr>
            <a:r>
              <a:rPr lang="en-US" altLang="ro-RO" sz="2800" dirty="0"/>
              <a:t>1 key/slot =&gt; m ≥ n, always</a:t>
            </a:r>
          </a:p>
          <a:p>
            <a:pPr eaLnBrk="1" hangingPunct="1"/>
            <a:r>
              <a:rPr lang="en-US" altLang="ro-RO" sz="2800" dirty="0"/>
              <a:t>The hash function specifies the order of slots to try for a key, not just one slot</a:t>
            </a:r>
          </a:p>
          <a:p>
            <a:pPr eaLnBrk="1" hangingPunct="1"/>
            <a:r>
              <a:rPr lang="en-US" altLang="ro-RO" sz="2800" dirty="0"/>
              <a:t>Sequence to try for a key k:</a:t>
            </a:r>
          </a:p>
          <a:p>
            <a:pPr eaLnBrk="1" hangingPunct="1">
              <a:buFontTx/>
              <a:buNone/>
            </a:pPr>
            <a:r>
              <a:rPr lang="en-US" altLang="ro-RO" sz="2800" i="1" dirty="0"/>
              <a:t>&lt;h(k,0), h(k,1),…, h(k,m-1)&gt;</a:t>
            </a:r>
          </a:p>
          <a:p>
            <a:pPr eaLnBrk="1" hangingPunct="1"/>
            <a:r>
              <a:rPr lang="en-US" altLang="ro-RO" sz="2800" dirty="0"/>
              <a:t>Ideally, the sequence should be a permutation</a:t>
            </a:r>
          </a:p>
          <a:p>
            <a:pPr eaLnBrk="1" hangingPunct="1">
              <a:buFontTx/>
              <a:buNone/>
            </a:pPr>
            <a:r>
              <a:rPr lang="en-US" altLang="ro-RO" sz="2800" dirty="0"/>
              <a:t> of </a:t>
            </a:r>
            <a:r>
              <a:rPr lang="en-US" altLang="ro-RO" sz="2800" i="1" dirty="0"/>
              <a:t>&lt;0,1,…,m-1&gt;</a:t>
            </a:r>
          </a:p>
        </p:txBody>
      </p:sp>
      <p:graphicFrame>
        <p:nvGraphicFramePr>
          <p:cNvPr id="331863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094027"/>
              </p:ext>
            </p:extLst>
          </p:nvPr>
        </p:nvGraphicFramePr>
        <p:xfrm>
          <a:off x="7913235" y="1592262"/>
          <a:ext cx="1139825" cy="4587876"/>
        </p:xfrm>
        <a:graphic>
          <a:graphicData uri="http://schemas.openxmlformats.org/drawingml/2006/table">
            <a:tbl>
              <a:tblPr/>
              <a:tblGrid>
                <a:gridCol w="113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45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/</a:t>
                      </a:r>
                    </a:p>
                  </a:txBody>
                  <a:tcPr marL="91379" marR="91379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5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item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91379" marR="91379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8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item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91379" marR="91379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45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…</a:t>
                      </a:r>
                    </a:p>
                  </a:txBody>
                  <a:tcPr marL="91379" marR="91379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48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Tahoma" pitchFamily="34" charset="0"/>
                        </a:rPr>
                        <a:t>item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91379" marR="91379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45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…</a:t>
                      </a:r>
                    </a:p>
                  </a:txBody>
                  <a:tcPr marL="91379" marR="91379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B80361-496F-4FF0-9903-8F97458086E6}" type="datetime1">
              <a:rPr lang="en-US" smtClean="0"/>
              <a:t>11/3/20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Probing Strategies 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13410" y="1316725"/>
            <a:ext cx="9257410" cy="4724400"/>
          </a:xfrm>
        </p:spPr>
        <p:txBody>
          <a:bodyPr/>
          <a:lstStyle/>
          <a:p>
            <a:pPr lvl="1" eaLnBrk="1" hangingPunct="1"/>
            <a:r>
              <a:rPr lang="en-US" altLang="ro-RO" sz="2400" b="1" dirty="0"/>
              <a:t>Linear probing</a:t>
            </a:r>
          </a:p>
          <a:p>
            <a:pPr lvl="1" eaLnBrk="1" hangingPunct="1">
              <a:buFontTx/>
              <a:buNone/>
            </a:pPr>
            <a:r>
              <a:rPr lang="en-US" altLang="ro-RO" sz="2400" b="1" dirty="0"/>
              <a:t>	h(k, </a:t>
            </a:r>
            <a:r>
              <a:rPr lang="en-US" altLang="ro-RO" sz="2400" b="1" dirty="0" err="1"/>
              <a:t>i</a:t>
            </a:r>
            <a:r>
              <a:rPr lang="en-US" altLang="ro-RO" sz="2400" b="1" dirty="0"/>
              <a:t>)=(h’(k)+</a:t>
            </a:r>
            <a:r>
              <a:rPr lang="en-US" altLang="ro-RO" sz="2400" b="1" dirty="0" err="1"/>
              <a:t>i</a:t>
            </a:r>
            <a:r>
              <a:rPr lang="en-US" altLang="ro-RO" sz="2400" b="1" dirty="0"/>
              <a:t>) mod m</a:t>
            </a:r>
            <a:r>
              <a:rPr lang="en-US" altLang="ro-RO" sz="2400" dirty="0"/>
              <a:t>, where h’(k) is ordinary hash function, </a:t>
            </a:r>
            <a:r>
              <a:rPr lang="en-US" altLang="ro-RO" sz="2400" dirty="0" err="1"/>
              <a:t>i</a:t>
            </a:r>
            <a:r>
              <a:rPr lang="en-US" altLang="ro-RO" sz="2400" dirty="0"/>
              <a:t>=0,1,…,m-1</a:t>
            </a:r>
          </a:p>
          <a:p>
            <a:pPr lvl="2" eaLnBrk="1" hangingPunct="1"/>
            <a:r>
              <a:rPr lang="en-US" altLang="ro-RO" sz="2000" dirty="0"/>
              <a:t>Drawback: </a:t>
            </a:r>
            <a:r>
              <a:rPr lang="en-US" altLang="ro-RO" sz="2000" i="1" dirty="0"/>
              <a:t>clustering =</a:t>
            </a:r>
            <a:r>
              <a:rPr lang="en-US" altLang="ro-RO" sz="2000" dirty="0"/>
              <a:t> consecutive group of filled slots grows=&gt;average search time grows</a:t>
            </a:r>
          </a:p>
          <a:p>
            <a:pPr lvl="1" eaLnBrk="1" hangingPunct="1"/>
            <a:r>
              <a:rPr lang="en-US" altLang="ro-RO" sz="2400" b="1" dirty="0"/>
              <a:t>Quadratic probing</a:t>
            </a:r>
          </a:p>
          <a:p>
            <a:pPr marL="457200" lvl="1" indent="0" eaLnBrk="1" hangingPunct="1">
              <a:buNone/>
            </a:pPr>
            <a:r>
              <a:rPr lang="en-US" altLang="ro-RO" sz="2400" b="1" dirty="0"/>
              <a:t>   h(k, </a:t>
            </a:r>
            <a:r>
              <a:rPr lang="en-US" altLang="ro-RO" sz="2400" b="1" dirty="0" err="1"/>
              <a:t>i</a:t>
            </a:r>
            <a:r>
              <a:rPr lang="en-US" altLang="ro-RO" sz="2400" b="1" dirty="0"/>
              <a:t>)=(h’(k)+c</a:t>
            </a:r>
            <a:r>
              <a:rPr lang="en-US" altLang="ro-RO" sz="2400" b="1" baseline="-25000" dirty="0"/>
              <a:t>1</a:t>
            </a:r>
            <a:r>
              <a:rPr lang="en-US" altLang="ro-RO" sz="2400" b="1" dirty="0"/>
              <a:t>*i+c</a:t>
            </a:r>
            <a:r>
              <a:rPr lang="en-US" altLang="ro-RO" sz="2400" b="1" baseline="-25000" dirty="0"/>
              <a:t>2</a:t>
            </a:r>
            <a:r>
              <a:rPr lang="en-US" altLang="ro-RO" sz="2400" b="1" dirty="0"/>
              <a:t>*i</a:t>
            </a:r>
            <a:r>
              <a:rPr lang="en-US" altLang="ro-RO" sz="2400" b="1" baseline="30000" dirty="0"/>
              <a:t>2</a:t>
            </a:r>
            <a:r>
              <a:rPr lang="en-US" altLang="ro-RO" sz="2400" b="1" dirty="0"/>
              <a:t>) mod m</a:t>
            </a:r>
          </a:p>
          <a:p>
            <a:pPr lvl="2" eaLnBrk="1" hangingPunct="1"/>
            <a:r>
              <a:rPr lang="en-US" altLang="ro-RO" sz="2000" dirty="0"/>
              <a:t>Drawback: </a:t>
            </a:r>
            <a:r>
              <a:rPr lang="en-US" altLang="ro-RO" sz="2000" i="1" dirty="0"/>
              <a:t>secondary clustering</a:t>
            </a:r>
            <a:endParaRPr lang="en-US" altLang="ro-RO" sz="2000" dirty="0"/>
          </a:p>
          <a:p>
            <a:pPr lvl="1" eaLnBrk="1" hangingPunct="1"/>
            <a:r>
              <a:rPr lang="en-US" altLang="ro-RO" sz="2400" b="1" dirty="0"/>
              <a:t>Double hashing</a:t>
            </a:r>
          </a:p>
          <a:p>
            <a:pPr lvl="1" eaLnBrk="1" hangingPunct="1">
              <a:buFontTx/>
              <a:buNone/>
            </a:pPr>
            <a:r>
              <a:rPr lang="en-US" altLang="ro-RO" sz="2400" b="1" dirty="0"/>
              <a:t>	h(k, </a:t>
            </a:r>
            <a:r>
              <a:rPr lang="en-US" altLang="ro-RO" sz="2400" b="1" dirty="0" err="1"/>
              <a:t>i</a:t>
            </a:r>
            <a:r>
              <a:rPr lang="en-US" altLang="ro-RO" sz="2400" b="1" dirty="0"/>
              <a:t>)=(h’(k)+</a:t>
            </a:r>
            <a:r>
              <a:rPr lang="en-US" altLang="ro-RO" sz="2400" b="1" dirty="0" err="1"/>
              <a:t>ih</a:t>
            </a:r>
            <a:r>
              <a:rPr lang="en-US" altLang="ro-RO" sz="2400" b="1" dirty="0"/>
              <a:t>’’(k)) mod m</a:t>
            </a:r>
            <a:r>
              <a:rPr lang="en-US" altLang="ro-RO" sz="2400" dirty="0"/>
              <a:t>, where h’(k) and h’’(k) are ordinary hash functions</a:t>
            </a:r>
          </a:p>
          <a:p>
            <a:pPr lvl="1" eaLnBrk="1" hangingPunct="1">
              <a:buFontTx/>
              <a:buNone/>
            </a:pPr>
            <a:r>
              <a:rPr lang="en-US" altLang="ro-RO" sz="2400" dirty="0"/>
              <a:t>	h’’(k) should be relatively prime to 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29F52EE-4B84-4EAC-9F38-DDCCB3941329}" type="datetime1">
              <a:rPr lang="en-US" smtClean="0"/>
              <a:t>11/3/20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Open addressing - evaluation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675" y="1524000"/>
            <a:ext cx="8950325" cy="4724400"/>
          </a:xfrm>
        </p:spPr>
        <p:txBody>
          <a:bodyPr/>
          <a:lstStyle/>
          <a:p>
            <a:pPr eaLnBrk="1" hangingPunct="1"/>
            <a:r>
              <a:rPr lang="en-US" altLang="ro-RO" dirty="0">
                <a:sym typeface="Symbol" pitchFamily="18" charset="2"/>
              </a:rPr>
              <a:t>&lt;n/m&lt;1,  load factor</a:t>
            </a:r>
          </a:p>
          <a:p>
            <a:pPr eaLnBrk="1" hangingPunct="1"/>
            <a:r>
              <a:rPr lang="en-US" altLang="ro-RO" b="1" dirty="0">
                <a:sym typeface="Symbol" pitchFamily="18" charset="2"/>
              </a:rPr>
              <a:t>Theorem</a:t>
            </a:r>
          </a:p>
          <a:p>
            <a:pPr eaLnBrk="1" hangingPunct="1">
              <a:buFontTx/>
              <a:buNone/>
            </a:pPr>
            <a:r>
              <a:rPr lang="en-US" altLang="ro-RO" dirty="0">
                <a:sym typeface="Symbol" pitchFamily="18" charset="2"/>
              </a:rPr>
              <a:t>	</a:t>
            </a:r>
            <a:r>
              <a:rPr lang="en-US" altLang="ro-RO" sz="3000" dirty="0">
                <a:sym typeface="Symbol" pitchFamily="18" charset="2"/>
              </a:rPr>
              <a:t>average </a:t>
            </a:r>
            <a:r>
              <a:rPr lang="en-US" altLang="ro-RO" sz="3000" b="1" dirty="0">
                <a:sym typeface="Symbol" pitchFamily="18" charset="2"/>
              </a:rPr>
              <a:t>un</a:t>
            </a:r>
            <a:r>
              <a:rPr lang="en-US" altLang="ro-RO" sz="3000" dirty="0">
                <a:sym typeface="Symbol" pitchFamily="18" charset="2"/>
              </a:rPr>
              <a:t>successful search time is 1/(1- )</a:t>
            </a:r>
          </a:p>
          <a:p>
            <a:pPr eaLnBrk="1" hangingPunct="1"/>
            <a:r>
              <a:rPr lang="en-US" altLang="ro-RO" b="1" dirty="0">
                <a:sym typeface="Symbol" pitchFamily="18" charset="2"/>
              </a:rPr>
              <a:t>Theorem</a:t>
            </a:r>
          </a:p>
          <a:p>
            <a:pPr eaLnBrk="1" hangingPunct="1">
              <a:buFontTx/>
              <a:buNone/>
            </a:pPr>
            <a:r>
              <a:rPr lang="en-US" altLang="ro-RO" dirty="0">
                <a:sym typeface="Symbol" pitchFamily="18" charset="2"/>
              </a:rPr>
              <a:t>	</a:t>
            </a:r>
            <a:r>
              <a:rPr lang="en-US" altLang="ro-RO" sz="3000" dirty="0">
                <a:sym typeface="Symbol" pitchFamily="18" charset="2"/>
              </a:rPr>
              <a:t>average successful search time is 1/ ln(1/(1- ))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E1EF63B-19CE-491C-9469-E5E0B5C90825}" type="datetime1">
              <a:rPr lang="en-US" smtClean="0"/>
              <a:t>11/3/20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Trees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16038"/>
            <a:ext cx="8574087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o-RO" sz="2800" dirty="0"/>
              <a:t>Dynamic structures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sz="2800" dirty="0"/>
              <a:t>Target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 sz="2400" dirty="0"/>
              <a:t>Faster (than on linked lists) retrieval of elements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 sz="2400" dirty="0"/>
              <a:t>Maintain good running time for other operations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sz="2800" dirty="0"/>
              <a:t>Basic operations (n=#nodes in T; h=height of 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 sz="2400" dirty="0"/>
              <a:t>Traversal			O(n)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ro-RO" sz="2000" dirty="0"/>
              <a:t>(pre, in, post) order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 sz="2400" dirty="0"/>
              <a:t>Search				O(n) regular; O(h) BST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 sz="2400" dirty="0"/>
              <a:t>Insert				O(h)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 sz="2400" dirty="0"/>
              <a:t>Remove				O(n) regular; O(h) BST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ro-RO" sz="2400" dirty="0"/>
              <a:t>h</a:t>
            </a:r>
            <a:r>
              <a:rPr lang="en-US" altLang="ro-RO" sz="2400" dirty="0">
                <a:sym typeface="Symbol" pitchFamily="18" charset="2"/>
              </a:rPr>
              <a:t>[</a:t>
            </a:r>
            <a:r>
              <a:rPr lang="en-US" altLang="ro-RO" sz="2400" dirty="0" err="1">
                <a:sym typeface="Symbol" pitchFamily="18" charset="2"/>
              </a:rPr>
              <a:t>lgn,n</a:t>
            </a:r>
            <a:r>
              <a:rPr lang="en-US" altLang="ro-RO" sz="2400" dirty="0">
                <a:sym typeface="Symbol" pitchFamily="18" charset="2"/>
              </a:rPr>
              <a:t>] Why? Best? Worst?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 sz="2400" dirty="0"/>
              <a:t>Find: min, max, </a:t>
            </a:r>
            <a:r>
              <a:rPr lang="en-US" altLang="ro-RO" sz="2400" dirty="0" err="1"/>
              <a:t>pred</a:t>
            </a:r>
            <a:r>
              <a:rPr lang="en-US" altLang="ro-RO" sz="2400" dirty="0"/>
              <a:t>, </a:t>
            </a:r>
            <a:r>
              <a:rPr lang="en-US" altLang="ro-RO" sz="2400" dirty="0" err="1"/>
              <a:t>succ</a:t>
            </a:r>
            <a:r>
              <a:rPr lang="en-US" altLang="ro-RO" sz="2400" dirty="0"/>
              <a:t>	in BST only O(h)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3DFF397-CE9F-424A-A19A-D4F896B7D47E}" type="datetime1">
              <a:rPr lang="en-US" smtClean="0"/>
              <a:t>11/3/20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Trees (binary) - representation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78320"/>
            <a:ext cx="8574088" cy="4970080"/>
          </a:xfrm>
        </p:spPr>
        <p:txBody>
          <a:bodyPr/>
          <a:lstStyle/>
          <a:p>
            <a:pPr eaLnBrk="1" hangingPunct="1"/>
            <a:r>
              <a:rPr lang="en-US" altLang="ro-RO" dirty="0"/>
              <a:t>Dynamic linked structures</a:t>
            </a:r>
          </a:p>
          <a:p>
            <a:pPr eaLnBrk="1" hangingPunct="1"/>
            <a:r>
              <a:rPr lang="en-US" altLang="ro-RO" dirty="0"/>
              <a:t>Minimal data representation:</a:t>
            </a:r>
          </a:p>
          <a:p>
            <a:pPr lvl="1" eaLnBrk="1" hangingPunct="1"/>
            <a:r>
              <a:rPr lang="en-US" altLang="ro-RO" dirty="0"/>
              <a:t>key, left, right</a:t>
            </a:r>
          </a:p>
          <a:p>
            <a:pPr lvl="1" eaLnBrk="1" hangingPunct="1"/>
            <a:r>
              <a:rPr lang="en-US" altLang="ro-RO" dirty="0"/>
              <a:t>parent, info</a:t>
            </a:r>
          </a:p>
          <a:p>
            <a:pPr lvl="1" eaLnBrk="1" hangingPunct="1"/>
            <a:r>
              <a:rPr lang="en-US" altLang="ro-RO" dirty="0"/>
              <a:t>other (like balance, size, … depending on type)</a:t>
            </a:r>
          </a:p>
          <a:p>
            <a:pPr eaLnBrk="1" hangingPunct="1"/>
            <a:r>
              <a:rPr lang="en-US" altLang="ro-RO" dirty="0"/>
              <a:t>Empty tree = nil</a:t>
            </a:r>
          </a:p>
          <a:p>
            <a:pPr eaLnBrk="1" hangingPunct="1"/>
            <a:r>
              <a:rPr lang="en-US" altLang="ro-RO" dirty="0"/>
              <a:t>Types of nodes: </a:t>
            </a:r>
          </a:p>
          <a:p>
            <a:pPr lvl="1" eaLnBrk="1" hangingPunct="1"/>
            <a:r>
              <a:rPr lang="en-US" altLang="ro-RO" dirty="0"/>
              <a:t>root (just one in a tree), </a:t>
            </a:r>
          </a:p>
          <a:p>
            <a:pPr lvl="1" eaLnBrk="1" hangingPunct="1"/>
            <a:r>
              <a:rPr lang="en-US" altLang="ro-RO" dirty="0"/>
              <a:t>internal (non root, non leaf)</a:t>
            </a:r>
          </a:p>
          <a:p>
            <a:pPr lvl="1" eaLnBrk="1" hangingPunct="1"/>
            <a:r>
              <a:rPr lang="en-US" altLang="ro-RO" dirty="0"/>
              <a:t>leaves (all nodes with both children nil)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2F1B49B-9193-4A65-9856-8A6B629F693A}" type="datetime1">
              <a:rPr lang="en-US" smtClean="0"/>
              <a:t>11/3/20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Trees – representation - cont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78320"/>
            <a:ext cx="8574088" cy="497008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ro-RO" dirty="0"/>
              <a:t>Multiway trees</a:t>
            </a:r>
          </a:p>
          <a:p>
            <a:pPr lvl="1" eaLnBrk="1" hangingPunct="1">
              <a:defRPr/>
            </a:pPr>
            <a:r>
              <a:rPr lang="en-US" altLang="ro-RO" dirty="0"/>
              <a:t>A node has more than just 2 children (unspecified; unknown; variable)</a:t>
            </a:r>
          </a:p>
          <a:p>
            <a:pPr lvl="1" eaLnBrk="1" hangingPunct="1">
              <a:defRPr/>
            </a:pPr>
            <a:r>
              <a:rPr lang="en-US" altLang="ro-RO" dirty="0">
                <a:solidFill>
                  <a:schemeClr val="tx2"/>
                </a:solidFill>
              </a:rPr>
              <a:t>Represented as:</a:t>
            </a:r>
          </a:p>
          <a:p>
            <a:pPr lvl="2" eaLnBrk="1" hangingPunct="1">
              <a:defRPr/>
            </a:pPr>
            <a:r>
              <a:rPr lang="en-US" altLang="ro-RO" dirty="0">
                <a:solidFill>
                  <a:schemeClr val="tx2"/>
                </a:solidFill>
              </a:rPr>
              <a:t>a tree with exactly m children (array of m potential children)</a:t>
            </a:r>
          </a:p>
          <a:p>
            <a:pPr lvl="2" eaLnBrk="1" hangingPunct="1">
              <a:defRPr/>
            </a:pPr>
            <a:r>
              <a:rPr lang="en-US" altLang="ro-RO" dirty="0">
                <a:solidFill>
                  <a:schemeClr val="tx2"/>
                </a:solidFill>
              </a:rPr>
              <a:t>a tree with just one child (linked list)</a:t>
            </a:r>
          </a:p>
          <a:p>
            <a:pPr lvl="2" eaLnBrk="1" hangingPunct="1">
              <a:defRPr/>
            </a:pPr>
            <a:r>
              <a:rPr lang="en-US" altLang="ro-RO" dirty="0">
                <a:solidFill>
                  <a:schemeClr val="tx2"/>
                </a:solidFill>
              </a:rPr>
              <a:t>a binary tree:</a:t>
            </a:r>
          </a:p>
          <a:p>
            <a:pPr lvl="3" eaLnBrk="1" hangingPunct="1">
              <a:defRPr/>
            </a:pPr>
            <a:r>
              <a:rPr lang="en-US" altLang="ro-RO" dirty="0">
                <a:solidFill>
                  <a:schemeClr val="tx2"/>
                </a:solidFill>
              </a:rPr>
              <a:t>left link=  first child (proper tree link)</a:t>
            </a:r>
          </a:p>
          <a:p>
            <a:pPr lvl="3" eaLnBrk="1" hangingPunct="1">
              <a:defRPr/>
            </a:pPr>
            <a:r>
              <a:rPr lang="en-US" altLang="ro-RO" dirty="0">
                <a:solidFill>
                  <a:schemeClr val="tx2"/>
                </a:solidFill>
              </a:rPr>
              <a:t>right link = brother (next child of the parent’s node; right links form a singly linked list of brothers)</a:t>
            </a:r>
          </a:p>
          <a:p>
            <a:pPr eaLnBrk="1" hangingPunct="1">
              <a:defRPr/>
            </a:pPr>
            <a:r>
              <a:rPr lang="en-US" altLang="ro-RO" dirty="0"/>
              <a:t>Transformation?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E5E30DF-0993-45E2-AC7A-0A5833BF9F3E}" type="datetime1">
              <a:rPr lang="en-US" smtClean="0"/>
              <a:t>11/3/20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Binary Search Trees (BST)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2235" y="1431940"/>
            <a:ext cx="8722853" cy="4816460"/>
          </a:xfrm>
        </p:spPr>
        <p:txBody>
          <a:bodyPr/>
          <a:lstStyle/>
          <a:p>
            <a:pPr eaLnBrk="1" hangingPunct="1"/>
            <a:r>
              <a:rPr lang="en-US" altLang="ro-RO" sz="2800" dirty="0"/>
              <a:t>Binary Trees – if no order imposed on keys,  NO improvement over lists! Why to have them?</a:t>
            </a:r>
          </a:p>
          <a:p>
            <a:pPr eaLnBrk="1" hangingPunct="1"/>
            <a:r>
              <a:rPr lang="en-US" altLang="ro-RO" sz="2800" dirty="0"/>
              <a:t>BST = BT with a </a:t>
            </a:r>
            <a:r>
              <a:rPr lang="en-US" altLang="ro-RO" sz="2800" b="1" dirty="0"/>
              <a:t>total order relation</a:t>
            </a:r>
            <a:r>
              <a:rPr lang="en-US" altLang="ro-RO" sz="2800" dirty="0"/>
              <a:t> defined on the set of keys.</a:t>
            </a:r>
          </a:p>
          <a:p>
            <a:pPr eaLnBrk="1" hangingPunct="1"/>
            <a:r>
              <a:rPr lang="en-US" altLang="ro-RO" sz="2800" dirty="0">
                <a:sym typeface="Symbol" pitchFamily="18" charset="2"/>
              </a:rPr>
              <a:t></a:t>
            </a:r>
            <a:r>
              <a:rPr lang="en-US" altLang="ro-RO" sz="2800" dirty="0" err="1">
                <a:sym typeface="Symbol" pitchFamily="18" charset="2"/>
              </a:rPr>
              <a:t>xLeft</a:t>
            </a:r>
            <a:r>
              <a:rPr lang="en-US" altLang="ro-RO" sz="2800" dirty="0">
                <a:sym typeface="Symbol" pitchFamily="18" charset="2"/>
              </a:rPr>
              <a:t>, </a:t>
            </a:r>
            <a:r>
              <a:rPr lang="en-US" altLang="ro-RO" sz="2800" dirty="0" err="1">
                <a:sym typeface="Symbol" pitchFamily="18" charset="2"/>
              </a:rPr>
              <a:t>yRight</a:t>
            </a:r>
            <a:r>
              <a:rPr lang="en-US" altLang="ro-RO" sz="2800" dirty="0">
                <a:sym typeface="Symbol" pitchFamily="18" charset="2"/>
              </a:rPr>
              <a:t>, </a:t>
            </a:r>
            <a:r>
              <a:rPr lang="en-US" altLang="ro-RO" sz="2800" dirty="0" err="1">
                <a:sym typeface="Symbol" pitchFamily="18" charset="2"/>
              </a:rPr>
              <a:t>xKey</a:t>
            </a:r>
            <a:r>
              <a:rPr lang="en-US" altLang="ro-RO" sz="2800" dirty="0">
                <a:sym typeface="Symbol" pitchFamily="18" charset="2"/>
              </a:rPr>
              <a:t> y</a:t>
            </a:r>
          </a:p>
          <a:p>
            <a:pPr eaLnBrk="1" hangingPunct="1"/>
            <a:r>
              <a:rPr lang="en-US" altLang="ro-RO" sz="2800" dirty="0">
                <a:sym typeface="Symbol" pitchFamily="18" charset="2"/>
              </a:rPr>
              <a:t>Any subtree of a BST is a BST</a:t>
            </a:r>
          </a:p>
          <a:p>
            <a:pPr eaLnBrk="1" hangingPunct="1"/>
            <a:r>
              <a:rPr lang="en-US" altLang="ro-RO" sz="2800" dirty="0">
                <a:sym typeface="Symbol" pitchFamily="18" charset="2"/>
              </a:rPr>
              <a:t>In general, the properties of a structure with recurrent definition are shared by the component structures (subtrees in our case)</a:t>
            </a:r>
          </a:p>
          <a:p>
            <a:pPr eaLnBrk="1" hangingPunct="1">
              <a:buFontTx/>
              <a:buNone/>
            </a:pPr>
            <a:endParaRPr lang="en-US" altLang="ro-RO" sz="2800" dirty="0"/>
          </a:p>
        </p:txBody>
      </p:sp>
      <p:graphicFrame>
        <p:nvGraphicFramePr>
          <p:cNvPr id="2048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094345"/>
              </p:ext>
            </p:extLst>
          </p:nvPr>
        </p:nvGraphicFramePr>
        <p:xfrm>
          <a:off x="4956050" y="2200040"/>
          <a:ext cx="5246304" cy="4816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0" name="Picture" r:id="rId3" imgW="6054852" imgH="5591556" progId="Word.Picture.8">
                  <p:embed/>
                </p:oleObj>
              </mc:Choice>
              <mc:Fallback>
                <p:oleObj name="Picture" r:id="rId3" imgW="6054852" imgH="5591556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050" y="2200040"/>
                        <a:ext cx="5246304" cy="4816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1F82F88-F832-4AF4-B953-EB65212314E3}" type="datetime1">
              <a:rPr lang="en-US" smtClean="0"/>
              <a:t>11/3/20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BST traversal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Preorder:	</a:t>
            </a:r>
            <a:r>
              <a:rPr lang="en-US" b="1" dirty="0"/>
              <a:t>Key</a:t>
            </a:r>
            <a:r>
              <a:rPr lang="en-US" dirty="0"/>
              <a:t>, Left, Right</a:t>
            </a:r>
          </a:p>
          <a:p>
            <a:pPr eaLnBrk="1" hangingPunct="1">
              <a:defRPr/>
            </a:pPr>
            <a:r>
              <a:rPr lang="en-US" dirty="0" err="1"/>
              <a:t>Inorder</a:t>
            </a:r>
            <a:r>
              <a:rPr lang="en-US" dirty="0"/>
              <a:t>:		Left, </a:t>
            </a:r>
            <a:r>
              <a:rPr lang="en-US" b="1" dirty="0"/>
              <a:t>Key</a:t>
            </a:r>
            <a:r>
              <a:rPr lang="en-US" dirty="0"/>
              <a:t>, Right</a:t>
            </a:r>
          </a:p>
          <a:p>
            <a:pPr eaLnBrk="1" hangingPunct="1">
              <a:defRPr/>
            </a:pPr>
            <a:r>
              <a:rPr lang="en-US" dirty="0" err="1"/>
              <a:t>Postorder</a:t>
            </a:r>
            <a:r>
              <a:rPr lang="en-US" dirty="0"/>
              <a:t>:	Left, Right, </a:t>
            </a:r>
            <a:r>
              <a:rPr lang="en-US" b="1" dirty="0"/>
              <a:t>Key</a:t>
            </a:r>
          </a:p>
          <a:p>
            <a:pPr eaLnBrk="1" hangingPunct="1">
              <a:buFontTx/>
              <a:buNone/>
              <a:defRPr/>
            </a:pP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(pre)=&gt;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3 2 5 4 6 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11</a:t>
            </a:r>
          </a:p>
          <a:p>
            <a:pPr eaLnBrk="1" hangingPunct="1">
              <a:buFontTx/>
              <a:buNone/>
              <a:defRPr/>
            </a:pP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(in)	=&gt; </a:t>
            </a:r>
            <a:r>
              <a:rPr lang="en-US" sz="2800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2 3 4 5 6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11</a:t>
            </a:r>
          </a:p>
          <a:p>
            <a:pPr eaLnBrk="1" hangingPunct="1">
              <a:buFontTx/>
              <a:buNone/>
              <a:defRPr/>
            </a:pP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(post)=&gt; </a:t>
            </a:r>
            <a:r>
              <a:rPr lang="en-US" sz="2800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2 4 6 5 3 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11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</a:p>
          <a:p>
            <a:pPr eaLnBrk="1" hangingPunct="1">
              <a:buFontTx/>
              <a:buNone/>
              <a:defRPr/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Root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boldface</a:t>
            </a:r>
          </a:p>
          <a:p>
            <a:pPr eaLnBrk="1" hangingPunct="1">
              <a:buFontTx/>
              <a:buNone/>
              <a:defRPr/>
            </a:pPr>
            <a:r>
              <a:rPr lang="en-US" sz="2800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Left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underlined</a:t>
            </a:r>
          </a:p>
          <a:p>
            <a:pPr eaLnBrk="1" hangingPunct="1">
              <a:buFontTx/>
              <a:buNone/>
              <a:defRPr/>
            </a:pPr>
            <a:r>
              <a:rPr lang="en-US" sz="280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Inorder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keys are in </a:t>
            </a:r>
            <a:r>
              <a:rPr lang="en-US" sz="280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nondecreasing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order</a:t>
            </a:r>
          </a:p>
          <a:p>
            <a:pPr eaLnBrk="1" hangingPunct="1">
              <a:buFontTx/>
              <a:buNone/>
              <a:defRPr/>
            </a:pPr>
            <a:endParaRPr lang="en-US" dirty="0"/>
          </a:p>
        </p:txBody>
      </p:sp>
      <p:sp>
        <p:nvSpPr>
          <p:cNvPr id="297989" name="Rectangle 5"/>
          <p:cNvSpPr>
            <a:spLocks noChangeArrowheads="1"/>
          </p:cNvSpPr>
          <p:nvPr/>
        </p:nvSpPr>
        <p:spPr bwMode="auto">
          <a:xfrm>
            <a:off x="0" y="1704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15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349998"/>
              </p:ext>
            </p:extLst>
          </p:nvPr>
        </p:nvGraphicFramePr>
        <p:xfrm>
          <a:off x="5611813" y="1662113"/>
          <a:ext cx="5260975" cy="344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5" name="Picture" r:id="rId3" imgW="5267160" imgH="3448080" progId="Word.Picture.8">
                  <p:embed/>
                </p:oleObj>
              </mc:Choice>
              <mc:Fallback>
                <p:oleObj name="Picture" r:id="rId3" imgW="5267160" imgH="3448080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1813" y="1662113"/>
                        <a:ext cx="5260975" cy="344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7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7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2AEBB87-9981-4594-A8B2-4331FDF3955C}" type="datetime1">
              <a:rPr lang="en-US" smtClean="0"/>
              <a:t>11/3/20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/>
              <a:t>Agenda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431925"/>
            <a:ext cx="7680325" cy="4724400"/>
          </a:xfrm>
        </p:spPr>
        <p:txBody>
          <a:bodyPr/>
          <a:lstStyle/>
          <a:p>
            <a:pPr eaLnBrk="1" hangingPunct="1">
              <a:buClr>
                <a:schemeClr val="tx2"/>
              </a:buClr>
            </a:pPr>
            <a:r>
              <a:rPr lang="en-US" altLang="ro-RO" b="1">
                <a:solidFill>
                  <a:schemeClr val="tx2"/>
                </a:solidFill>
              </a:rPr>
              <a:t>Hash Tables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ro-RO" b="1">
                <a:solidFill>
                  <a:schemeClr val="tx2"/>
                </a:solidFill>
              </a:rPr>
              <a:t>Trees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ro-RO" b="1">
                <a:solidFill>
                  <a:schemeClr val="tx2"/>
                </a:solidFill>
              </a:rPr>
              <a:t>Binary and multiway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ro-RO" b="1">
                <a:solidFill>
                  <a:schemeClr val="tx2"/>
                </a:solidFill>
              </a:rPr>
              <a:t>Representation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ro-RO" b="1">
                <a:solidFill>
                  <a:schemeClr val="tx2"/>
                </a:solidFill>
              </a:rPr>
              <a:t>Basic operations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3B0C09E-CD03-431F-A500-9893A7A0D44D}" type="datetime1">
              <a:rPr lang="en-US" smtClean="0"/>
              <a:t>11/3/20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BST traversal - code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55130"/>
            <a:ext cx="8574088" cy="510758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ro-RO" sz="2400" b="1" dirty="0" err="1">
                <a:latin typeface="Courier New" pitchFamily="49" charset="0"/>
              </a:rPr>
              <a:t>tree_walk</a:t>
            </a:r>
            <a:r>
              <a:rPr lang="en-US" altLang="ro-RO" sz="2400" b="1" dirty="0">
                <a:latin typeface="Courier New" pitchFamily="49" charset="0"/>
              </a:rPr>
              <a:t>(x, order)</a:t>
            </a:r>
            <a:r>
              <a:rPr lang="en-US" altLang="ro-RO" sz="2800" dirty="0"/>
              <a:t>	</a:t>
            </a:r>
            <a:r>
              <a:rPr lang="en-US" altLang="ro-RO" sz="2600" dirty="0"/>
              <a:t>//x=root; order=in, </a:t>
            </a:r>
            <a:r>
              <a:rPr lang="en-US" altLang="ro-RO" sz="2600" dirty="0" err="1"/>
              <a:t>pre,post</a:t>
            </a:r>
            <a:endParaRPr lang="en-US" altLang="ro-RO" sz="2600" dirty="0"/>
          </a:p>
          <a:p>
            <a:pPr eaLnBrk="1" hangingPunct="1">
              <a:buFontTx/>
              <a:buNone/>
            </a:pPr>
            <a:r>
              <a:rPr lang="en-US" altLang="ro-RO" sz="2400" u="sng" dirty="0">
                <a:latin typeface="Courier New" pitchFamily="49" charset="0"/>
              </a:rPr>
              <a:t>if</a:t>
            </a:r>
            <a:r>
              <a:rPr lang="en-US" altLang="ro-RO" sz="2400" dirty="0">
                <a:latin typeface="Courier New" pitchFamily="49" charset="0"/>
              </a:rPr>
              <a:t> x&lt;&gt;nil	</a:t>
            </a:r>
            <a:r>
              <a:rPr lang="en-US" altLang="ro-RO" sz="2400" dirty="0"/>
              <a:t>			</a:t>
            </a:r>
          </a:p>
          <a:p>
            <a:pPr eaLnBrk="1" hangingPunct="1">
              <a:buFontTx/>
              <a:buNone/>
            </a:pPr>
            <a:r>
              <a:rPr lang="en-US" altLang="ro-RO" sz="2400" dirty="0"/>
              <a:t>	</a:t>
            </a:r>
            <a:r>
              <a:rPr lang="en-US" altLang="ro-RO" sz="2400" u="sng" dirty="0">
                <a:latin typeface="Courier New" pitchFamily="49" charset="0"/>
              </a:rPr>
              <a:t>then</a:t>
            </a:r>
            <a:r>
              <a:rPr lang="en-US" altLang="ro-RO" sz="2400" dirty="0">
                <a:latin typeface="Courier New" pitchFamily="49" charset="0"/>
              </a:rPr>
              <a:t> 	</a:t>
            </a:r>
            <a:r>
              <a:rPr lang="en-US" altLang="ro-RO" sz="2400" u="sng" dirty="0">
                <a:latin typeface="Courier New" pitchFamily="49" charset="0"/>
              </a:rPr>
              <a:t>if</a:t>
            </a:r>
            <a:r>
              <a:rPr lang="en-US" altLang="ro-RO" sz="2400" dirty="0">
                <a:latin typeface="Courier New" pitchFamily="49" charset="0"/>
              </a:rPr>
              <a:t> order= </a:t>
            </a:r>
            <a:r>
              <a:rPr lang="en-US" altLang="ro-RO" sz="2400" b="1" dirty="0">
                <a:solidFill>
                  <a:srgbClr val="006600"/>
                </a:solidFill>
                <a:latin typeface="Courier New" pitchFamily="49" charset="0"/>
              </a:rPr>
              <a:t>pre</a:t>
            </a:r>
          </a:p>
          <a:p>
            <a:pPr eaLnBrk="1" hangingPunct="1">
              <a:buFontTx/>
              <a:buNone/>
            </a:pPr>
            <a:r>
              <a:rPr lang="en-US" altLang="ro-RO" sz="2400" dirty="0">
                <a:latin typeface="Courier New" pitchFamily="49" charset="0"/>
              </a:rPr>
              <a:t>				</a:t>
            </a:r>
            <a:r>
              <a:rPr lang="en-US" altLang="ro-RO" sz="2400" u="sng" dirty="0">
                <a:latin typeface="Courier New" pitchFamily="49" charset="0"/>
              </a:rPr>
              <a:t>then</a:t>
            </a:r>
            <a:r>
              <a:rPr lang="en-US" altLang="ro-RO" sz="2400" dirty="0">
                <a:latin typeface="Courier New" pitchFamily="49" charset="0"/>
              </a:rPr>
              <a:t> write </a:t>
            </a:r>
            <a:r>
              <a:rPr lang="en-US" altLang="ro-RO" sz="2400" b="1" dirty="0">
                <a:solidFill>
                  <a:srgbClr val="006600"/>
                </a:solidFill>
                <a:latin typeface="Courier New" pitchFamily="49" charset="0"/>
              </a:rPr>
              <a:t>key[x]</a:t>
            </a:r>
          </a:p>
          <a:p>
            <a:pPr eaLnBrk="1" hangingPunct="1">
              <a:buNone/>
            </a:pPr>
            <a:r>
              <a:rPr lang="en-US" altLang="ro-RO" sz="2400" dirty="0">
                <a:latin typeface="Courier New" pitchFamily="49" charset="0"/>
              </a:rPr>
              <a:t>			</a:t>
            </a:r>
            <a:r>
              <a:rPr lang="en-US" altLang="ro-RO" sz="2400" dirty="0" err="1">
                <a:latin typeface="Courier New" pitchFamily="49" charset="0"/>
              </a:rPr>
              <a:t>tree_walk</a:t>
            </a:r>
            <a:r>
              <a:rPr lang="en-US" altLang="ro-RO" sz="2400" dirty="0">
                <a:latin typeface="Courier New" pitchFamily="49" charset="0"/>
              </a:rPr>
              <a:t>(left[x],order)</a:t>
            </a:r>
          </a:p>
          <a:p>
            <a:pPr eaLnBrk="1" hangingPunct="1">
              <a:buFontTx/>
              <a:buNone/>
            </a:pPr>
            <a:r>
              <a:rPr lang="en-US" altLang="ro-RO" sz="2400" dirty="0">
                <a:latin typeface="Courier New" pitchFamily="49" charset="0"/>
              </a:rPr>
              <a:t>			</a:t>
            </a:r>
            <a:r>
              <a:rPr lang="en-US" altLang="ro-RO" sz="2400" u="sng" dirty="0">
                <a:latin typeface="Courier New" pitchFamily="49" charset="0"/>
              </a:rPr>
              <a:t>if</a:t>
            </a:r>
            <a:r>
              <a:rPr lang="en-US" altLang="ro-RO" sz="2400" dirty="0">
                <a:latin typeface="Courier New" pitchFamily="49" charset="0"/>
              </a:rPr>
              <a:t> order= </a:t>
            </a:r>
            <a:r>
              <a:rPr lang="en-US" altLang="ro-RO" sz="2400" b="1" dirty="0">
                <a:solidFill>
                  <a:srgbClr val="33CC33"/>
                </a:solidFill>
                <a:latin typeface="Courier New" pitchFamily="49" charset="0"/>
              </a:rPr>
              <a:t>in</a:t>
            </a:r>
          </a:p>
          <a:p>
            <a:pPr eaLnBrk="1" hangingPunct="1">
              <a:buFontTx/>
              <a:buNone/>
            </a:pPr>
            <a:r>
              <a:rPr lang="en-US" altLang="ro-RO" sz="2400" dirty="0">
                <a:latin typeface="Courier New" pitchFamily="49" charset="0"/>
              </a:rPr>
              <a:t>				</a:t>
            </a:r>
            <a:r>
              <a:rPr lang="en-US" altLang="ro-RO" sz="2400" u="sng" dirty="0">
                <a:latin typeface="Courier New" pitchFamily="49" charset="0"/>
              </a:rPr>
              <a:t>then</a:t>
            </a:r>
            <a:r>
              <a:rPr lang="en-US" altLang="ro-RO" sz="2400" dirty="0">
                <a:latin typeface="Courier New" pitchFamily="49" charset="0"/>
              </a:rPr>
              <a:t> write </a:t>
            </a:r>
            <a:r>
              <a:rPr lang="en-US" altLang="ro-RO" sz="2400" b="1" dirty="0">
                <a:solidFill>
                  <a:srgbClr val="33CC33"/>
                </a:solidFill>
                <a:latin typeface="Courier New" pitchFamily="49" charset="0"/>
              </a:rPr>
              <a:t>key[x]</a:t>
            </a:r>
          </a:p>
          <a:p>
            <a:pPr eaLnBrk="1" hangingPunct="1">
              <a:buFontTx/>
              <a:buNone/>
            </a:pPr>
            <a:r>
              <a:rPr lang="en-US" altLang="ro-RO" sz="2400" dirty="0">
                <a:latin typeface="Courier New" pitchFamily="49" charset="0"/>
              </a:rPr>
              <a:t>			</a:t>
            </a:r>
            <a:r>
              <a:rPr lang="en-US" altLang="ro-RO" sz="2400" dirty="0" err="1">
                <a:latin typeface="Courier New" pitchFamily="49" charset="0"/>
              </a:rPr>
              <a:t>tree_walk</a:t>
            </a:r>
            <a:r>
              <a:rPr lang="en-US" altLang="ro-RO" sz="2400" dirty="0">
                <a:latin typeface="Courier New" pitchFamily="49" charset="0"/>
              </a:rPr>
              <a:t>(right[x],order)</a:t>
            </a:r>
          </a:p>
          <a:p>
            <a:pPr eaLnBrk="1" hangingPunct="1">
              <a:buFontTx/>
              <a:buNone/>
            </a:pPr>
            <a:r>
              <a:rPr lang="en-US" altLang="ro-RO" sz="2400" dirty="0">
                <a:latin typeface="Courier New" pitchFamily="49" charset="0"/>
              </a:rPr>
              <a:t>			</a:t>
            </a:r>
            <a:r>
              <a:rPr lang="en-US" altLang="ro-RO" sz="2400" u="sng" dirty="0">
                <a:latin typeface="Courier New" pitchFamily="49" charset="0"/>
              </a:rPr>
              <a:t>if</a:t>
            </a:r>
            <a:r>
              <a:rPr lang="en-US" altLang="ro-RO" sz="2400" dirty="0">
                <a:latin typeface="Courier New" pitchFamily="49" charset="0"/>
              </a:rPr>
              <a:t> order= </a:t>
            </a:r>
            <a:r>
              <a:rPr lang="en-US" altLang="ro-RO" sz="2400" b="1" dirty="0">
                <a:solidFill>
                  <a:srgbClr val="0000CC"/>
                </a:solidFill>
                <a:latin typeface="Courier New" pitchFamily="49" charset="0"/>
              </a:rPr>
              <a:t>post</a:t>
            </a: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ro-RO" sz="2400" dirty="0">
                <a:latin typeface="Courier New" pitchFamily="49" charset="0"/>
              </a:rPr>
              <a:t>				</a:t>
            </a:r>
            <a:r>
              <a:rPr lang="en-US" altLang="ro-RO" sz="2400" u="sng" dirty="0">
                <a:latin typeface="Courier New" pitchFamily="49" charset="0"/>
              </a:rPr>
              <a:t>then</a:t>
            </a:r>
            <a:r>
              <a:rPr lang="en-US" altLang="ro-RO" sz="2400" dirty="0">
                <a:latin typeface="Courier New" pitchFamily="49" charset="0"/>
              </a:rPr>
              <a:t> write </a:t>
            </a:r>
            <a:r>
              <a:rPr lang="en-US" altLang="ro-RO" sz="2400" b="1" dirty="0">
                <a:solidFill>
                  <a:srgbClr val="0000CC"/>
                </a:solidFill>
                <a:latin typeface="Courier New" pitchFamily="49" charset="0"/>
              </a:rPr>
              <a:t>key[x]</a:t>
            </a:r>
            <a:r>
              <a:rPr lang="en-US" altLang="ro-RO" sz="2400" dirty="0">
                <a:latin typeface="Courier New" pitchFamily="49" charset="0"/>
              </a:rPr>
              <a:t>		</a:t>
            </a: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ro-RO" sz="2400" dirty="0"/>
              <a:t>Note: Just ONE </a:t>
            </a:r>
            <a:r>
              <a:rPr lang="en-US" altLang="ro-RO" sz="2400" dirty="0">
                <a:latin typeface="Courier New" pitchFamily="49" charset="0"/>
              </a:rPr>
              <a:t>write</a:t>
            </a:r>
            <a:r>
              <a:rPr lang="en-US" altLang="ro-RO" sz="2400" dirty="0"/>
              <a:t> statement is executed (one color)</a:t>
            </a: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ro-RO" sz="2400" dirty="0"/>
              <a:t>Look for the non-recursive implementation!!!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DA73E3D-84D9-4E1F-8019-3812F34FAD09}" type="datetime1">
              <a:rPr lang="en-US" smtClean="0"/>
              <a:t>11/3/20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BST traversal - eval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order</a:t>
            </a:r>
            <a:r>
              <a:rPr lang="en-US" altLang="ro-RO" dirty="0">
                <a:sym typeface="Symbol" pitchFamily="18" charset="2"/>
              </a:rPr>
              <a:t>{</a:t>
            </a:r>
            <a:r>
              <a:rPr lang="en-US" altLang="ro-RO" sz="3000" dirty="0"/>
              <a:t>in, pre, post}</a:t>
            </a:r>
          </a:p>
          <a:p>
            <a:pPr eaLnBrk="1" hangingPunct="1"/>
            <a:r>
              <a:rPr lang="en-US" altLang="ro-RO" sz="3000" dirty="0"/>
              <a:t>Only one of the 3 statements </a:t>
            </a:r>
            <a:r>
              <a:rPr lang="en-US" altLang="ro-RO" sz="2800" b="1" dirty="0">
                <a:latin typeface="Courier New" pitchFamily="49" charset="0"/>
              </a:rPr>
              <a:t>write key[x] </a:t>
            </a:r>
            <a:r>
              <a:rPr lang="en-US" altLang="ro-RO" sz="3000" dirty="0"/>
              <a:t>is executed</a:t>
            </a:r>
          </a:p>
          <a:p>
            <a:pPr eaLnBrk="1" hangingPunct="1"/>
            <a:r>
              <a:rPr lang="en-US" altLang="ro-RO" sz="3000" dirty="0"/>
              <a:t>O(n)  (assuming constant time for the operation(s) performed at the level of each individual node – write in our case)</a:t>
            </a:r>
          </a:p>
          <a:p>
            <a:pPr eaLnBrk="1" hangingPunct="1">
              <a:buFontTx/>
              <a:buNone/>
            </a:pPr>
            <a:endParaRPr lang="en-US" altLang="ro-RO" sz="3000" dirty="0"/>
          </a:p>
          <a:p>
            <a:pPr eaLnBrk="1" hangingPunct="1"/>
            <a:endParaRPr lang="en-US" altLang="ro-RO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E6E6EF4-D0F5-456D-9F03-BFBDC8F55797}" type="datetime1">
              <a:rPr lang="en-US" smtClean="0"/>
              <a:t>11/3/20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BST – search -recursive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641" y="1316725"/>
            <a:ext cx="8873360" cy="49316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ro-RO" sz="2800" b="1" i="1" dirty="0" err="1">
                <a:latin typeface="Courier New" pitchFamily="49" charset="0"/>
              </a:rPr>
              <a:t>r_tree_search</a:t>
            </a:r>
            <a:r>
              <a:rPr lang="en-US" altLang="ro-RO" sz="2800" b="1" i="1" dirty="0">
                <a:latin typeface="Courier New" pitchFamily="49" charset="0"/>
              </a:rPr>
              <a:t>(</a:t>
            </a:r>
            <a:r>
              <a:rPr lang="en-US" altLang="ro-RO" sz="2800" b="1" i="1" dirty="0" err="1">
                <a:latin typeface="Courier New" pitchFamily="49" charset="0"/>
              </a:rPr>
              <a:t>x,k</a:t>
            </a:r>
            <a:r>
              <a:rPr lang="en-US" altLang="ro-RO" sz="2800" b="1" i="1" dirty="0">
                <a:latin typeface="Courier New" pitchFamily="49" charset="0"/>
              </a:rPr>
              <a:t>)</a:t>
            </a:r>
            <a:r>
              <a:rPr lang="en-US" altLang="ro-RO" dirty="0"/>
              <a:t>	</a:t>
            </a:r>
            <a:r>
              <a:rPr lang="en-US" altLang="ro-RO" sz="3000" dirty="0"/>
              <a:t>//x=root; k=searched</a:t>
            </a:r>
          </a:p>
          <a:p>
            <a:pPr eaLnBrk="1" hangingPunct="1">
              <a:buFontTx/>
              <a:buNone/>
            </a:pPr>
            <a:r>
              <a:rPr lang="en-US" altLang="ro-RO" sz="2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ro-RO" sz="2800" dirty="0">
                <a:latin typeface="Courier New" pitchFamily="49" charset="0"/>
                <a:cs typeface="Courier New" panose="02070309020205020404" pitchFamily="49" charset="0"/>
              </a:rPr>
              <a:t> x=nil or k=key[x]				</a:t>
            </a:r>
          </a:p>
          <a:p>
            <a:pPr eaLnBrk="1" hangingPunct="1">
              <a:buFontTx/>
              <a:buNone/>
            </a:pPr>
            <a:r>
              <a:rPr lang="en-US" altLang="ro-RO" sz="2800" dirty="0">
                <a:latin typeface="Courier New" pitchFamily="49" charset="0"/>
                <a:cs typeface="Courier New" panose="02070309020205020404" pitchFamily="49" charset="0"/>
              </a:rPr>
              <a:t>		</a:t>
            </a:r>
            <a:r>
              <a:rPr lang="en-US" altLang="ro-RO" sz="2800" u="sng" dirty="0">
                <a:latin typeface="Courier New" pitchFamily="49" charset="0"/>
                <a:cs typeface="Courier New" panose="02070309020205020404" pitchFamily="49" charset="0"/>
              </a:rPr>
              <a:t>then</a:t>
            </a:r>
            <a:r>
              <a:rPr lang="en-US" altLang="ro-RO" sz="2800" dirty="0">
                <a:latin typeface="Courier New" pitchFamily="49" charset="0"/>
                <a:cs typeface="Courier New" panose="02070309020205020404" pitchFamily="49" charset="0"/>
              </a:rPr>
              <a:t> return(x)</a:t>
            </a:r>
          </a:p>
          <a:p>
            <a:pPr eaLnBrk="1" hangingPunct="1">
              <a:buFontTx/>
              <a:buNone/>
            </a:pPr>
            <a:r>
              <a:rPr lang="en-US" altLang="ro-RO" sz="2800" dirty="0">
                <a:latin typeface="Courier New" pitchFamily="49" charset="0"/>
                <a:cs typeface="Courier New" panose="02070309020205020404" pitchFamily="49" charset="0"/>
              </a:rPr>
              <a:t>		</a:t>
            </a:r>
            <a:r>
              <a:rPr lang="en-US" altLang="ro-RO" sz="2800" u="sng" dirty="0">
                <a:latin typeface="Courier New" pitchFamily="49" charset="0"/>
                <a:cs typeface="Courier New" panose="02070309020205020404" pitchFamily="49" charset="0"/>
              </a:rPr>
              <a:t>else</a:t>
            </a:r>
            <a:r>
              <a:rPr lang="en-US" altLang="ro-RO" sz="2800" dirty="0"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altLang="ro-RO" sz="2800" u="sng" dirty="0">
                <a:latin typeface="Courier New" pitchFamily="49" charset="0"/>
                <a:cs typeface="Courier New" panose="02070309020205020404" pitchFamily="49" charset="0"/>
              </a:rPr>
              <a:t>if</a:t>
            </a:r>
            <a:r>
              <a:rPr lang="en-US" altLang="ro-RO" sz="2800" dirty="0">
                <a:latin typeface="Courier New" pitchFamily="49" charset="0"/>
                <a:cs typeface="Courier New" panose="02070309020205020404" pitchFamily="49" charset="0"/>
              </a:rPr>
              <a:t> k&lt;key[x] 				</a:t>
            </a:r>
          </a:p>
          <a:p>
            <a:pPr eaLnBrk="1" hangingPunct="1">
              <a:buFontTx/>
              <a:buNone/>
            </a:pPr>
            <a:r>
              <a:rPr lang="en-US" altLang="ro-RO" sz="2800" dirty="0">
                <a:latin typeface="Courier New" pitchFamily="49" charset="0"/>
                <a:cs typeface="Courier New" panose="02070309020205020404" pitchFamily="49" charset="0"/>
              </a:rPr>
              <a:t>			</a:t>
            </a:r>
            <a:r>
              <a:rPr lang="en-US" altLang="ro-RO" sz="2800" u="sng" dirty="0">
                <a:latin typeface="Courier New" pitchFamily="49" charset="0"/>
                <a:cs typeface="Courier New" panose="02070309020205020404" pitchFamily="49" charset="0"/>
              </a:rPr>
              <a:t>then</a:t>
            </a:r>
            <a:r>
              <a:rPr lang="en-US" altLang="ro-RO" sz="2800" dirty="0"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altLang="ro-RO" sz="2800" i="1" dirty="0" err="1">
                <a:latin typeface="Courier New" pitchFamily="49" charset="0"/>
                <a:cs typeface="Courier New" panose="02070309020205020404" pitchFamily="49" charset="0"/>
              </a:rPr>
              <a:t>r_tree_search</a:t>
            </a:r>
            <a:r>
              <a:rPr lang="en-US" altLang="ro-RO" sz="2800" i="1" dirty="0">
                <a:latin typeface="Courier New" pitchFamily="49" charset="0"/>
                <a:cs typeface="Courier New" panose="02070309020205020404" pitchFamily="49" charset="0"/>
              </a:rPr>
              <a:t>(left[x],k)</a:t>
            </a:r>
          </a:p>
          <a:p>
            <a:pPr eaLnBrk="1" hangingPunct="1">
              <a:buFontTx/>
              <a:buNone/>
            </a:pPr>
            <a:r>
              <a:rPr lang="en-US" altLang="ro-RO" sz="2800" dirty="0">
                <a:latin typeface="Courier New" pitchFamily="49" charset="0"/>
                <a:cs typeface="Courier New" panose="02070309020205020404" pitchFamily="49" charset="0"/>
              </a:rPr>
              <a:t>			</a:t>
            </a:r>
            <a:r>
              <a:rPr lang="en-US" altLang="ro-RO" sz="2800" u="sng" dirty="0">
                <a:latin typeface="Courier New" pitchFamily="49" charset="0"/>
                <a:cs typeface="Courier New" panose="02070309020205020404" pitchFamily="49" charset="0"/>
              </a:rPr>
              <a:t>else</a:t>
            </a:r>
            <a:r>
              <a:rPr lang="en-US" altLang="ro-RO" sz="2800" dirty="0"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altLang="ro-RO" sz="2800" i="1" dirty="0" err="1">
                <a:latin typeface="Courier New" pitchFamily="49" charset="0"/>
                <a:cs typeface="Courier New" panose="02070309020205020404" pitchFamily="49" charset="0"/>
              </a:rPr>
              <a:t>r_tree_search</a:t>
            </a:r>
            <a:r>
              <a:rPr lang="en-US" altLang="ro-RO" sz="2800" i="1" dirty="0">
                <a:latin typeface="Courier New" pitchFamily="49" charset="0"/>
                <a:cs typeface="Courier New" panose="02070309020205020404" pitchFamily="49" charset="0"/>
              </a:rPr>
              <a:t>(right[x],k)</a:t>
            </a:r>
          </a:p>
          <a:p>
            <a:pPr eaLnBrk="1" hangingPunct="1">
              <a:buFontTx/>
              <a:buNone/>
            </a:pPr>
            <a:r>
              <a:rPr lang="en-US" altLang="ro-RO" sz="2400" dirty="0"/>
              <a:t>Running time: O(h)</a:t>
            </a:r>
          </a:p>
          <a:p>
            <a:pPr eaLnBrk="1" hangingPunct="1">
              <a:buFontTx/>
              <a:buNone/>
            </a:pPr>
            <a:r>
              <a:rPr lang="en-US" altLang="ro-RO" sz="2400" dirty="0"/>
              <a:t>In a BST, h</a:t>
            </a:r>
            <a:r>
              <a:rPr lang="en-US" altLang="ro-RO" sz="2400" dirty="0">
                <a:sym typeface="Symbol" pitchFamily="18" charset="2"/>
              </a:rPr>
              <a:t>[</a:t>
            </a:r>
            <a:r>
              <a:rPr lang="en-US" altLang="ro-RO" sz="2400" dirty="0" err="1">
                <a:sym typeface="Symbol" pitchFamily="18" charset="2"/>
              </a:rPr>
              <a:t>lgn,n</a:t>
            </a:r>
            <a:r>
              <a:rPr lang="en-US" altLang="ro-RO" sz="2400" dirty="0">
                <a:sym typeface="Symbol" pitchFamily="18" charset="2"/>
              </a:rPr>
              <a:t>]</a:t>
            </a:r>
          </a:p>
          <a:p>
            <a:pPr eaLnBrk="1" hangingPunct="1"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  <a:sym typeface="Symbol" pitchFamily="18" charset="2"/>
              </a:rPr>
              <a:t>Discussion on recursive vs iterative implementation</a:t>
            </a:r>
          </a:p>
          <a:p>
            <a:pPr eaLnBrk="1" hangingPunct="1"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  <a:sym typeface="Symbol" pitchFamily="18" charset="2"/>
              </a:rPr>
              <a:t>Recursive implementation: where to place the conditional statement (</a:t>
            </a:r>
            <a:r>
              <a:rPr lang="en-US" altLang="ro-RO" sz="2400" u="sng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ro-RO" sz="2400" dirty="0">
                <a:solidFill>
                  <a:schemeClr val="tx2"/>
                </a:solidFill>
                <a:sym typeface="Symbol" pitchFamily="18" charset="2"/>
              </a:rPr>
              <a:t>) &amp; why </a:t>
            </a:r>
          </a:p>
          <a:p>
            <a:pPr eaLnBrk="1" hangingPunct="1">
              <a:buFontTx/>
              <a:buNone/>
            </a:pPr>
            <a:endParaRPr lang="en-US" altLang="ro-RO" sz="28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2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2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44F467F-5441-4737-B360-99839E8C1068}" type="datetime1">
              <a:rPr lang="en-US" smtClean="0"/>
              <a:t>11/3/20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BST – search -iterative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640" y="1316725"/>
            <a:ext cx="8574088" cy="485486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ro-RO" sz="2800" b="1" i="1" dirty="0" err="1">
                <a:latin typeface="Courier New" pitchFamily="49" charset="0"/>
              </a:rPr>
              <a:t>i_tree_search</a:t>
            </a:r>
            <a:r>
              <a:rPr lang="en-US" altLang="ro-RO" sz="2800" b="1" i="1" dirty="0">
                <a:latin typeface="Courier New" pitchFamily="49" charset="0"/>
              </a:rPr>
              <a:t>(</a:t>
            </a:r>
            <a:r>
              <a:rPr lang="en-US" altLang="ro-RO" sz="2800" b="1" i="1" dirty="0" err="1">
                <a:latin typeface="Courier New" pitchFamily="49" charset="0"/>
              </a:rPr>
              <a:t>x,k</a:t>
            </a:r>
            <a:r>
              <a:rPr lang="en-US" altLang="ro-RO" sz="2800" b="1" i="1" dirty="0">
                <a:latin typeface="Courier New" pitchFamily="49" charset="0"/>
              </a:rPr>
              <a:t>)</a:t>
            </a:r>
            <a:r>
              <a:rPr lang="en-US" altLang="ro-RO" dirty="0"/>
              <a:t>	</a:t>
            </a:r>
            <a:r>
              <a:rPr lang="en-US" altLang="ro-RO" sz="3000" dirty="0"/>
              <a:t>//x=root; k=searched</a:t>
            </a:r>
          </a:p>
          <a:p>
            <a:pPr eaLnBrk="1" hangingPunct="1">
              <a:buFontTx/>
              <a:buNone/>
            </a:pPr>
            <a:r>
              <a:rPr lang="en-US" altLang="ro-RO" sz="2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ro-RO" sz="2800" dirty="0">
                <a:latin typeface="Courier New" pitchFamily="49" charset="0"/>
                <a:cs typeface="Courier New" panose="02070309020205020404" pitchFamily="49" charset="0"/>
              </a:rPr>
              <a:t> x&lt;&gt;nil and k&lt;&gt;key[x]</a:t>
            </a:r>
          </a:p>
          <a:p>
            <a:pPr eaLnBrk="1" hangingPunct="1">
              <a:buFontTx/>
              <a:buNone/>
            </a:pPr>
            <a:r>
              <a:rPr lang="en-US" altLang="ro-RO" sz="2800" u="sng" dirty="0">
                <a:latin typeface="Courier New" pitchFamily="49" charset="0"/>
                <a:cs typeface="Courier New" panose="02070309020205020404" pitchFamily="49" charset="0"/>
              </a:rPr>
              <a:t>do</a:t>
            </a:r>
          </a:p>
          <a:p>
            <a:pPr eaLnBrk="1" hangingPunct="1">
              <a:buFontTx/>
              <a:buNone/>
            </a:pPr>
            <a:r>
              <a:rPr lang="en-US" altLang="ro-RO" sz="2800" dirty="0">
                <a:latin typeface="Courier New" pitchFamily="49" charset="0"/>
                <a:cs typeface="Courier New" panose="02070309020205020404" pitchFamily="49" charset="0"/>
              </a:rPr>
              <a:t>	</a:t>
            </a:r>
            <a:r>
              <a:rPr lang="en-US" altLang="ro-RO" sz="2800" u="sng" dirty="0">
                <a:latin typeface="Courier New" pitchFamily="49" charset="0"/>
                <a:cs typeface="Courier New" panose="02070309020205020404" pitchFamily="49" charset="0"/>
              </a:rPr>
              <a:t>if</a:t>
            </a:r>
            <a:r>
              <a:rPr lang="en-US" altLang="ro-RO" sz="2800" dirty="0">
                <a:latin typeface="Courier New" pitchFamily="49" charset="0"/>
                <a:cs typeface="Courier New" panose="02070309020205020404" pitchFamily="49" charset="0"/>
              </a:rPr>
              <a:t> k&lt;key[x]				</a:t>
            </a:r>
          </a:p>
          <a:p>
            <a:pPr eaLnBrk="1" hangingPunct="1">
              <a:buFontTx/>
              <a:buNone/>
            </a:pPr>
            <a:r>
              <a:rPr lang="en-US" altLang="ro-RO" sz="2800" dirty="0">
                <a:latin typeface="Courier New" pitchFamily="49" charset="0"/>
                <a:cs typeface="Courier New" panose="02070309020205020404" pitchFamily="49" charset="0"/>
              </a:rPr>
              <a:t>		</a:t>
            </a:r>
            <a:r>
              <a:rPr lang="en-US" altLang="ro-RO" sz="2800" u="sng" dirty="0">
                <a:latin typeface="Courier New" pitchFamily="49" charset="0"/>
                <a:cs typeface="Courier New" panose="02070309020205020404" pitchFamily="49" charset="0"/>
              </a:rPr>
              <a:t>then</a:t>
            </a:r>
            <a:r>
              <a:rPr lang="en-US" altLang="ro-RO" sz="2800" dirty="0">
                <a:latin typeface="Courier New" pitchFamily="49" charset="0"/>
                <a:cs typeface="Courier New" panose="02070309020205020404" pitchFamily="49" charset="0"/>
              </a:rPr>
              <a:t> x&lt;-left[x]</a:t>
            </a:r>
          </a:p>
          <a:p>
            <a:pPr eaLnBrk="1" hangingPunct="1">
              <a:buFontTx/>
              <a:buNone/>
            </a:pPr>
            <a:r>
              <a:rPr lang="en-US" altLang="ro-RO" sz="2800" dirty="0">
                <a:latin typeface="Courier New" pitchFamily="49" charset="0"/>
                <a:cs typeface="Courier New" panose="02070309020205020404" pitchFamily="49" charset="0"/>
              </a:rPr>
              <a:t>		</a:t>
            </a:r>
            <a:r>
              <a:rPr lang="en-US" altLang="ro-RO" sz="2800" u="sng" dirty="0">
                <a:latin typeface="Courier New" pitchFamily="49" charset="0"/>
                <a:cs typeface="Courier New" panose="02070309020205020404" pitchFamily="49" charset="0"/>
              </a:rPr>
              <a:t>else</a:t>
            </a:r>
            <a:r>
              <a:rPr lang="en-US" altLang="ro-RO" sz="2800" dirty="0">
                <a:latin typeface="Courier New" pitchFamily="49" charset="0"/>
                <a:cs typeface="Courier New" panose="02070309020205020404" pitchFamily="49" charset="0"/>
              </a:rPr>
              <a:t> x&lt;-right[x]</a:t>
            </a:r>
          </a:p>
          <a:p>
            <a:pPr eaLnBrk="1" hangingPunct="1">
              <a:buFontTx/>
              <a:buNone/>
            </a:pPr>
            <a:r>
              <a:rPr lang="en-US" altLang="ro-RO" sz="2800" u="sng" dirty="0">
                <a:latin typeface="Courier New" pitchFamily="49" charset="0"/>
                <a:cs typeface="Courier New" panose="02070309020205020404" pitchFamily="49" charset="0"/>
              </a:rPr>
              <a:t>return</a:t>
            </a:r>
            <a:r>
              <a:rPr lang="en-US" altLang="ro-RO" sz="2800" dirty="0">
                <a:latin typeface="Courier New" pitchFamily="49" charset="0"/>
                <a:cs typeface="Courier New" panose="02070309020205020404" pitchFamily="49" charset="0"/>
              </a:rPr>
              <a:t> x</a:t>
            </a:r>
          </a:p>
          <a:p>
            <a:pPr eaLnBrk="1" hangingPunct="1">
              <a:buFontTx/>
              <a:buNone/>
            </a:pPr>
            <a:r>
              <a:rPr lang="en-US" altLang="ro-RO" sz="2800" dirty="0">
                <a:cs typeface="Courier New" panose="02070309020205020404" pitchFamily="49" charset="0"/>
              </a:rPr>
              <a:t>How does the time differ between iterative vs recursive implementation?</a:t>
            </a:r>
          </a:p>
          <a:p>
            <a:pPr eaLnBrk="1" hangingPunct="1">
              <a:buFontTx/>
              <a:buNone/>
            </a:pPr>
            <a:r>
              <a:rPr lang="en-US" altLang="ro-RO" sz="2800" dirty="0">
                <a:solidFill>
                  <a:schemeClr val="tx2"/>
                </a:solidFill>
                <a:cs typeface="Courier New" panose="02070309020205020404" pitchFamily="49" charset="0"/>
              </a:rPr>
              <a:t>Same efficiency (big Oh), smaller machine time for iterative version (reason: overhead with stack) </a:t>
            </a:r>
            <a:endParaRPr lang="en-US" altLang="ro-RO" dirty="0">
              <a:solidFill>
                <a:schemeClr val="tx2"/>
              </a:solidFill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C9CD790-A28D-4579-92C5-DFDD1F40EE18}" type="datetime1">
              <a:rPr lang="en-US" smtClean="0"/>
              <a:t>11/3/20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BST – insert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4260" y="1524000"/>
            <a:ext cx="8333886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ro-RO" b="1" dirty="0"/>
              <a:t>Always as a </a:t>
            </a:r>
            <a:r>
              <a:rPr lang="en-US" altLang="ro-RO" sz="4000" b="1" dirty="0"/>
              <a:t>leaf</a:t>
            </a:r>
            <a:r>
              <a:rPr lang="en-US" altLang="ro-RO" b="1" dirty="0"/>
              <a:t>, regardless of the particularity of the BT!!!!</a:t>
            </a:r>
          </a:p>
          <a:p>
            <a:pPr eaLnBrk="1" hangingPunct="1">
              <a:buFontTx/>
              <a:buNone/>
            </a:pPr>
            <a:r>
              <a:rPr lang="en-US" altLang="ro-RO" b="1" dirty="0"/>
              <a:t>NEVER EVER internal node. There is NO exception!</a:t>
            </a:r>
          </a:p>
          <a:p>
            <a:pPr eaLnBrk="1" hangingPunct="1">
              <a:buFontTx/>
              <a:buNone/>
            </a:pPr>
            <a:r>
              <a:rPr lang="en-US" altLang="ro-RO" sz="2800" dirty="0"/>
              <a:t>Running time: O(h). </a:t>
            </a:r>
          </a:p>
          <a:p>
            <a:pPr eaLnBrk="1" hangingPunct="1">
              <a:buFontTx/>
              <a:buNone/>
            </a:pPr>
            <a:r>
              <a:rPr lang="en-US" altLang="ro-RO" sz="2800" dirty="0">
                <a:solidFill>
                  <a:schemeClr val="tx2"/>
                </a:solidFill>
              </a:rPr>
              <a:t>Range of h LARGE for regular trees</a:t>
            </a:r>
          </a:p>
          <a:p>
            <a:pPr eaLnBrk="1" hangingPunct="1">
              <a:buFontTx/>
              <a:buNone/>
            </a:pPr>
            <a:r>
              <a:rPr lang="en-US" altLang="ro-RO" sz="2800" dirty="0"/>
              <a:t>Rooted tree = tree as a DS, root[T] its root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F3C0202-601E-4F64-99E6-1D5449D614C9}" type="datetime1">
              <a:rPr lang="en-US" smtClean="0"/>
              <a:t>11/3/20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BST – insert - code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75" y="1355725"/>
            <a:ext cx="8574088" cy="51244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000" b="1" i="1" dirty="0" err="1">
                <a:latin typeface="Courier New" pitchFamily="49" charset="0"/>
              </a:rPr>
              <a:t>tree_insert</a:t>
            </a:r>
            <a:r>
              <a:rPr lang="en-US" altLang="ro-RO" sz="2000" b="1" i="1" dirty="0">
                <a:latin typeface="Courier New" pitchFamily="49" charset="0"/>
              </a:rPr>
              <a:t>(</a:t>
            </a:r>
            <a:r>
              <a:rPr lang="en-US" altLang="ro-RO" sz="2000" b="1" i="1" dirty="0" err="1">
                <a:latin typeface="Courier New" pitchFamily="49" charset="0"/>
              </a:rPr>
              <a:t>T,z</a:t>
            </a:r>
            <a:r>
              <a:rPr lang="en-US" altLang="ro-RO" sz="2000" b="1" i="1" dirty="0">
                <a:latin typeface="Courier New" pitchFamily="49" charset="0"/>
              </a:rPr>
              <a:t>)</a:t>
            </a:r>
            <a:r>
              <a:rPr lang="en-US" altLang="ro-RO" sz="2400" dirty="0"/>
              <a:t>	</a:t>
            </a:r>
            <a:r>
              <a:rPr lang="en-US" altLang="ro-RO" sz="2200" dirty="0"/>
              <a:t>//x=root; z=new node, already allocated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000" dirty="0">
                <a:latin typeface="Courier New" pitchFamily="49" charset="0"/>
              </a:rPr>
              <a:t>y&lt;-nil		</a:t>
            </a:r>
            <a:r>
              <a:rPr lang="en-US" altLang="ro-RO" sz="2200" dirty="0"/>
              <a:t>//y=x’s parent; stays behind x;</a:t>
            </a:r>
            <a:r>
              <a:rPr lang="en-US" altLang="ro-RO" sz="1800" dirty="0">
                <a:latin typeface="Courier New" pitchFamily="49" charset="0"/>
              </a:rPr>
              <a:t> </a:t>
            </a:r>
            <a:endParaRPr lang="en-US" altLang="ro-RO" sz="2400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000" dirty="0">
                <a:latin typeface="Courier New" pitchFamily="49" charset="0"/>
              </a:rPr>
              <a:t>x&lt;-root[T]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000" u="sng" dirty="0">
                <a:latin typeface="Courier New" pitchFamily="49" charset="0"/>
              </a:rPr>
              <a:t>while</a:t>
            </a:r>
            <a:r>
              <a:rPr lang="en-US" altLang="ro-RO" sz="2000" dirty="0">
                <a:latin typeface="Courier New" pitchFamily="49" charset="0"/>
              </a:rPr>
              <a:t> x&lt;&gt;nil</a:t>
            </a:r>
            <a:r>
              <a:rPr lang="en-US" altLang="ro-RO" sz="2000" b="1" dirty="0">
                <a:latin typeface="Courier New" pitchFamily="49" charset="0"/>
              </a:rPr>
              <a:t>	</a:t>
            </a:r>
            <a:r>
              <a:rPr lang="en-US" altLang="ro-RO" sz="2200" dirty="0"/>
              <a:t>//</a:t>
            </a:r>
            <a:r>
              <a:rPr lang="en-US" altLang="ro-RO" sz="2800" b="1" dirty="0"/>
              <a:t>search</a:t>
            </a:r>
            <a:r>
              <a:rPr lang="en-US" altLang="ro-RO" sz="2800" dirty="0"/>
              <a:t> </a:t>
            </a:r>
            <a:r>
              <a:rPr lang="en-US" altLang="ro-RO" sz="2200" dirty="0"/>
              <a:t>loop to </a:t>
            </a:r>
            <a:r>
              <a:rPr lang="en-US" altLang="ro-RO" sz="2200" b="1" dirty="0"/>
              <a:t>find</a:t>
            </a:r>
            <a:r>
              <a:rPr lang="en-US" altLang="ro-RO" sz="2200" dirty="0"/>
              <a:t> the position to insert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000" b="1" dirty="0">
                <a:latin typeface="Courier New" pitchFamily="49" charset="0"/>
              </a:rPr>
              <a:t>	</a:t>
            </a:r>
            <a:r>
              <a:rPr lang="en-US" altLang="ro-RO" sz="2000" u="sng" dirty="0">
                <a:latin typeface="Courier New" pitchFamily="49" charset="0"/>
              </a:rPr>
              <a:t>do</a:t>
            </a:r>
            <a:r>
              <a:rPr lang="en-US" altLang="ro-RO" sz="2000" dirty="0">
                <a:latin typeface="Courier New" pitchFamily="49" charset="0"/>
              </a:rPr>
              <a:t>	y&lt;-x		</a:t>
            </a:r>
            <a:r>
              <a:rPr lang="en-US" altLang="ro-RO" sz="2200" dirty="0"/>
              <a:t>// y=x at the </a:t>
            </a:r>
            <a:r>
              <a:rPr lang="en-US" altLang="ro-RO" sz="2200" dirty="0" err="1"/>
              <a:t>prev</a:t>
            </a:r>
            <a:r>
              <a:rPr lang="en-US" altLang="ro-RO" sz="2200" dirty="0"/>
              <a:t> step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000" dirty="0">
                <a:latin typeface="Courier New" pitchFamily="49" charset="0"/>
              </a:rPr>
              <a:t>	</a:t>
            </a:r>
            <a:r>
              <a:rPr lang="en-US" altLang="ro-RO" sz="2000" u="sng" dirty="0">
                <a:latin typeface="Courier New" pitchFamily="49" charset="0"/>
              </a:rPr>
              <a:t>if</a:t>
            </a:r>
            <a:r>
              <a:rPr lang="en-US" altLang="ro-RO" sz="2000" dirty="0">
                <a:latin typeface="Courier New" pitchFamily="49" charset="0"/>
              </a:rPr>
              <a:t> key[z]&lt;key[x]	</a:t>
            </a:r>
            <a:r>
              <a:rPr lang="en-US" altLang="ro-RO" sz="2000" dirty="0"/>
              <a:t>	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000" dirty="0"/>
              <a:t>		</a:t>
            </a:r>
            <a:r>
              <a:rPr lang="en-US" altLang="ro-RO" sz="2000" u="sng" dirty="0">
                <a:latin typeface="Courier New" pitchFamily="49" charset="0"/>
              </a:rPr>
              <a:t>then</a:t>
            </a:r>
            <a:r>
              <a:rPr lang="en-US" altLang="ro-RO" sz="2000" dirty="0">
                <a:latin typeface="Courier New" pitchFamily="49" charset="0"/>
              </a:rPr>
              <a:t> x&lt;-left[x]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000" dirty="0">
                <a:latin typeface="Courier New" pitchFamily="49" charset="0"/>
              </a:rPr>
              <a:t>		</a:t>
            </a:r>
            <a:r>
              <a:rPr lang="en-US" altLang="ro-RO" sz="2000" u="sng" dirty="0">
                <a:latin typeface="Courier New" pitchFamily="49" charset="0"/>
              </a:rPr>
              <a:t>else</a:t>
            </a:r>
            <a:r>
              <a:rPr lang="en-US" altLang="ro-RO" sz="2000" dirty="0">
                <a:latin typeface="Courier New" pitchFamily="49" charset="0"/>
              </a:rPr>
              <a:t> x&lt;-right[x]</a:t>
            </a:r>
            <a:endParaRPr lang="en-US" altLang="ro-RO" sz="2000" u="sng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000" dirty="0">
                <a:latin typeface="Courier New" pitchFamily="49" charset="0"/>
              </a:rPr>
              <a:t>p[z]&lt;-y</a:t>
            </a:r>
            <a:r>
              <a:rPr lang="en-US" altLang="ro-RO" sz="2000" b="1" dirty="0">
                <a:latin typeface="Courier New" pitchFamily="49" charset="0"/>
              </a:rPr>
              <a:t>	</a:t>
            </a:r>
            <a:r>
              <a:rPr lang="en-US" altLang="ro-RO" sz="2200" dirty="0"/>
              <a:t>//position </a:t>
            </a:r>
            <a:r>
              <a:rPr lang="en-US" altLang="ro-RO" sz="2200" b="1" dirty="0"/>
              <a:t>found</a:t>
            </a:r>
            <a:r>
              <a:rPr lang="en-US" altLang="ro-RO" sz="2200" dirty="0"/>
              <a:t>; x=nil; y=new node (z)’s parent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000" u="sng" dirty="0">
                <a:latin typeface="Courier New" pitchFamily="49" charset="0"/>
              </a:rPr>
              <a:t>if</a:t>
            </a:r>
            <a:r>
              <a:rPr lang="en-US" altLang="ro-RO" sz="2000" dirty="0">
                <a:latin typeface="Courier New" pitchFamily="49" charset="0"/>
              </a:rPr>
              <a:t> y=nil </a:t>
            </a:r>
            <a:r>
              <a:rPr lang="en-US" altLang="ro-RO" sz="2000" b="1" dirty="0">
                <a:latin typeface="Courier New" pitchFamily="49" charset="0"/>
              </a:rPr>
              <a:t>	</a:t>
            </a:r>
            <a:r>
              <a:rPr lang="en-US" altLang="ro-RO" sz="2200" dirty="0"/>
              <a:t>//in case the tree was empty before this insertion</a:t>
            </a:r>
            <a:r>
              <a:rPr lang="en-US" altLang="ro-RO" sz="2000" dirty="0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000" dirty="0"/>
              <a:t>		</a:t>
            </a:r>
            <a:r>
              <a:rPr lang="en-US" altLang="ro-RO" sz="2000" u="sng" dirty="0">
                <a:latin typeface="Courier New" pitchFamily="49" charset="0"/>
              </a:rPr>
              <a:t>then</a:t>
            </a:r>
            <a:r>
              <a:rPr lang="en-US" altLang="ro-RO" sz="2000" dirty="0">
                <a:latin typeface="Courier New" pitchFamily="49" charset="0"/>
              </a:rPr>
              <a:t> root[T]&lt;-z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000" dirty="0">
                <a:latin typeface="Courier New" pitchFamily="49" charset="0"/>
              </a:rPr>
              <a:t>		</a:t>
            </a:r>
            <a:r>
              <a:rPr lang="en-US" altLang="ro-RO" sz="2000" u="sng" dirty="0">
                <a:latin typeface="Courier New" pitchFamily="49" charset="0"/>
              </a:rPr>
              <a:t>else</a:t>
            </a:r>
            <a:r>
              <a:rPr lang="en-US" altLang="ro-RO" sz="2000" dirty="0">
                <a:latin typeface="Courier New" pitchFamily="49" charset="0"/>
              </a:rPr>
              <a:t>	 </a:t>
            </a:r>
            <a:r>
              <a:rPr lang="en-US" altLang="ro-RO" sz="2000" u="sng" dirty="0">
                <a:latin typeface="Courier New" pitchFamily="49" charset="0"/>
              </a:rPr>
              <a:t>if</a:t>
            </a:r>
            <a:r>
              <a:rPr lang="en-US" altLang="ro-RO" sz="2000" dirty="0">
                <a:latin typeface="Courier New" pitchFamily="49" charset="0"/>
              </a:rPr>
              <a:t> key[z]&lt;key[y]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000" dirty="0"/>
              <a:t>				</a:t>
            </a:r>
            <a:r>
              <a:rPr lang="en-US" altLang="ro-RO" sz="2000" u="sng" dirty="0">
                <a:latin typeface="Courier New" pitchFamily="49" charset="0"/>
              </a:rPr>
              <a:t>then</a:t>
            </a:r>
            <a:r>
              <a:rPr lang="en-US" altLang="ro-RO" sz="2000" dirty="0">
                <a:latin typeface="Courier New" pitchFamily="49" charset="0"/>
              </a:rPr>
              <a:t> left[y]&lt;-z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000" dirty="0">
                <a:latin typeface="Courier New" pitchFamily="49" charset="0"/>
              </a:rPr>
              <a:t>				</a:t>
            </a:r>
            <a:r>
              <a:rPr lang="en-US" altLang="ro-RO" sz="2000" u="sng" dirty="0">
                <a:latin typeface="Courier New" pitchFamily="49" charset="0"/>
              </a:rPr>
              <a:t>else </a:t>
            </a:r>
            <a:r>
              <a:rPr lang="en-US" altLang="ro-RO" sz="2000" dirty="0">
                <a:latin typeface="Courier New" pitchFamily="49" charset="0"/>
              </a:rPr>
              <a:t>right[y]&lt;-z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B81CB78-673B-423D-A959-239D5DD5090C}" type="datetime1">
              <a:rPr lang="en-US" smtClean="0"/>
              <a:t>11/3/20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BST - delete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55130"/>
            <a:ext cx="8574088" cy="489327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o-RO" sz="2800" dirty="0"/>
              <a:t>Find the node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sz="2800" dirty="0"/>
              <a:t>Remove the node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sz="2800" dirty="0"/>
              <a:t>Cases: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 sz="2400" dirty="0"/>
              <a:t>Case 1: Leaf – remove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 sz="2400" dirty="0"/>
              <a:t>Case 2: 1-child node – skip it (its only child will become its parent’s child)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 sz="2400" dirty="0"/>
              <a:t>Case 3: 2-children nodes!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ro-RO" dirty="0"/>
              <a:t>Chain the tree (fast, unbalances the tree)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ro-RO" dirty="0"/>
              <a:t>Replace the operation with an easier one: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ro-RO" sz="2400" dirty="0"/>
              <a:t>Keep the structure= keep the node,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ro-RO" sz="2400" dirty="0"/>
              <a:t>place a different (</a:t>
            </a:r>
            <a:r>
              <a:rPr lang="en-US" altLang="ro-RO" sz="2400" i="1" u="sng" dirty="0"/>
              <a:t>appropriate</a:t>
            </a:r>
            <a:r>
              <a:rPr lang="en-US" altLang="ro-RO" sz="2400" dirty="0"/>
              <a:t>) content,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ro-RO" sz="2400" dirty="0"/>
              <a:t>remove of the node with the given content</a:t>
            </a:r>
            <a:r>
              <a:rPr lang="en-US" altLang="ro-RO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5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5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5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5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5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5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BCC4EAD-40B2-499E-B9F0-6B7BF804F8C8}" type="datetime1">
              <a:rPr lang="en-US" smtClean="0"/>
              <a:t>11/3/20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BST – delete – ex: leaf</a:t>
            </a:r>
          </a:p>
        </p:txBody>
      </p:sp>
      <p:sp>
        <p:nvSpPr>
          <p:cNvPr id="30618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9702" name="Object 4"/>
          <p:cNvGraphicFramePr>
            <a:graphicFrameLocks noChangeAspect="1"/>
          </p:cNvGraphicFramePr>
          <p:nvPr/>
        </p:nvGraphicFramePr>
        <p:xfrm>
          <a:off x="1652588" y="2162175"/>
          <a:ext cx="4992687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7" name="Picture" r:id="rId3" imgW="5806035" imgH="3189895" progId="Word.Picture.8">
                  <p:embed/>
                </p:oleObj>
              </mc:Choice>
              <mc:Fallback>
                <p:oleObj name="Picture" r:id="rId3" imgW="5806035" imgH="3189895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2162175"/>
                        <a:ext cx="4992687" cy="245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B8AE5D6-939D-4DE7-8F62-941BA5E22216}" type="datetime1">
              <a:rPr lang="en-US" smtClean="0"/>
              <a:t>11/3/20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sz="3200"/>
              <a:t>BST – delete – ex: a single successor node</a:t>
            </a:r>
          </a:p>
        </p:txBody>
      </p:sp>
      <p:sp>
        <p:nvSpPr>
          <p:cNvPr id="3072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07204" name="Object 4"/>
          <p:cNvGraphicFramePr>
            <a:graphicFrameLocks noChangeAspect="1"/>
          </p:cNvGraphicFramePr>
          <p:nvPr/>
        </p:nvGraphicFramePr>
        <p:xfrm>
          <a:off x="423863" y="1547813"/>
          <a:ext cx="357187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7" name="Picture" r:id="rId3" imgW="6219587" imgH="7105412" progId="Word.Picture.8">
                  <p:embed/>
                </p:oleObj>
              </mc:Choice>
              <mc:Fallback>
                <p:oleObj name="Picture" r:id="rId3" imgW="6219587" imgH="7105412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3" y="1547813"/>
                        <a:ext cx="357187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0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07206" name="Object 6"/>
          <p:cNvGraphicFramePr>
            <a:graphicFrameLocks noChangeAspect="1"/>
          </p:cNvGraphicFramePr>
          <p:nvPr/>
        </p:nvGraphicFramePr>
        <p:xfrm>
          <a:off x="4764088" y="1662113"/>
          <a:ext cx="4110037" cy="449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8" name="Picture" r:id="rId5" imgW="6048137" imgH="5590937" progId="Word.Picture.8">
                  <p:embed/>
                </p:oleObj>
              </mc:Choice>
              <mc:Fallback>
                <p:oleObj name="Picture" r:id="rId5" imgW="6048137" imgH="5590937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4088" y="1662113"/>
                        <a:ext cx="4110037" cy="449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518CF1E-1671-4E33-82EF-02CF4667F74A}" type="datetime1">
              <a:rPr lang="en-US" smtClean="0"/>
              <a:t>11/3/20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sz="3200"/>
              <a:t>BST – delete – ex: a single successor node</a:t>
            </a:r>
          </a:p>
        </p:txBody>
      </p:sp>
      <p:sp>
        <p:nvSpPr>
          <p:cNvPr id="3082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08228" name="Object 4"/>
          <p:cNvGraphicFramePr>
            <a:graphicFrameLocks noChangeAspect="1"/>
          </p:cNvGraphicFramePr>
          <p:nvPr/>
        </p:nvGraphicFramePr>
        <p:xfrm>
          <a:off x="385763" y="1778000"/>
          <a:ext cx="4070350" cy="417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1" name="Picture" r:id="rId3" imgW="6057900" imgH="6324124" progId="Word.Picture.8">
                  <p:embed/>
                </p:oleObj>
              </mc:Choice>
              <mc:Fallback>
                <p:oleObj name="Picture" r:id="rId3" imgW="6057900" imgH="6324124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1778000"/>
                        <a:ext cx="4070350" cy="417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08230" name="Object 6"/>
          <p:cNvGraphicFramePr>
            <a:graphicFrameLocks noChangeAspect="1"/>
          </p:cNvGraphicFramePr>
          <p:nvPr/>
        </p:nvGraphicFramePr>
        <p:xfrm>
          <a:off x="4994275" y="1585913"/>
          <a:ext cx="3927475" cy="426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2" name="Picture" r:id="rId5" imgW="6048137" imgH="5600700" progId="Word.Picture.8">
                  <p:embed/>
                </p:oleObj>
              </mc:Choice>
              <mc:Fallback>
                <p:oleObj name="Picture" r:id="rId5" imgW="6048137" imgH="56007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4275" y="1585913"/>
                        <a:ext cx="3927475" cy="426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8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8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6F57656-D25D-4879-B81F-A53C9521E825}" type="datetime1">
              <a:rPr lang="en-US" smtClean="0"/>
              <a:t>11/3/20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Hash Tables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39915"/>
            <a:ext cx="8574088" cy="5008485"/>
          </a:xfrm>
        </p:spPr>
        <p:txBody>
          <a:bodyPr/>
          <a:lstStyle/>
          <a:p>
            <a:pPr eaLnBrk="1" hangingPunct="1"/>
            <a:r>
              <a:rPr lang="en-US" altLang="ro-RO" sz="3000" dirty="0"/>
              <a:t>Stores a dynamic set of data for fast access = data whose content varies (e.g. symbol table in a compiler)</a:t>
            </a:r>
          </a:p>
          <a:p>
            <a:pPr eaLnBrk="1" hangingPunct="1"/>
            <a:r>
              <a:rPr lang="en-US" altLang="ro-RO" sz="3000" dirty="0"/>
              <a:t>Frequent operation = search</a:t>
            </a:r>
          </a:p>
          <a:p>
            <a:pPr eaLnBrk="1" hangingPunct="1"/>
            <a:r>
              <a:rPr lang="en-US" altLang="ro-RO" sz="3000" dirty="0"/>
              <a:t>DS that maintains a set of items (identified by a key) subject to following operations:</a:t>
            </a:r>
          </a:p>
          <a:p>
            <a:pPr lvl="1" eaLnBrk="1" hangingPunct="1"/>
            <a:r>
              <a:rPr lang="en-US" altLang="ro-RO" dirty="0"/>
              <a:t>insert (item): add item to set </a:t>
            </a:r>
          </a:p>
          <a:p>
            <a:pPr lvl="1" eaLnBrk="1" hangingPunct="1"/>
            <a:r>
              <a:rPr lang="en-US" altLang="ro-RO" dirty="0"/>
              <a:t>delete (item): remove item from set</a:t>
            </a:r>
          </a:p>
          <a:p>
            <a:pPr lvl="1" eaLnBrk="1" hangingPunct="1"/>
            <a:r>
              <a:rPr lang="en-US" altLang="ro-RO" dirty="0"/>
              <a:t>search (key): return item with key if it exists </a:t>
            </a:r>
          </a:p>
          <a:p>
            <a:pPr eaLnBrk="1" hangingPunct="1"/>
            <a:r>
              <a:rPr lang="en-US" altLang="ro-RO" sz="3000" dirty="0"/>
              <a:t>goal: O(1) time per operation.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62B52CA-7C06-4B60-B24F-C22085465A63}" type="datetime1">
              <a:rPr lang="en-US" smtClean="0"/>
              <a:t>11/3/20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BST – delete – ex: root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altLang="ro-RO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ro-RO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ro-RO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ro-RO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ro-RO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ro-RO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ro-RO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800"/>
              <a:t>Advantage: fast. How fast?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800"/>
              <a:t>Drawback: increases the height</a:t>
            </a:r>
          </a:p>
        </p:txBody>
      </p:sp>
      <p:sp>
        <p:nvSpPr>
          <p:cNvPr id="3092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09252" name="Object 4"/>
          <p:cNvGraphicFramePr>
            <a:graphicFrameLocks noChangeAspect="1"/>
          </p:cNvGraphicFramePr>
          <p:nvPr/>
        </p:nvGraphicFramePr>
        <p:xfrm>
          <a:off x="-1495425" y="3082925"/>
          <a:ext cx="5481638" cy="506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1" name="Picture" r:id="rId3" imgW="6048360" imgH="5591160" progId="Word.Picture.8">
                  <p:embed/>
                </p:oleObj>
              </mc:Choice>
              <mc:Fallback>
                <p:oleObj name="Picture" r:id="rId3" imgW="6048360" imgH="559116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95425" y="3082925"/>
                        <a:ext cx="5481638" cy="506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09254" name="Object 6"/>
          <p:cNvGraphicFramePr>
            <a:graphicFrameLocks noChangeAspect="1"/>
          </p:cNvGraphicFramePr>
          <p:nvPr/>
        </p:nvGraphicFramePr>
        <p:xfrm>
          <a:off x="4840288" y="2354263"/>
          <a:ext cx="5486400" cy="506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2" name="Picture" r:id="rId5" imgW="6053959" imgH="5589425" progId="Word.Picture.8">
                  <p:embed/>
                </p:oleObj>
              </mc:Choice>
              <mc:Fallback>
                <p:oleObj name="Picture" r:id="rId5" imgW="6053959" imgH="5589425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0288" y="2354263"/>
                        <a:ext cx="5486400" cy="506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2778" name="Object 8"/>
          <p:cNvGraphicFramePr>
            <a:graphicFrameLocks noChangeAspect="1"/>
          </p:cNvGraphicFramePr>
          <p:nvPr/>
        </p:nvGraphicFramePr>
        <p:xfrm>
          <a:off x="1828800" y="1047750"/>
          <a:ext cx="5486400" cy="526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3" name="Picture" r:id="rId7" imgW="6053959" imgH="5589425" progId="Word.Picture.8">
                  <p:embed/>
                </p:oleObj>
              </mc:Choice>
              <mc:Fallback>
                <p:oleObj name="Picture" r:id="rId7" imgW="6053959" imgH="5589425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047750"/>
                        <a:ext cx="5486400" cy="526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9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9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C2608D-D5A3-4E9B-893C-20C0FEA3798C}" type="datetime1">
              <a:rPr lang="en-US" smtClean="0"/>
              <a:t>11/3/20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BST – delete - root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o-RO" dirty="0"/>
              <a:t>Replace it with an easy-to-delete node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dirty="0"/>
              <a:t>Node to replace: </a:t>
            </a:r>
            <a:r>
              <a:rPr lang="en-US" altLang="ro-RO" i="1" dirty="0"/>
              <a:t>previous</a:t>
            </a:r>
            <a:r>
              <a:rPr lang="en-US" altLang="ro-RO" dirty="0"/>
              <a:t> or </a:t>
            </a:r>
            <a:r>
              <a:rPr lang="en-US" altLang="ro-RO" i="1" dirty="0"/>
              <a:t>next</a:t>
            </a:r>
            <a:r>
              <a:rPr lang="en-US" altLang="ro-RO" dirty="0"/>
              <a:t>. Why?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dirty="0"/>
              <a:t>Left&lt;Key&lt;Right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dirty="0"/>
              <a:t>Left’&lt;</a:t>
            </a:r>
            <a:r>
              <a:rPr lang="en-US" altLang="ro-RO" i="1" dirty="0" err="1"/>
              <a:t>prev</a:t>
            </a:r>
            <a:r>
              <a:rPr lang="en-US" altLang="ro-RO" dirty="0"/>
              <a:t>(Key)&lt;Key&lt;</a:t>
            </a:r>
            <a:r>
              <a:rPr lang="en-US" altLang="ro-RO" i="1" dirty="0"/>
              <a:t>next</a:t>
            </a:r>
            <a:r>
              <a:rPr lang="en-US" altLang="ro-RO" dirty="0"/>
              <a:t>(Key)&lt;Right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dirty="0">
                <a:solidFill>
                  <a:schemeClr val="tx2"/>
                </a:solidFill>
              </a:rPr>
              <a:t>Is it </a:t>
            </a:r>
            <a:r>
              <a:rPr lang="en-US" altLang="ro-RO" i="1" dirty="0" err="1">
                <a:solidFill>
                  <a:schemeClr val="tx2"/>
                </a:solidFill>
              </a:rPr>
              <a:t>prev</a:t>
            </a:r>
            <a:r>
              <a:rPr lang="en-US" altLang="ro-RO" dirty="0">
                <a:solidFill>
                  <a:schemeClr val="tx2"/>
                </a:solidFill>
              </a:rPr>
              <a:t>/</a:t>
            </a:r>
            <a:r>
              <a:rPr lang="en-US" altLang="ro-RO" i="1" dirty="0">
                <a:solidFill>
                  <a:schemeClr val="tx2"/>
                </a:solidFill>
              </a:rPr>
              <a:t>next</a:t>
            </a:r>
            <a:r>
              <a:rPr lang="en-US" altLang="ro-RO" dirty="0">
                <a:solidFill>
                  <a:schemeClr val="tx2"/>
                </a:solidFill>
              </a:rPr>
              <a:t> easier to del than the root node? Why?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sz="3000" i="1" dirty="0" err="1"/>
              <a:t>prev</a:t>
            </a:r>
            <a:r>
              <a:rPr lang="en-US" altLang="ro-RO" sz="3000" dirty="0"/>
              <a:t>=max in Left=&gt;no successor to the right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sz="3000" i="1" dirty="0"/>
              <a:t>next</a:t>
            </a:r>
            <a:r>
              <a:rPr lang="en-US" altLang="ro-RO" sz="3000" dirty="0"/>
              <a:t>=min in Right=&gt;no successor to the left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sz="3000" dirty="0"/>
              <a:t>=&gt;both are nodes with at most 1 child (easy to del)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E7185D5-781C-4967-9ECC-B4034155AB5B}" type="datetime1">
              <a:rPr lang="en-US" smtClean="0"/>
              <a:t>11/3/20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BST – delete - code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1524000"/>
            <a:ext cx="9101138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000" b="1" i="1" dirty="0" err="1">
                <a:latin typeface="Courier New" pitchFamily="49" charset="0"/>
              </a:rPr>
              <a:t>tree_delete</a:t>
            </a:r>
            <a:r>
              <a:rPr lang="en-US" altLang="ro-RO" sz="2000" b="1" i="1" dirty="0">
                <a:latin typeface="Courier New" pitchFamily="49" charset="0"/>
              </a:rPr>
              <a:t>(</a:t>
            </a:r>
            <a:r>
              <a:rPr lang="en-US" altLang="ro-RO" sz="2000" b="1" i="1" dirty="0" err="1">
                <a:latin typeface="Courier New" pitchFamily="49" charset="0"/>
              </a:rPr>
              <a:t>T,z</a:t>
            </a:r>
            <a:r>
              <a:rPr lang="en-US" altLang="ro-RO" sz="2000" b="1" i="1" dirty="0">
                <a:latin typeface="Courier New" pitchFamily="49" charset="0"/>
              </a:rPr>
              <a:t>)</a:t>
            </a:r>
            <a:r>
              <a:rPr lang="en-US" altLang="ro-RO" sz="2400" dirty="0"/>
              <a:t>		</a:t>
            </a:r>
            <a:r>
              <a:rPr lang="en-US" altLang="ro-RO" sz="1800" dirty="0"/>
              <a:t>//z=node to delete; y physically deleted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000" u="sng" dirty="0">
                <a:latin typeface="Courier New" pitchFamily="49" charset="0"/>
              </a:rPr>
              <a:t>if</a:t>
            </a:r>
            <a:r>
              <a:rPr lang="en-US" altLang="ro-RO" sz="2000" dirty="0">
                <a:latin typeface="Courier New" pitchFamily="49" charset="0"/>
              </a:rPr>
              <a:t> left[z]=nil </a:t>
            </a:r>
            <a:r>
              <a:rPr lang="en-US" altLang="ro-RO" sz="2000" u="sng" dirty="0">
                <a:latin typeface="Courier New" pitchFamily="49" charset="0"/>
              </a:rPr>
              <a:t>or</a:t>
            </a:r>
            <a:r>
              <a:rPr lang="en-US" altLang="ro-RO" sz="2000" dirty="0">
                <a:latin typeface="Courier New" pitchFamily="49" charset="0"/>
              </a:rPr>
              <a:t> right[z]=nil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000" dirty="0"/>
              <a:t>		</a:t>
            </a:r>
            <a:r>
              <a:rPr lang="en-US" altLang="ro-RO" sz="2000" u="sng" dirty="0">
                <a:latin typeface="Courier New" pitchFamily="49" charset="0"/>
              </a:rPr>
              <a:t>then</a:t>
            </a:r>
            <a:r>
              <a:rPr lang="en-US" altLang="ro-RO" sz="2000" dirty="0">
                <a:latin typeface="Courier New" pitchFamily="49" charset="0"/>
              </a:rPr>
              <a:t> y&lt;-z	</a:t>
            </a:r>
            <a:r>
              <a:rPr lang="en-US" altLang="ro-RO" sz="2000" b="1" dirty="0">
                <a:latin typeface="Courier New" pitchFamily="49" charset="0"/>
              </a:rPr>
              <a:t>	</a:t>
            </a:r>
            <a:r>
              <a:rPr lang="en-US" altLang="ro-RO" sz="1800" dirty="0"/>
              <a:t>//Case 1 OR 2; z has at most 1 child =&gt; del z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000" b="1" dirty="0">
                <a:latin typeface="Courier New" pitchFamily="49" charset="0"/>
              </a:rPr>
              <a:t>		</a:t>
            </a:r>
            <a:r>
              <a:rPr lang="en-US" altLang="ro-RO" sz="2000" u="sng" dirty="0">
                <a:latin typeface="Courier New" pitchFamily="49" charset="0"/>
              </a:rPr>
              <a:t>else</a:t>
            </a:r>
            <a:r>
              <a:rPr lang="en-US" altLang="ro-RO" sz="2000" dirty="0">
                <a:latin typeface="Courier New" pitchFamily="49" charset="0"/>
              </a:rPr>
              <a:t> y&lt;-</a:t>
            </a:r>
            <a:r>
              <a:rPr lang="en-US" altLang="ro-RO" sz="2000" i="1" dirty="0" err="1">
                <a:latin typeface="Courier New" pitchFamily="49" charset="0"/>
              </a:rPr>
              <a:t>tree_successor</a:t>
            </a:r>
            <a:r>
              <a:rPr lang="en-US" altLang="ro-RO" sz="2000" i="1" dirty="0">
                <a:latin typeface="Courier New" pitchFamily="49" charset="0"/>
              </a:rPr>
              <a:t>(z)</a:t>
            </a:r>
            <a:r>
              <a:rPr lang="en-US" altLang="ro-RO" sz="2000" dirty="0">
                <a:latin typeface="Courier New" pitchFamily="49" charset="0"/>
              </a:rPr>
              <a:t> </a:t>
            </a:r>
            <a:r>
              <a:rPr lang="en-US" altLang="ro-RO" sz="1800" dirty="0"/>
              <a:t>//</a:t>
            </a:r>
            <a:r>
              <a:rPr lang="en-US" altLang="ro-RO" sz="2000" b="1" dirty="0"/>
              <a:t>find replacement=min(right)</a:t>
            </a:r>
            <a:endParaRPr lang="en-US" altLang="ro-RO" sz="2400" b="1" u="sng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000" u="sng" dirty="0">
                <a:latin typeface="Courier New" pitchFamily="49" charset="0"/>
              </a:rPr>
              <a:t>if</a:t>
            </a:r>
            <a:r>
              <a:rPr lang="en-US" altLang="ro-RO" sz="2000" dirty="0">
                <a:latin typeface="Courier New" pitchFamily="49" charset="0"/>
              </a:rPr>
              <a:t> left[y]&lt;&gt;nil</a:t>
            </a:r>
            <a:r>
              <a:rPr lang="en-US" altLang="ro-RO" sz="2000" b="1" dirty="0">
                <a:latin typeface="Courier New" pitchFamily="49" charset="0"/>
              </a:rPr>
              <a:t>		</a:t>
            </a:r>
            <a:r>
              <a:rPr lang="en-US" altLang="ro-RO" sz="1800" dirty="0"/>
              <a:t>//we are in Case 2; y is a single child node</a:t>
            </a:r>
            <a:r>
              <a:rPr lang="en-US" altLang="ro-RO" sz="2000" b="1" dirty="0">
                <a:latin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000" dirty="0"/>
              <a:t>		</a:t>
            </a:r>
            <a:r>
              <a:rPr lang="en-US" altLang="ro-RO" sz="2000" u="sng" dirty="0">
                <a:latin typeface="Courier New" pitchFamily="49" charset="0"/>
              </a:rPr>
              <a:t>then</a:t>
            </a:r>
            <a:r>
              <a:rPr lang="en-US" altLang="ro-RO" sz="2000" dirty="0">
                <a:latin typeface="Courier New" pitchFamily="49" charset="0"/>
              </a:rPr>
              <a:t> x&lt;-left[y]</a:t>
            </a:r>
            <a:r>
              <a:rPr lang="en-US" altLang="ro-RO" sz="2000" b="1" dirty="0">
                <a:latin typeface="Courier New" pitchFamily="49" charset="0"/>
              </a:rPr>
              <a:t>	</a:t>
            </a:r>
            <a:r>
              <a:rPr lang="en-US" altLang="ro-RO" sz="1800" dirty="0"/>
              <a:t>//y has no child to the right; x=y’s child </a:t>
            </a:r>
            <a:endParaRPr lang="en-US" altLang="ro-RO" sz="20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000" b="1" dirty="0">
                <a:latin typeface="Courier New" pitchFamily="49" charset="0"/>
              </a:rPr>
              <a:t>		</a:t>
            </a:r>
            <a:r>
              <a:rPr lang="en-US" altLang="ro-RO" sz="2000" u="sng" dirty="0">
                <a:latin typeface="Courier New" pitchFamily="49" charset="0"/>
              </a:rPr>
              <a:t>else</a:t>
            </a:r>
            <a:r>
              <a:rPr lang="en-US" altLang="ro-RO" sz="2000" dirty="0">
                <a:latin typeface="Courier New" pitchFamily="49" charset="0"/>
              </a:rPr>
              <a:t>	x&lt;-right[y]  	</a:t>
            </a:r>
            <a:r>
              <a:rPr lang="en-US" altLang="ro-RO" sz="1800" dirty="0"/>
              <a:t> //case 2 or 3. Why?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000" u="sng" dirty="0">
                <a:latin typeface="Courier New" pitchFamily="49" charset="0"/>
              </a:rPr>
              <a:t>if</a:t>
            </a:r>
            <a:r>
              <a:rPr lang="en-US" altLang="ro-RO" sz="2000" dirty="0">
                <a:latin typeface="Courier New" pitchFamily="49" charset="0"/>
              </a:rPr>
              <a:t> x&lt;&gt;nil</a:t>
            </a:r>
            <a:r>
              <a:rPr lang="en-US" altLang="ro-RO" sz="2000" b="1" dirty="0">
                <a:latin typeface="Courier New" pitchFamily="49" charset="0"/>
              </a:rPr>
              <a:t>	 		</a:t>
            </a:r>
            <a:r>
              <a:rPr lang="en-US" altLang="ro-RO" sz="1800" dirty="0"/>
              <a:t>//y is not a leaf; </a:t>
            </a:r>
            <a:endParaRPr lang="en-US" altLang="ro-RO" sz="20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000" dirty="0"/>
              <a:t>		</a:t>
            </a:r>
            <a:r>
              <a:rPr lang="en-US" altLang="ro-RO" sz="2000" u="sng" dirty="0">
                <a:latin typeface="Courier New" pitchFamily="49" charset="0"/>
              </a:rPr>
              <a:t>then</a:t>
            </a:r>
            <a:r>
              <a:rPr lang="en-US" altLang="ro-RO" sz="2000" dirty="0">
                <a:latin typeface="Courier New" pitchFamily="49" charset="0"/>
              </a:rPr>
              <a:t> p[x]&lt;-p[y]</a:t>
            </a:r>
            <a:r>
              <a:rPr lang="en-US" altLang="ro-RO" sz="2000" dirty="0"/>
              <a:t> 	</a:t>
            </a:r>
            <a:r>
              <a:rPr lang="en-US" altLang="ro-RO" sz="1800" dirty="0"/>
              <a:t>// y’s child redirected to y’s parent = x’s parent //becomes the former single (why?) grandparent</a:t>
            </a:r>
            <a:endParaRPr lang="en-US" altLang="ro-RO" sz="20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000" u="sng" dirty="0">
                <a:latin typeface="Courier New" pitchFamily="49" charset="0"/>
              </a:rPr>
              <a:t>if</a:t>
            </a:r>
            <a:r>
              <a:rPr lang="en-US" altLang="ro-RO" sz="2000" dirty="0">
                <a:latin typeface="Courier New" pitchFamily="49" charset="0"/>
              </a:rPr>
              <a:t> p[y]=nil	 </a:t>
            </a:r>
            <a:r>
              <a:rPr lang="en-US" altLang="ro-RO" sz="2000" b="1" dirty="0">
                <a:latin typeface="Courier New" pitchFamily="49" charset="0"/>
              </a:rPr>
              <a:t>		</a:t>
            </a:r>
            <a:r>
              <a:rPr lang="en-US" altLang="ro-RO" sz="1800" dirty="0"/>
              <a:t>//means y were the root</a:t>
            </a:r>
            <a:endParaRPr lang="en-US" altLang="ro-RO" sz="20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000" dirty="0"/>
              <a:t>		</a:t>
            </a:r>
            <a:r>
              <a:rPr lang="en-US" altLang="ro-RO" sz="2000" u="sng" dirty="0">
                <a:latin typeface="Courier New" pitchFamily="49" charset="0"/>
              </a:rPr>
              <a:t>then</a:t>
            </a:r>
            <a:r>
              <a:rPr lang="en-US" altLang="ro-RO" sz="2000" dirty="0">
                <a:latin typeface="Courier New" pitchFamily="49" charset="0"/>
              </a:rPr>
              <a:t> root[T]&lt;-x </a:t>
            </a:r>
            <a:r>
              <a:rPr lang="en-US" altLang="ro-RO" sz="2000" b="1" dirty="0">
                <a:latin typeface="Courier New" pitchFamily="49" charset="0"/>
              </a:rPr>
              <a:t>	</a:t>
            </a:r>
            <a:r>
              <a:rPr lang="en-US" altLang="ro-RO" sz="1800" dirty="0"/>
              <a:t>//y’s child becomes the new root </a:t>
            </a:r>
            <a:endParaRPr lang="en-US" altLang="ro-RO" sz="20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000" b="1" dirty="0">
                <a:latin typeface="Courier New" pitchFamily="49" charset="0"/>
              </a:rPr>
              <a:t>		</a:t>
            </a:r>
            <a:r>
              <a:rPr lang="en-US" altLang="ro-RO" sz="2000" u="sng" dirty="0">
                <a:latin typeface="Courier New" pitchFamily="49" charset="0"/>
              </a:rPr>
              <a:t>else</a:t>
            </a:r>
            <a:r>
              <a:rPr lang="en-US" altLang="ro-RO" sz="2000" dirty="0">
                <a:latin typeface="Courier New" pitchFamily="49" charset="0"/>
              </a:rPr>
              <a:t> 	</a:t>
            </a:r>
            <a:r>
              <a:rPr lang="en-US" altLang="ro-RO" sz="2000" u="sng" dirty="0">
                <a:latin typeface="Courier New" pitchFamily="49" charset="0"/>
              </a:rPr>
              <a:t>if</a:t>
            </a:r>
            <a:r>
              <a:rPr lang="en-US" altLang="ro-RO" sz="2000" dirty="0">
                <a:latin typeface="Courier New" pitchFamily="49" charset="0"/>
              </a:rPr>
              <a:t> y=left[p[y]] </a:t>
            </a:r>
            <a:r>
              <a:rPr lang="en-US" altLang="ro-RO" sz="1800" dirty="0"/>
              <a:t>//link y’s parent to x which becomes its child </a:t>
            </a:r>
            <a:endParaRPr lang="en-US" altLang="ro-RO" sz="20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000" b="1" dirty="0">
                <a:latin typeface="Courier New" pitchFamily="49" charset="0"/>
              </a:rPr>
              <a:t>				</a:t>
            </a:r>
            <a:r>
              <a:rPr lang="en-US" altLang="ro-RO" sz="2000" u="sng" dirty="0">
                <a:latin typeface="Courier New" pitchFamily="49" charset="0"/>
              </a:rPr>
              <a:t>then</a:t>
            </a:r>
            <a:r>
              <a:rPr lang="en-US" altLang="ro-RO" sz="2000" dirty="0">
                <a:latin typeface="Courier New" pitchFamily="49" charset="0"/>
              </a:rPr>
              <a:t> left[p[y]]&lt;-x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000" dirty="0">
                <a:latin typeface="Courier New" pitchFamily="49" charset="0"/>
              </a:rPr>
              <a:t>				</a:t>
            </a:r>
            <a:r>
              <a:rPr lang="en-US" altLang="ro-RO" sz="2000" u="sng" dirty="0">
                <a:latin typeface="Courier New" pitchFamily="49" charset="0"/>
              </a:rPr>
              <a:t>else</a:t>
            </a:r>
            <a:r>
              <a:rPr lang="en-US" altLang="ro-RO" sz="2000" dirty="0">
                <a:latin typeface="Courier New" pitchFamily="49" charset="0"/>
              </a:rPr>
              <a:t> right[p[y]]&lt;-x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o-RO" sz="2000" u="sng" dirty="0">
                <a:latin typeface="Courier New" pitchFamily="49" charset="0"/>
              </a:rPr>
              <a:t>return</a:t>
            </a:r>
            <a:r>
              <a:rPr lang="en-US" altLang="ro-RO" sz="2000" dirty="0">
                <a:latin typeface="Courier New" pitchFamily="49" charset="0"/>
              </a:rPr>
              <a:t>[y]</a:t>
            </a:r>
            <a:r>
              <a:rPr lang="en-US" altLang="ro-RO" sz="2000" b="1" dirty="0">
                <a:latin typeface="Courier New" pitchFamily="49" charset="0"/>
              </a:rPr>
              <a:t>	 </a:t>
            </a:r>
            <a:r>
              <a:rPr lang="en-US" altLang="ro-RO" sz="1800" dirty="0"/>
              <a:t>//outside the procedure: copy y’s info into z; </a:t>
            </a:r>
            <a:r>
              <a:rPr lang="en-US" altLang="ro-RO" sz="1800" dirty="0" err="1"/>
              <a:t>dealloc</a:t>
            </a:r>
            <a:r>
              <a:rPr lang="en-US" altLang="ro-RO" sz="1800" dirty="0"/>
              <a:t> y</a:t>
            </a:r>
            <a:r>
              <a:rPr lang="en-US" altLang="ro-RO" sz="2000" b="1" dirty="0">
                <a:latin typeface="Courier New" pitchFamily="49" charset="0"/>
              </a:rPr>
              <a:t>	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7D97622-4B63-4867-AF47-3C28FD18E3E1}" type="datetime1">
              <a:rPr lang="en-US" smtClean="0"/>
              <a:t>11/3/20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BST – delete - eval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Find node to delete O(h)</a:t>
            </a:r>
          </a:p>
          <a:p>
            <a:pPr eaLnBrk="1" hangingPunct="1"/>
            <a:r>
              <a:rPr lang="en-US" altLang="ro-RO" dirty="0"/>
              <a:t>Find successor O(h)</a:t>
            </a:r>
          </a:p>
          <a:p>
            <a:pPr eaLnBrk="1" hangingPunct="1"/>
            <a:r>
              <a:rPr lang="en-US" altLang="ro-RO" dirty="0"/>
              <a:t>BUT: </a:t>
            </a:r>
          </a:p>
          <a:p>
            <a:pPr lvl="1" eaLnBrk="1" hangingPunct="1"/>
            <a:r>
              <a:rPr lang="en-US" altLang="ro-RO" dirty="0"/>
              <a:t>if finding node to delete takes O(h) =&gt;case 1 =&gt; leaf (no </a:t>
            </a:r>
            <a:r>
              <a:rPr lang="en-US" altLang="ro-RO" dirty="0" err="1"/>
              <a:t>succ</a:t>
            </a:r>
            <a:r>
              <a:rPr lang="en-US" altLang="ro-RO" dirty="0"/>
              <a:t>. needed)</a:t>
            </a:r>
          </a:p>
          <a:p>
            <a:pPr lvl="1" eaLnBrk="1" hangingPunct="1"/>
            <a:r>
              <a:rPr lang="en-US" altLang="ro-RO" dirty="0"/>
              <a:t>if node to delete not a leaf=&gt; case 2 or 3 =&gt;  </a:t>
            </a:r>
            <a:r>
              <a:rPr lang="en-US" altLang="ro-RO" dirty="0" err="1"/>
              <a:t>succ</a:t>
            </a:r>
            <a:r>
              <a:rPr lang="en-US" altLang="ro-RO" dirty="0"/>
              <a:t>. searched from that place down =&gt; find node + find </a:t>
            </a:r>
            <a:r>
              <a:rPr lang="en-US" altLang="ro-RO" dirty="0" err="1"/>
              <a:t>succ</a:t>
            </a:r>
            <a:r>
              <a:rPr lang="en-US" altLang="ro-RO" dirty="0"/>
              <a:t>.=O(h)</a:t>
            </a:r>
          </a:p>
          <a:p>
            <a:pPr eaLnBrk="1" hangingPunct="1"/>
            <a:r>
              <a:rPr lang="en-US" altLang="ro-RO" dirty="0"/>
              <a:t>Delete takes O(h) overall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4BA1-7881-2C4D-A3A2-9F54730C9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b="1" dirty="0"/>
              <a:t>Required Bibliography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AD9CC-BD61-0D43-B4C0-52C9EE86D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</a:t>
            </a:r>
            <a:r>
              <a:rPr lang="en-RO" dirty="0"/>
              <a:t>rom the Bible – Chapter 11 (Hash Tables), Chapter 12 (Binary Search Trees)</a:t>
            </a:r>
          </a:p>
          <a:p>
            <a:endParaRPr lang="en-R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76010-0477-C449-A5A4-C5B21FED9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6B7C3B-75E9-4D81-A45D-AA1E70219BB1}" type="datetime1">
              <a:rPr lang="en-US" smtClean="0"/>
              <a:t>11/3/20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36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818319-3EFC-4694-B9F1-198640EF6C33}" type="datetime1">
              <a:rPr lang="en-US" smtClean="0"/>
              <a:t>11/3/20</a:t>
            </a:fld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Find-min/max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55725"/>
            <a:ext cx="8574088" cy="4892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o-RO" sz="2800"/>
              <a:t>Root’s leftmost/rightmost leaf; O(h)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800" b="1" i="1">
                <a:latin typeface="Courier New" pitchFamily="49" charset="0"/>
              </a:rPr>
              <a:t>find_tree_min(x)</a:t>
            </a:r>
            <a:r>
              <a:rPr lang="en-US" altLang="ro-RO"/>
              <a:t>			</a:t>
            </a:r>
            <a:r>
              <a:rPr lang="en-US" altLang="ro-RO" sz="3000"/>
              <a:t>//x=root;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800" b="1" u="sng">
                <a:latin typeface="Courier New" pitchFamily="49" charset="0"/>
              </a:rPr>
              <a:t>while</a:t>
            </a:r>
            <a:r>
              <a:rPr lang="en-US" altLang="ro-RO" sz="2800" b="1">
                <a:latin typeface="Courier New" pitchFamily="49" charset="0"/>
              </a:rPr>
              <a:t> left[x]&lt;&gt;nil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800" b="1" u="sng">
                <a:latin typeface="Courier New" pitchFamily="49" charset="0"/>
              </a:rPr>
              <a:t>do</a:t>
            </a:r>
            <a:r>
              <a:rPr lang="en-US" altLang="ro-RO" sz="2800" b="1">
                <a:latin typeface="Courier New" pitchFamily="49" charset="0"/>
              </a:rPr>
              <a:t>	x&lt;-left[x]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800" b="1" u="sng">
                <a:latin typeface="Courier New" pitchFamily="49" charset="0"/>
              </a:rPr>
              <a:t>return</a:t>
            </a:r>
            <a:r>
              <a:rPr lang="en-US" altLang="ro-RO" sz="2800" b="1">
                <a:latin typeface="Courier New" pitchFamily="49" charset="0"/>
              </a:rPr>
              <a:t> 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ro-RO" sz="2800" b="1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800" b="1" i="1">
                <a:latin typeface="Courier New" pitchFamily="49" charset="0"/>
              </a:rPr>
              <a:t>find_tree_max(x)</a:t>
            </a:r>
            <a:r>
              <a:rPr lang="en-US" altLang="ro-RO"/>
              <a:t>			</a:t>
            </a:r>
            <a:r>
              <a:rPr lang="en-US" altLang="ro-RO" sz="3000"/>
              <a:t>//x=root;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800" b="1" u="sng">
                <a:latin typeface="Courier New" pitchFamily="49" charset="0"/>
              </a:rPr>
              <a:t>while</a:t>
            </a:r>
            <a:r>
              <a:rPr lang="en-US" altLang="ro-RO" sz="2800" b="1">
                <a:latin typeface="Courier New" pitchFamily="49" charset="0"/>
              </a:rPr>
              <a:t> right[x]&lt;&gt;nil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800" b="1" u="sng">
                <a:latin typeface="Courier New" pitchFamily="49" charset="0"/>
              </a:rPr>
              <a:t>do</a:t>
            </a:r>
            <a:r>
              <a:rPr lang="en-US" altLang="ro-RO" sz="2800" b="1">
                <a:latin typeface="Courier New" pitchFamily="49" charset="0"/>
              </a:rPr>
              <a:t>	x&lt;-right[x]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sz="2800" b="1" u="sng">
                <a:latin typeface="Courier New" pitchFamily="49" charset="0"/>
              </a:rPr>
              <a:t>return</a:t>
            </a:r>
            <a:r>
              <a:rPr lang="en-US" altLang="ro-RO" sz="2800" b="1">
                <a:latin typeface="Courier New" pitchFamily="49" charset="0"/>
              </a:rPr>
              <a:t> x</a:t>
            </a:r>
            <a:endParaRPr lang="en-US" altLang="ro-RO" sz="2800" b="1" u="sng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91952-29A4-044B-A832-D44B10320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6B7C3B-75E9-4D81-A45D-AA1E70219BB1}" type="datetime1">
              <a:rPr lang="en-US" smtClean="0"/>
              <a:t>11/3/20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822AC35-AA4C-FD4F-A1B4-C5EA09F9B787}"/>
                  </a:ext>
                </a:extLst>
              </p14:cNvPr>
              <p14:cNvContentPartPr/>
              <p14:nvPr/>
            </p14:nvContentPartPr>
            <p14:xfrm>
              <a:off x="157320" y="1558440"/>
              <a:ext cx="2074320" cy="1710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822AC35-AA4C-FD4F-A1B4-C5EA09F9B7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120" y="1542240"/>
                <a:ext cx="2106720" cy="174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0FD5EE5-4129-3E42-ADB3-457BD37136A3}"/>
                  </a:ext>
                </a:extLst>
              </p14:cNvPr>
              <p14:cNvContentPartPr/>
              <p14:nvPr/>
            </p14:nvContentPartPr>
            <p14:xfrm>
              <a:off x="257400" y="1174680"/>
              <a:ext cx="8823600" cy="2966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0FD5EE5-4129-3E42-ADB3-457BD37136A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1200" y="1158480"/>
                <a:ext cx="8856000" cy="299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5537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58242CE-58E7-4014-9903-139396AF5860}" type="datetime1">
              <a:rPr lang="en-US" smtClean="0"/>
              <a:t>11/3/20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Hash Tables - direct access table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829" y="1524000"/>
            <a:ext cx="8871555" cy="4724400"/>
          </a:xfrm>
        </p:spPr>
        <p:txBody>
          <a:bodyPr/>
          <a:lstStyle/>
          <a:p>
            <a:pPr eaLnBrk="1" hangingPunct="1"/>
            <a:r>
              <a:rPr lang="en-US" altLang="ro-RO" dirty="0"/>
              <a:t>Items stored in an array (hash table) indexed by key (identifier of item)</a:t>
            </a:r>
          </a:p>
          <a:p>
            <a:pPr eaLnBrk="1" hangingPunct="1">
              <a:buFontTx/>
              <a:buNone/>
            </a:pPr>
            <a:r>
              <a:rPr lang="en-US" altLang="ro-RO" dirty="0"/>
              <a:t>				Limitations:</a:t>
            </a:r>
          </a:p>
          <a:p>
            <a:pPr eaLnBrk="1" hangingPunct="1">
              <a:buFontTx/>
              <a:buNone/>
            </a:pPr>
            <a:r>
              <a:rPr lang="en-US" altLang="ro-RO" dirty="0"/>
              <a:t>				</a:t>
            </a:r>
            <a:r>
              <a:rPr lang="en-US" altLang="ro-RO" sz="2700" dirty="0"/>
              <a:t>keys must be nonnegative integers</a:t>
            </a:r>
          </a:p>
          <a:p>
            <a:pPr eaLnBrk="1" hangingPunct="1">
              <a:buFontTx/>
              <a:buNone/>
            </a:pPr>
            <a:r>
              <a:rPr lang="en-US" altLang="ro-RO" sz="2400" dirty="0"/>
              <a:t>				</a:t>
            </a:r>
            <a:r>
              <a:rPr lang="en-US" altLang="ro-RO" sz="2700" dirty="0"/>
              <a:t>large key range = large storage space</a:t>
            </a:r>
          </a:p>
          <a:p>
            <a:pPr eaLnBrk="1" hangingPunct="1">
              <a:buFontTx/>
              <a:buNone/>
            </a:pPr>
            <a:r>
              <a:rPr lang="en-US" altLang="ro-RO" sz="2800" dirty="0"/>
              <a:t>				</a:t>
            </a:r>
            <a:r>
              <a:rPr lang="en-US" altLang="ro-RO" dirty="0"/>
              <a:t>Solution</a:t>
            </a:r>
          </a:p>
          <a:p>
            <a:pPr eaLnBrk="1" hangingPunct="1">
              <a:buFontTx/>
              <a:buNone/>
            </a:pPr>
            <a:r>
              <a:rPr lang="en-US" altLang="ro-RO" dirty="0"/>
              <a:t>				</a:t>
            </a:r>
            <a:r>
              <a:rPr lang="en-US" altLang="ro-RO" sz="2800" dirty="0"/>
              <a:t>Reduce universe </a:t>
            </a:r>
            <a:r>
              <a:rPr lang="en-US" altLang="ro-RO" sz="2800" i="1" dirty="0"/>
              <a:t>U </a:t>
            </a:r>
            <a:r>
              <a:rPr lang="en-US" altLang="ro-RO" sz="2800" dirty="0"/>
              <a:t>of all keys down 			to reasonable range for table</a:t>
            </a:r>
          </a:p>
          <a:p>
            <a:pPr eaLnBrk="1" hangingPunct="1">
              <a:buFontTx/>
              <a:buNone/>
            </a:pPr>
            <a:r>
              <a:rPr lang="en-US" altLang="ro-RO" sz="2800" dirty="0"/>
              <a:t>				</a:t>
            </a:r>
            <a:r>
              <a:rPr lang="en-US" altLang="ro-RO" sz="2800" dirty="0">
                <a:sym typeface="Wingdings" panose="05000000000000000000" pitchFamily="2" charset="2"/>
              </a:rPr>
              <a:t> project </a:t>
            </a:r>
            <a:r>
              <a:rPr lang="en-US" altLang="ro-RO" sz="2800" i="1" dirty="0"/>
              <a:t>U </a:t>
            </a:r>
            <a:r>
              <a:rPr lang="en-US" altLang="ro-RO" sz="2800" dirty="0">
                <a:sym typeface="Wingdings" panose="05000000000000000000" pitchFamily="2" charset="2"/>
              </a:rPr>
              <a:t>onto </a:t>
            </a:r>
            <a:r>
              <a:rPr lang="en-US" altLang="ro-RO" sz="2800" dirty="0" err="1">
                <a:sym typeface="Wingdings" panose="05000000000000000000" pitchFamily="2" charset="2"/>
              </a:rPr>
              <a:t>sa</a:t>
            </a:r>
            <a:r>
              <a:rPr lang="en-US" altLang="ro-RO" sz="2800" dirty="0">
                <a:sym typeface="Wingdings" panose="05000000000000000000" pitchFamily="2" charset="2"/>
              </a:rPr>
              <a:t> table of size </a:t>
            </a:r>
            <a:r>
              <a:rPr lang="en-US" altLang="ro-RO" i="1" dirty="0"/>
              <a:t>m </a:t>
            </a:r>
            <a:endParaRPr lang="en-US" altLang="ro-RO" dirty="0"/>
          </a:p>
        </p:txBody>
      </p:sp>
      <p:graphicFrame>
        <p:nvGraphicFramePr>
          <p:cNvPr id="287808" name="Group 64"/>
          <p:cNvGraphicFramePr>
            <a:graphicFrameLocks noGrp="1"/>
          </p:cNvGraphicFramePr>
          <p:nvPr/>
        </p:nvGraphicFramePr>
        <p:xfrm>
          <a:off x="615950" y="2622550"/>
          <a:ext cx="2189163" cy="3705276"/>
        </p:xfrm>
        <a:graphic>
          <a:graphicData uri="http://schemas.openxmlformats.org/drawingml/2006/table">
            <a:tbl>
              <a:tblPr/>
              <a:tblGrid>
                <a:gridCol w="920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0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91429" marR="91429"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/</a:t>
                      </a:r>
                    </a:p>
                  </a:txBody>
                  <a:tcPr marL="91429" marR="91429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91429" marR="91429"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/</a:t>
                      </a:r>
                    </a:p>
                  </a:txBody>
                  <a:tcPr marL="91429" marR="91429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…</a:t>
                      </a:r>
                    </a:p>
                  </a:txBody>
                  <a:tcPr marL="91429" marR="91429"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…</a:t>
                      </a:r>
                    </a:p>
                  </a:txBody>
                  <a:tcPr marL="91429" marR="91429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6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key1</a:t>
                      </a:r>
                    </a:p>
                  </a:txBody>
                  <a:tcPr marL="91429" marR="91429"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item1</a:t>
                      </a:r>
                    </a:p>
                  </a:txBody>
                  <a:tcPr marL="91429" marR="91429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…</a:t>
                      </a:r>
                    </a:p>
                  </a:txBody>
                  <a:tcPr marL="91429" marR="91429"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…</a:t>
                      </a:r>
                    </a:p>
                  </a:txBody>
                  <a:tcPr marL="91429" marR="91429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70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Tahoma" pitchFamily="34" charset="0"/>
                        </a:rPr>
                        <a:t>key2</a:t>
                      </a:r>
                    </a:p>
                  </a:txBody>
                  <a:tcPr marL="91429" marR="91429"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Tahoma" pitchFamily="34" charset="0"/>
                        </a:rPr>
                        <a:t>item2</a:t>
                      </a:r>
                    </a:p>
                  </a:txBody>
                  <a:tcPr marL="91429" marR="91429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0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…</a:t>
                      </a:r>
                    </a:p>
                  </a:txBody>
                  <a:tcPr marL="91429" marR="91429"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…</a:t>
                      </a:r>
                    </a:p>
                  </a:txBody>
                  <a:tcPr marL="91429" marR="91429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FABE1AF-4FB9-4AC2-8A0D-5DDDA4545481}" type="datetime1">
              <a:rPr lang="en-US" smtClean="0"/>
              <a:t>11/3/20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Hash Tables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70345"/>
            <a:ext cx="8574088" cy="477805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o-RO" sz="2800" dirty="0"/>
              <a:t>m - size of the table</a:t>
            </a:r>
            <a:r>
              <a:rPr lang="en-US" altLang="ro-RO" sz="2800" dirty="0"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sz="2800" dirty="0">
                <a:sym typeface="Symbol" pitchFamily="18" charset="2"/>
              </a:rPr>
              <a:t>|U| - size of the universe, number of possible keys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sz="2800" dirty="0">
                <a:sym typeface="Symbol" pitchFamily="18" charset="2"/>
              </a:rPr>
              <a:t>n – number of keys stored in the hash table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sz="2800" i="1" dirty="0">
                <a:sym typeface="Symbol" pitchFamily="18" charset="2"/>
              </a:rPr>
              <a:t>h:U-&gt;{0,1,…m-1}</a:t>
            </a:r>
            <a:r>
              <a:rPr lang="en-US" altLang="ro-RO" sz="2800" dirty="0">
                <a:sym typeface="Symbol" pitchFamily="18" charset="2"/>
              </a:rPr>
              <a:t> mapping. Properties?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sz="2800" i="1" dirty="0">
                <a:sym typeface="Symbol" pitchFamily="18" charset="2"/>
              </a:rPr>
              <a:t>h</a:t>
            </a:r>
            <a:r>
              <a:rPr lang="en-US" altLang="ro-RO" sz="2800" dirty="0">
                <a:sym typeface="Symbol" pitchFamily="18" charset="2"/>
              </a:rPr>
              <a:t> computes the key location in the table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sz="2800" dirty="0">
                <a:sym typeface="Symbol" pitchFamily="18" charset="2"/>
              </a:rPr>
              <a:t>h(key1)=h(key2)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 sz="2400" dirty="0">
                <a:sym typeface="Symbol" pitchFamily="18" charset="2"/>
              </a:rPr>
              <a:t>Is it possible?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ro-RO" dirty="0">
                <a:sym typeface="Symbol" pitchFamily="18" charset="2"/>
              </a:rPr>
              <a:t>Collision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 sz="2400" dirty="0">
                <a:sym typeface="Symbol" pitchFamily="18" charset="2"/>
              </a:rPr>
              <a:t>What happens?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ro-RO" dirty="0">
                <a:sym typeface="Symbol" pitchFamily="18" charset="2"/>
              </a:rPr>
              <a:t>avoidance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ro-RO" dirty="0">
                <a:sym typeface="Symbol" pitchFamily="18" charset="2"/>
              </a:rPr>
              <a:t>resolution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8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8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8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8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8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8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0080A47-44A1-44D4-8318-459B92BCB04F}" type="datetime1">
              <a:rPr lang="en-US" smtClean="0"/>
              <a:t>11/3/20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Hash Tables – collision handling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763000" cy="4724400"/>
          </a:xfrm>
        </p:spPr>
        <p:txBody>
          <a:bodyPr/>
          <a:lstStyle/>
          <a:p>
            <a:pPr eaLnBrk="1" hangingPunct="1"/>
            <a:r>
              <a:rPr lang="en-US" altLang="ro-RO" b="1" dirty="0"/>
              <a:t>Chaining</a:t>
            </a:r>
            <a:r>
              <a:rPr lang="en-US" altLang="ro-RO" dirty="0"/>
              <a:t> (linked lists) ~ find alternative solution</a:t>
            </a:r>
          </a:p>
          <a:p>
            <a:pPr lvl="1" eaLnBrk="1" hangingPunct="1"/>
            <a:r>
              <a:rPr lang="en-US" altLang="ro-RO" dirty="0"/>
              <a:t>Hash functions</a:t>
            </a:r>
          </a:p>
          <a:p>
            <a:pPr lvl="1" eaLnBrk="1" hangingPunct="1"/>
            <a:r>
              <a:rPr lang="en-US" altLang="ro-RO" dirty="0"/>
              <a:t>Universal hash</a:t>
            </a:r>
          </a:p>
          <a:p>
            <a:pPr eaLnBrk="1" hangingPunct="1"/>
            <a:r>
              <a:rPr lang="en-US" altLang="ro-RO" b="1" dirty="0"/>
              <a:t>Open addressing</a:t>
            </a:r>
            <a:r>
              <a:rPr lang="en-US" altLang="ro-RO" dirty="0"/>
              <a:t> (in table) ~ find alternative place</a:t>
            </a:r>
          </a:p>
          <a:p>
            <a:pPr lvl="1" eaLnBrk="1" hangingPunct="1"/>
            <a:r>
              <a:rPr lang="en-US" altLang="ro-RO" dirty="0"/>
              <a:t>Linear probing</a:t>
            </a:r>
          </a:p>
          <a:p>
            <a:pPr lvl="1" eaLnBrk="1" hangingPunct="1"/>
            <a:r>
              <a:rPr lang="en-US" altLang="ro-RO" dirty="0"/>
              <a:t>Quadratic probing</a:t>
            </a:r>
          </a:p>
          <a:p>
            <a:pPr lvl="1" eaLnBrk="1" hangingPunct="1"/>
            <a:r>
              <a:rPr lang="en-US" altLang="ro-RO" dirty="0"/>
              <a:t>Double hashing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C7DD151-DA7D-4E15-80F3-8526A6C9A647}" type="datetime1">
              <a:rPr lang="en-US" smtClean="0"/>
              <a:t>11/3/20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Chaining (linked lists)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Linked list of colliding elements in each slot of table</a:t>
            </a:r>
          </a:p>
          <a:p>
            <a:pPr eaLnBrk="1" hangingPunct="1"/>
            <a:endParaRPr lang="en-US" altLang="ro-RO"/>
          </a:p>
          <a:p>
            <a:pPr eaLnBrk="1" hangingPunct="1"/>
            <a:endParaRPr lang="en-US" altLang="ro-RO"/>
          </a:p>
          <a:p>
            <a:pPr eaLnBrk="1" hangingPunct="1"/>
            <a:endParaRPr lang="en-US" altLang="ro-RO"/>
          </a:p>
          <a:p>
            <a:pPr eaLnBrk="1" hangingPunct="1"/>
            <a:endParaRPr lang="en-US" altLang="ro-RO"/>
          </a:p>
          <a:p>
            <a:pPr eaLnBrk="1" hangingPunct="1"/>
            <a:endParaRPr lang="en-US" altLang="ro-RO"/>
          </a:p>
          <a:p>
            <a:pPr eaLnBrk="1" hangingPunct="1">
              <a:buFontTx/>
              <a:buNone/>
            </a:pPr>
            <a:r>
              <a:rPr lang="en-US" altLang="ro-RO" sz="2000"/>
              <a:t>Picture taken from MIT OpenCourseWare, Introduction to Algorithms http://ocw.mit.edu6.006Introduction </a:t>
            </a:r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7" y="2622495"/>
            <a:ext cx="6336238" cy="272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68B386-9FA1-4A81-9338-BEB01654C884}" type="datetime1">
              <a:rPr lang="en-US" smtClean="0"/>
              <a:t>11/3/20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Chaining (linked lists)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o-RO" dirty="0"/>
              <a:t>h(k)=Dispersion value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dirty="0"/>
              <a:t>Search must go through the whole list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dirty="0"/>
              <a:t>Load factor: </a:t>
            </a:r>
            <a:r>
              <a:rPr lang="en-US" altLang="ro-RO" dirty="0">
                <a:sym typeface="Symbol" pitchFamily="18" charset="2"/>
              </a:rPr>
              <a:t>=n/m =average number of keys per slot (n=|K|, K= key set, m=|T|, T=table)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dirty="0">
                <a:sym typeface="Symbol" pitchFamily="18" charset="2"/>
              </a:rPr>
              <a:t>Expected performance of chaining assuming </a:t>
            </a:r>
            <a:r>
              <a:rPr lang="en-US" altLang="ro-RO" i="1" dirty="0">
                <a:sym typeface="Symbol" pitchFamily="18" charset="2"/>
              </a:rPr>
              <a:t>simple uniform hashing</a:t>
            </a:r>
            <a:r>
              <a:rPr lang="en-US" altLang="ro-RO" dirty="0">
                <a:sym typeface="Symbol" pitchFamily="18" charset="2"/>
              </a:rPr>
              <a:t> O(1+ ) =&gt; O(1) </a:t>
            </a:r>
            <a:r>
              <a:rPr lang="en-US" altLang="ro-RO" dirty="0" err="1">
                <a:sym typeface="Symbol" pitchFamily="18" charset="2"/>
              </a:rPr>
              <a:t>iff</a:t>
            </a:r>
            <a:r>
              <a:rPr lang="en-US" altLang="ro-RO" dirty="0">
                <a:sym typeface="Symbol" pitchFamily="18" charset="2"/>
              </a:rPr>
              <a:t> =1, i.e. n=m!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dirty="0"/>
              <a:t>Worst case: all keys in K to the same slot =&gt; O(n)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AC4A2B1-C6D6-403B-86F3-B90B5BE6B810}" type="datetime1">
              <a:rPr lang="en-US" smtClean="0"/>
              <a:t>11/3/20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Hash functions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z="2800" b="1" dirty="0"/>
              <a:t>Division Method</a:t>
            </a:r>
            <a:r>
              <a:rPr lang="en-US" altLang="ro-RO" sz="2400" dirty="0"/>
              <a:t>: h(k)= k mod m</a:t>
            </a:r>
          </a:p>
          <a:p>
            <a:pPr eaLnBrk="1" hangingPunct="1"/>
            <a:r>
              <a:rPr lang="en-US" altLang="ro-RO" sz="2400" dirty="0"/>
              <a:t>k</a:t>
            </a:r>
            <a:r>
              <a:rPr lang="en-US" altLang="ro-RO" sz="2400" baseline="-25000" dirty="0"/>
              <a:t>1</a:t>
            </a:r>
            <a:r>
              <a:rPr lang="en-US" altLang="ro-RO" sz="2400" dirty="0"/>
              <a:t> and k</a:t>
            </a:r>
            <a:r>
              <a:rPr lang="en-US" altLang="ro-RO" sz="2400" baseline="-25000" dirty="0"/>
              <a:t>2</a:t>
            </a:r>
            <a:r>
              <a:rPr lang="en-US" altLang="ro-RO" sz="2400" dirty="0"/>
              <a:t> collide when k</a:t>
            </a:r>
            <a:r>
              <a:rPr lang="en-US" altLang="ro-RO" sz="2400" baseline="-25000" dirty="0"/>
              <a:t>1</a:t>
            </a:r>
            <a:r>
              <a:rPr lang="en-US" altLang="ro-RO" sz="2400" dirty="0"/>
              <a:t> = k</a:t>
            </a:r>
            <a:r>
              <a:rPr lang="en-US" altLang="ro-RO" sz="2400" baseline="-25000" dirty="0"/>
              <a:t>2</a:t>
            </a:r>
            <a:r>
              <a:rPr lang="en-US" altLang="ro-RO" sz="2400" dirty="0"/>
              <a:t>( mod m) i.e. when m divides |k</a:t>
            </a:r>
            <a:r>
              <a:rPr lang="en-US" altLang="ro-RO" sz="2400" baseline="-25000" dirty="0"/>
              <a:t>1</a:t>
            </a:r>
            <a:r>
              <a:rPr lang="en-US" altLang="ro-RO" sz="2400" dirty="0"/>
              <a:t> − k</a:t>
            </a:r>
            <a:r>
              <a:rPr lang="en-US" altLang="ro-RO" sz="2400" baseline="-25000" dirty="0"/>
              <a:t>2</a:t>
            </a:r>
            <a:r>
              <a:rPr lang="en-US" altLang="ro-RO" sz="2400" dirty="0"/>
              <a:t>|</a:t>
            </a:r>
          </a:p>
          <a:p>
            <a:pPr eaLnBrk="1" hangingPunct="1"/>
            <a:r>
              <a:rPr lang="en-US" altLang="ro-RO" sz="2400" dirty="0"/>
              <a:t>OK if keys are randomly distributed</a:t>
            </a:r>
          </a:p>
          <a:p>
            <a:pPr eaLnBrk="1" hangingPunct="1"/>
            <a:r>
              <a:rPr lang="en-US" altLang="ro-RO" sz="2400" dirty="0"/>
              <a:t>Not OK if they are on a </a:t>
            </a:r>
            <a:r>
              <a:rPr lang="en-US" altLang="ro-RO" sz="2400" i="1" dirty="0"/>
              <a:t>pattern</a:t>
            </a:r>
            <a:r>
              <a:rPr lang="en-US" altLang="ro-RO" sz="2400" dirty="0"/>
              <a:t> distribution</a:t>
            </a:r>
          </a:p>
          <a:p>
            <a:pPr eaLnBrk="1" hangingPunct="1"/>
            <a:r>
              <a:rPr lang="en-US" altLang="ro-RO" sz="2400" b="1" dirty="0"/>
              <a:t>Good Practice</a:t>
            </a:r>
            <a:r>
              <a:rPr lang="en-US" altLang="ro-RO" sz="2400" dirty="0"/>
              <a:t>: to </a:t>
            </a:r>
            <a:r>
              <a:rPr lang="en-US" altLang="ro-RO" sz="2400" i="1" dirty="0"/>
              <a:t>avoid</a:t>
            </a:r>
            <a:r>
              <a:rPr lang="en-US" altLang="ro-RO" sz="2400" dirty="0"/>
              <a:t> </a:t>
            </a:r>
            <a:r>
              <a:rPr lang="en-US" altLang="ro-RO" sz="2400" u="sng" dirty="0"/>
              <a:t>common</a:t>
            </a:r>
            <a:r>
              <a:rPr lang="en-US" altLang="ro-RO" sz="2400" dirty="0"/>
              <a:t> regularities in keys make </a:t>
            </a:r>
            <a:r>
              <a:rPr lang="en-US" altLang="ro-RO" sz="2400" i="1" dirty="0"/>
              <a:t>m a prime number </a:t>
            </a:r>
            <a:r>
              <a:rPr lang="en-US" altLang="ro-RO" sz="2400" dirty="0">
                <a:solidFill>
                  <a:schemeClr val="tx2"/>
                </a:solidFill>
              </a:rPr>
              <a:t>that is not close to a power of 2 or 10.</a:t>
            </a:r>
          </a:p>
          <a:p>
            <a:pPr eaLnBrk="1" hangingPunct="1"/>
            <a:r>
              <a:rPr lang="en-US" altLang="ro-RO" sz="2400" dirty="0"/>
              <a:t>Drawbacks:</a:t>
            </a:r>
          </a:p>
          <a:p>
            <a:pPr lvl="1" eaLnBrk="1" hangingPunct="1"/>
            <a:r>
              <a:rPr lang="en-US" altLang="ro-RO" sz="2000" dirty="0"/>
              <a:t>find prime numbers, if they need to be large</a:t>
            </a:r>
          </a:p>
          <a:p>
            <a:pPr lvl="1" eaLnBrk="1" hangingPunct="1"/>
            <a:r>
              <a:rPr lang="en-GB" sz="2000" dirty="0"/>
              <a:t>consecutive keys map to consecutive hash values</a:t>
            </a:r>
          </a:p>
          <a:p>
            <a:pPr lvl="1" eaLnBrk="1" hangingPunct="1"/>
            <a:r>
              <a:rPr lang="en-US" altLang="ro-RO" sz="2000" dirty="0">
                <a:solidFill>
                  <a:schemeClr val="tx2"/>
                </a:solidFill>
              </a:rPr>
              <a:t>division is slow</a:t>
            </a:r>
            <a:endParaRPr lang="en-US" altLang="ro-RO" sz="2000" dirty="0">
              <a:solidFill>
                <a:srgbClr val="FF0000"/>
              </a:solidFill>
            </a:endParaRPr>
          </a:p>
          <a:p>
            <a:pPr lvl="1" eaLnBrk="1" hangingPunct="1"/>
            <a:endParaRPr lang="en-US" altLang="ro-RO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OP">
  <a:themeElements>
    <a:clrScheme name="OOP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OOP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OOP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OP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OP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OP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OP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OP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OOP</Template>
  <TotalTime>14656</TotalTime>
  <Words>2799</Words>
  <Application>Microsoft Macintosh PowerPoint</Application>
  <PresentationFormat>On-screen Show (4:3)</PresentationFormat>
  <Paragraphs>343</Paragraphs>
  <Slides>36</Slides>
  <Notes>2</Notes>
  <HiddenSlides>1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Courier New</vt:lpstr>
      <vt:lpstr>Tahoma</vt:lpstr>
      <vt:lpstr>OOP</vt:lpstr>
      <vt:lpstr>Picture</vt:lpstr>
      <vt:lpstr>Fundamental Algorithms  Lecture #5</vt:lpstr>
      <vt:lpstr>Agenda</vt:lpstr>
      <vt:lpstr>Hash Tables</vt:lpstr>
      <vt:lpstr>Hash Tables - direct access table</vt:lpstr>
      <vt:lpstr>Hash Tables</vt:lpstr>
      <vt:lpstr>Hash Tables – collision handling</vt:lpstr>
      <vt:lpstr>Chaining (linked lists)</vt:lpstr>
      <vt:lpstr>Chaining (linked lists)</vt:lpstr>
      <vt:lpstr>Hash functions</vt:lpstr>
      <vt:lpstr>Hash functions - cont</vt:lpstr>
      <vt:lpstr>Universal hash</vt:lpstr>
      <vt:lpstr>Open addressing</vt:lpstr>
      <vt:lpstr>Probing Strategies </vt:lpstr>
      <vt:lpstr>Open addressing - evaluation</vt:lpstr>
      <vt:lpstr>Trees</vt:lpstr>
      <vt:lpstr>Trees (binary) - representation</vt:lpstr>
      <vt:lpstr>Trees – representation - cont</vt:lpstr>
      <vt:lpstr>Binary Search Trees (BST)</vt:lpstr>
      <vt:lpstr>BST traversal</vt:lpstr>
      <vt:lpstr>BST traversal - code</vt:lpstr>
      <vt:lpstr>BST traversal - eval</vt:lpstr>
      <vt:lpstr>BST – search -recursive</vt:lpstr>
      <vt:lpstr>BST – search -iterative</vt:lpstr>
      <vt:lpstr>BST – insert</vt:lpstr>
      <vt:lpstr>BST – insert - code</vt:lpstr>
      <vt:lpstr>BST - delete</vt:lpstr>
      <vt:lpstr>BST – delete – ex: leaf</vt:lpstr>
      <vt:lpstr>BST – delete – ex: a single successor node</vt:lpstr>
      <vt:lpstr>BST – delete – ex: a single successor node</vt:lpstr>
      <vt:lpstr>BST – delete – ex: root</vt:lpstr>
      <vt:lpstr>BST – delete - root</vt:lpstr>
      <vt:lpstr>BST – delete - code</vt:lpstr>
      <vt:lpstr>BST – delete - eval</vt:lpstr>
      <vt:lpstr>Required Bibliography</vt:lpstr>
      <vt:lpstr>Find-min/max</vt:lpstr>
      <vt:lpstr>PowerPoint Presentation</vt:lpstr>
    </vt:vector>
  </TitlesOfParts>
  <Company>UTCN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Rodica Potolea</dc:creator>
  <cp:lastModifiedBy>Camelia Lemnaru</cp:lastModifiedBy>
  <cp:revision>678</cp:revision>
  <dcterms:created xsi:type="dcterms:W3CDTF">2006-03-10T20:05:58Z</dcterms:created>
  <dcterms:modified xsi:type="dcterms:W3CDTF">2020-11-03T07:07:26Z</dcterms:modified>
</cp:coreProperties>
</file>