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60" r:id="rId5"/>
    <p:sldId id="261" r:id="rId6"/>
    <p:sldId id="262" r:id="rId7"/>
    <p:sldId id="265" r:id="rId8"/>
    <p:sldId id="263"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pos="456" userDrawn="1">
          <p15:clr>
            <a:srgbClr val="A4A3A4"/>
          </p15:clr>
        </p15:guide>
        <p15:guide id="3" orient="horz" pos="4080" userDrawn="1">
          <p15:clr>
            <a:srgbClr val="A4A3A4"/>
          </p15:clr>
        </p15:guide>
        <p15:guide id="4" pos="7608" userDrawn="1">
          <p15:clr>
            <a:srgbClr val="A4A3A4"/>
          </p15:clr>
        </p15:guide>
        <p15:guide id="5" orient="horz" pos="1536" userDrawn="1">
          <p15:clr>
            <a:srgbClr val="A4A3A4"/>
          </p15:clr>
        </p15:guide>
        <p15:guide id="7" pos="3456" userDrawn="1">
          <p15:clr>
            <a:srgbClr val="A4A3A4"/>
          </p15:clr>
        </p15:guide>
        <p15:guide id="8" pos="3216" userDrawn="1">
          <p15:clr>
            <a:srgbClr val="A4A3A4"/>
          </p15:clr>
        </p15:guide>
        <p15:guide id="9" orient="horz" pos="37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E215CD-0BCA-4A55-B734-D8E0D088C6EF}" v="91" dt="2024-09-20T20:34:08.0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78"/>
      </p:cViewPr>
      <p:guideLst>
        <p:guide orient="horz" pos="1200"/>
        <p:guide pos="456"/>
        <p:guide orient="horz" pos="4080"/>
        <p:guide pos="7608"/>
        <p:guide orient="horz" pos="1536"/>
        <p:guide pos="3456"/>
        <p:guide pos="3216"/>
        <p:guide orient="horz" pos="37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agoke Somoye" userId="b0f1066a-67bb-471c-ab27-1a11cb2346cc" providerId="ADAL" clId="{E1E215CD-0BCA-4A55-B734-D8E0D088C6EF}"/>
    <pc:docChg chg="undo custSel addSld delSld modSld modMainMaster">
      <pc:chgData name="Olagoke Somoye" userId="b0f1066a-67bb-471c-ab27-1a11cb2346cc" providerId="ADAL" clId="{E1E215CD-0BCA-4A55-B734-D8E0D088C6EF}" dt="2024-09-20T20:35:15.974" v="3055" actId="948"/>
      <pc:docMkLst>
        <pc:docMk/>
      </pc:docMkLst>
      <pc:sldChg chg="addSp delSp modSp mod modTransition">
        <pc:chgData name="Olagoke Somoye" userId="b0f1066a-67bb-471c-ab27-1a11cb2346cc" providerId="ADAL" clId="{E1E215CD-0BCA-4A55-B734-D8E0D088C6EF}" dt="2024-09-20T20:31:35.058" v="3029"/>
        <pc:sldMkLst>
          <pc:docMk/>
          <pc:sldMk cId="1713167256" sldId="256"/>
        </pc:sldMkLst>
        <pc:spChg chg="del">
          <ac:chgData name="Olagoke Somoye" userId="b0f1066a-67bb-471c-ab27-1a11cb2346cc" providerId="ADAL" clId="{E1E215CD-0BCA-4A55-B734-D8E0D088C6EF}" dt="2024-09-20T18:52:27.796" v="758" actId="478"/>
          <ac:spMkLst>
            <pc:docMk/>
            <pc:sldMk cId="1713167256" sldId="256"/>
            <ac:spMk id="2" creationId="{A755334D-FEBE-1181-E2E9-819A8548AD0A}"/>
          </ac:spMkLst>
        </pc:spChg>
        <pc:spChg chg="del">
          <ac:chgData name="Olagoke Somoye" userId="b0f1066a-67bb-471c-ab27-1a11cb2346cc" providerId="ADAL" clId="{E1E215CD-0BCA-4A55-B734-D8E0D088C6EF}" dt="2024-09-20T18:49:57.975" v="727" actId="478"/>
          <ac:spMkLst>
            <pc:docMk/>
            <pc:sldMk cId="1713167256" sldId="256"/>
            <ac:spMk id="4" creationId="{B803EBCB-BAC7-0B95-C8D9-0E038153C825}"/>
          </ac:spMkLst>
        </pc:spChg>
        <pc:spChg chg="add mod">
          <ac:chgData name="Olagoke Somoye" userId="b0f1066a-67bb-471c-ab27-1a11cb2346cc" providerId="ADAL" clId="{E1E215CD-0BCA-4A55-B734-D8E0D088C6EF}" dt="2024-09-20T18:52:33.511" v="759"/>
          <ac:spMkLst>
            <pc:docMk/>
            <pc:sldMk cId="1713167256" sldId="256"/>
            <ac:spMk id="5" creationId="{2B0049CE-CCC3-1383-A1F0-9E96B23F588F}"/>
          </ac:spMkLst>
        </pc:spChg>
        <pc:spChg chg="mod">
          <ac:chgData name="Olagoke Somoye" userId="b0f1066a-67bb-471c-ab27-1a11cb2346cc" providerId="ADAL" clId="{E1E215CD-0BCA-4A55-B734-D8E0D088C6EF}" dt="2024-09-20T18:10:33.833" v="275" actId="14100"/>
          <ac:spMkLst>
            <pc:docMk/>
            <pc:sldMk cId="1713167256" sldId="256"/>
            <ac:spMk id="21" creationId="{150DB5E6-0F10-8B4E-836A-0595015115A9}"/>
          </ac:spMkLst>
        </pc:spChg>
      </pc:sldChg>
      <pc:sldChg chg="addSp delSp modSp mod modTransition modAnim">
        <pc:chgData name="Olagoke Somoye" userId="b0f1066a-67bb-471c-ab27-1a11cb2346cc" providerId="ADAL" clId="{E1E215CD-0BCA-4A55-B734-D8E0D088C6EF}" dt="2024-09-20T20:32:25.676" v="3035"/>
        <pc:sldMkLst>
          <pc:docMk/>
          <pc:sldMk cId="2567440685" sldId="257"/>
        </pc:sldMkLst>
        <pc:spChg chg="mod">
          <ac:chgData name="Olagoke Somoye" userId="b0f1066a-67bb-471c-ab27-1a11cb2346cc" providerId="ADAL" clId="{E1E215CD-0BCA-4A55-B734-D8E0D088C6EF}" dt="2024-09-20T20:30:29.559" v="2978" actId="34135"/>
          <ac:spMkLst>
            <pc:docMk/>
            <pc:sldMk cId="2567440685" sldId="257"/>
            <ac:spMk id="5" creationId="{5867FA55-EB84-0F18-4524-79DEC60995E3}"/>
          </ac:spMkLst>
        </pc:spChg>
        <pc:spChg chg="mod">
          <ac:chgData name="Olagoke Somoye" userId="b0f1066a-67bb-471c-ab27-1a11cb2346cc" providerId="ADAL" clId="{E1E215CD-0BCA-4A55-B734-D8E0D088C6EF}" dt="2024-09-20T20:14:34.344" v="1908" actId="164"/>
          <ac:spMkLst>
            <pc:docMk/>
            <pc:sldMk cId="2567440685" sldId="257"/>
            <ac:spMk id="6" creationId="{AFA0FC11-93E7-7BA4-03DE-71A148F77B75}"/>
          </ac:spMkLst>
        </pc:spChg>
        <pc:spChg chg="mod">
          <ac:chgData name="Olagoke Somoye" userId="b0f1066a-67bb-471c-ab27-1a11cb2346cc" providerId="ADAL" clId="{E1E215CD-0BCA-4A55-B734-D8E0D088C6EF}" dt="2024-09-20T20:14:34.344" v="1908" actId="164"/>
          <ac:spMkLst>
            <pc:docMk/>
            <pc:sldMk cId="2567440685" sldId="257"/>
            <ac:spMk id="10" creationId="{30DC0B90-AAA3-7E7B-A0A3-2A4571B2C33A}"/>
          </ac:spMkLst>
        </pc:spChg>
        <pc:spChg chg="add del mod">
          <ac:chgData name="Olagoke Somoye" userId="b0f1066a-67bb-471c-ab27-1a11cb2346cc" providerId="ADAL" clId="{E1E215CD-0BCA-4A55-B734-D8E0D088C6EF}" dt="2024-09-20T20:29:16.379" v="2834" actId="478"/>
          <ac:spMkLst>
            <pc:docMk/>
            <pc:sldMk cId="2567440685" sldId="257"/>
            <ac:spMk id="15" creationId="{D8F555D2-1A84-6C81-6EB1-E390EEEC4DCD}"/>
          </ac:spMkLst>
        </pc:spChg>
        <pc:spChg chg="mod">
          <ac:chgData name="Olagoke Somoye" userId="b0f1066a-67bb-471c-ab27-1a11cb2346cc" providerId="ADAL" clId="{E1E215CD-0BCA-4A55-B734-D8E0D088C6EF}" dt="2024-09-20T20:26:49.868" v="2785" actId="33524"/>
          <ac:spMkLst>
            <pc:docMk/>
            <pc:sldMk cId="2567440685" sldId="257"/>
            <ac:spMk id="17" creationId="{E190B2A4-54D7-2CB1-0D3C-F82868D25180}"/>
          </ac:spMkLst>
        </pc:spChg>
        <pc:spChg chg="mod">
          <ac:chgData name="Olagoke Somoye" userId="b0f1066a-67bb-471c-ab27-1a11cb2346cc" providerId="ADAL" clId="{E1E215CD-0BCA-4A55-B734-D8E0D088C6EF}" dt="2024-09-20T20:25:26.701" v="2709" actId="20577"/>
          <ac:spMkLst>
            <pc:docMk/>
            <pc:sldMk cId="2567440685" sldId="257"/>
            <ac:spMk id="18" creationId="{0DC6A659-7177-E4C7-A888-F38A6F13B284}"/>
          </ac:spMkLst>
        </pc:spChg>
        <pc:spChg chg="mod">
          <ac:chgData name="Olagoke Somoye" userId="b0f1066a-67bb-471c-ab27-1a11cb2346cc" providerId="ADAL" clId="{E1E215CD-0BCA-4A55-B734-D8E0D088C6EF}" dt="2024-09-20T20:14:34.344" v="1908" actId="164"/>
          <ac:spMkLst>
            <pc:docMk/>
            <pc:sldMk cId="2567440685" sldId="257"/>
            <ac:spMk id="42" creationId="{AD7C5BBB-064E-4452-B305-C016A2E4D246}"/>
          </ac:spMkLst>
        </pc:spChg>
        <pc:spChg chg="mod">
          <ac:chgData name="Olagoke Somoye" userId="b0f1066a-67bb-471c-ab27-1a11cb2346cc" providerId="ADAL" clId="{E1E215CD-0BCA-4A55-B734-D8E0D088C6EF}" dt="2024-09-20T20:14:34.344" v="1908" actId="164"/>
          <ac:spMkLst>
            <pc:docMk/>
            <pc:sldMk cId="2567440685" sldId="257"/>
            <ac:spMk id="43" creationId="{4D6BBD50-299B-81CB-9D47-031D305DA6F2}"/>
          </ac:spMkLst>
        </pc:spChg>
        <pc:spChg chg="mod">
          <ac:chgData name="Olagoke Somoye" userId="b0f1066a-67bb-471c-ab27-1a11cb2346cc" providerId="ADAL" clId="{E1E215CD-0BCA-4A55-B734-D8E0D088C6EF}" dt="2024-09-20T20:14:34.344" v="1908" actId="164"/>
          <ac:spMkLst>
            <pc:docMk/>
            <pc:sldMk cId="2567440685" sldId="257"/>
            <ac:spMk id="44" creationId="{23A387A1-4A81-DCC8-A790-FB39C2D1397F}"/>
          </ac:spMkLst>
        </pc:spChg>
        <pc:spChg chg="mod">
          <ac:chgData name="Olagoke Somoye" userId="b0f1066a-67bb-471c-ab27-1a11cb2346cc" providerId="ADAL" clId="{E1E215CD-0BCA-4A55-B734-D8E0D088C6EF}" dt="2024-09-20T20:14:34.344" v="1908" actId="164"/>
          <ac:spMkLst>
            <pc:docMk/>
            <pc:sldMk cId="2567440685" sldId="257"/>
            <ac:spMk id="45" creationId="{5CED9EE1-8B89-6BF5-1948-5A67ADC6BF9A}"/>
          </ac:spMkLst>
        </pc:spChg>
        <pc:spChg chg="mod">
          <ac:chgData name="Olagoke Somoye" userId="b0f1066a-67bb-471c-ab27-1a11cb2346cc" providerId="ADAL" clId="{E1E215CD-0BCA-4A55-B734-D8E0D088C6EF}" dt="2024-09-20T20:14:34.344" v="1908" actId="164"/>
          <ac:spMkLst>
            <pc:docMk/>
            <pc:sldMk cId="2567440685" sldId="257"/>
            <ac:spMk id="46" creationId="{8896F4EB-37B0-C17E-3912-F241E52EB966}"/>
          </ac:spMkLst>
        </pc:spChg>
        <pc:spChg chg="mod">
          <ac:chgData name="Olagoke Somoye" userId="b0f1066a-67bb-471c-ab27-1a11cb2346cc" providerId="ADAL" clId="{E1E215CD-0BCA-4A55-B734-D8E0D088C6EF}" dt="2024-09-20T20:14:34.344" v="1908" actId="164"/>
          <ac:spMkLst>
            <pc:docMk/>
            <pc:sldMk cId="2567440685" sldId="257"/>
            <ac:spMk id="47" creationId="{D7901525-1DA1-6517-D567-40D32A0CAD1F}"/>
          </ac:spMkLst>
        </pc:spChg>
        <pc:spChg chg="mod">
          <ac:chgData name="Olagoke Somoye" userId="b0f1066a-67bb-471c-ab27-1a11cb2346cc" providerId="ADAL" clId="{E1E215CD-0BCA-4A55-B734-D8E0D088C6EF}" dt="2024-09-20T20:14:34.344" v="1908" actId="164"/>
          <ac:spMkLst>
            <pc:docMk/>
            <pc:sldMk cId="2567440685" sldId="257"/>
            <ac:spMk id="48" creationId="{76908746-9BCF-10F3-FECD-DC1F2A1CC532}"/>
          </ac:spMkLst>
        </pc:spChg>
        <pc:spChg chg="mod">
          <ac:chgData name="Olagoke Somoye" userId="b0f1066a-67bb-471c-ab27-1a11cb2346cc" providerId="ADAL" clId="{E1E215CD-0BCA-4A55-B734-D8E0D088C6EF}" dt="2024-09-20T20:14:34.344" v="1908" actId="164"/>
          <ac:spMkLst>
            <pc:docMk/>
            <pc:sldMk cId="2567440685" sldId="257"/>
            <ac:spMk id="49" creationId="{65C76D00-DAA7-BF4E-75CE-5278EA90405A}"/>
          </ac:spMkLst>
        </pc:spChg>
        <pc:spChg chg="mod">
          <ac:chgData name="Olagoke Somoye" userId="b0f1066a-67bb-471c-ab27-1a11cb2346cc" providerId="ADAL" clId="{E1E215CD-0BCA-4A55-B734-D8E0D088C6EF}" dt="2024-09-20T20:25:37.770" v="2712" actId="12"/>
          <ac:spMkLst>
            <pc:docMk/>
            <pc:sldMk cId="2567440685" sldId="257"/>
            <ac:spMk id="58" creationId="{BBC1417A-54FE-B7C0-22A9-4371263A4DD3}"/>
          </ac:spMkLst>
        </pc:spChg>
        <pc:spChg chg="mod">
          <ac:chgData name="Olagoke Somoye" userId="b0f1066a-67bb-471c-ab27-1a11cb2346cc" providerId="ADAL" clId="{E1E215CD-0BCA-4A55-B734-D8E0D088C6EF}" dt="2024-09-20T20:26:35.422" v="2783" actId="12"/>
          <ac:spMkLst>
            <pc:docMk/>
            <pc:sldMk cId="2567440685" sldId="257"/>
            <ac:spMk id="59" creationId="{EB6CCEE3-DE60-FE70-D923-AA9A8E1B2B16}"/>
          </ac:spMkLst>
        </pc:spChg>
        <pc:spChg chg="mod">
          <ac:chgData name="Olagoke Somoye" userId="b0f1066a-67bb-471c-ab27-1a11cb2346cc" providerId="ADAL" clId="{E1E215CD-0BCA-4A55-B734-D8E0D088C6EF}" dt="2024-09-20T20:30:38.717" v="3000" actId="1036"/>
          <ac:spMkLst>
            <pc:docMk/>
            <pc:sldMk cId="2567440685" sldId="257"/>
            <ac:spMk id="60" creationId="{9C000560-8EEC-1E0E-4D5E-5A35AD81F211}"/>
          </ac:spMkLst>
        </pc:spChg>
        <pc:spChg chg="mod">
          <ac:chgData name="Olagoke Somoye" userId="b0f1066a-67bb-471c-ab27-1a11cb2346cc" providerId="ADAL" clId="{E1E215CD-0BCA-4A55-B734-D8E0D088C6EF}" dt="2024-09-20T20:30:38.717" v="3000" actId="1036"/>
          <ac:spMkLst>
            <pc:docMk/>
            <pc:sldMk cId="2567440685" sldId="257"/>
            <ac:spMk id="61" creationId="{4285D447-2E97-62FA-3BB1-75B779E2BDEF}"/>
          </ac:spMkLst>
        </pc:spChg>
        <pc:spChg chg="mod">
          <ac:chgData name="Olagoke Somoye" userId="b0f1066a-67bb-471c-ab27-1a11cb2346cc" providerId="ADAL" clId="{E1E215CD-0BCA-4A55-B734-D8E0D088C6EF}" dt="2024-09-20T20:30:50.021" v="3028" actId="1036"/>
          <ac:spMkLst>
            <pc:docMk/>
            <pc:sldMk cId="2567440685" sldId="257"/>
            <ac:spMk id="62" creationId="{37C3466C-4E14-B21B-FE95-FC8B3E2028CE}"/>
          </ac:spMkLst>
        </pc:spChg>
        <pc:spChg chg="mod">
          <ac:chgData name="Olagoke Somoye" userId="b0f1066a-67bb-471c-ab27-1a11cb2346cc" providerId="ADAL" clId="{E1E215CD-0BCA-4A55-B734-D8E0D088C6EF}" dt="2024-09-20T20:30:50.021" v="3028" actId="1036"/>
          <ac:spMkLst>
            <pc:docMk/>
            <pc:sldMk cId="2567440685" sldId="257"/>
            <ac:spMk id="63" creationId="{F5C2D845-7674-FBCA-F2AF-EFF8F028E376}"/>
          </ac:spMkLst>
        </pc:spChg>
        <pc:grpChg chg="add mod">
          <ac:chgData name="Olagoke Somoye" userId="b0f1066a-67bb-471c-ab27-1a11cb2346cc" providerId="ADAL" clId="{E1E215CD-0BCA-4A55-B734-D8E0D088C6EF}" dt="2024-09-20T20:14:34.344" v="1908" actId="164"/>
          <ac:grpSpMkLst>
            <pc:docMk/>
            <pc:sldMk cId="2567440685" sldId="257"/>
            <ac:grpSpMk id="13" creationId="{717CD5CC-9459-0894-B99F-AAD636A75326}"/>
          </ac:grpSpMkLst>
        </pc:grpChg>
        <pc:grpChg chg="mod">
          <ac:chgData name="Olagoke Somoye" userId="b0f1066a-67bb-471c-ab27-1a11cb2346cc" providerId="ADAL" clId="{E1E215CD-0BCA-4A55-B734-D8E0D088C6EF}" dt="2024-09-20T20:14:34.344" v="1908" actId="164"/>
          <ac:grpSpMkLst>
            <pc:docMk/>
            <pc:sldMk cId="2567440685" sldId="257"/>
            <ac:grpSpMk id="24" creationId="{3B25B808-FF8C-3120-D9D2-BEAC62FEDD52}"/>
          </ac:grpSpMkLst>
        </pc:grpChg>
        <pc:grpChg chg="mod">
          <ac:chgData name="Olagoke Somoye" userId="b0f1066a-67bb-471c-ab27-1a11cb2346cc" providerId="ADAL" clId="{E1E215CD-0BCA-4A55-B734-D8E0D088C6EF}" dt="2024-09-20T20:14:34.344" v="1908" actId="164"/>
          <ac:grpSpMkLst>
            <pc:docMk/>
            <pc:sldMk cId="2567440685" sldId="257"/>
            <ac:grpSpMk id="28" creationId="{95330117-3ABF-238D-A4E3-FC2EC5D49441}"/>
          </ac:grpSpMkLst>
        </pc:grpChg>
        <pc:picChg chg="mod">
          <ac:chgData name="Olagoke Somoye" userId="b0f1066a-67bb-471c-ab27-1a11cb2346cc" providerId="ADAL" clId="{E1E215CD-0BCA-4A55-B734-D8E0D088C6EF}" dt="2024-09-20T20:14:34.344" v="1908" actId="164"/>
          <ac:picMkLst>
            <pc:docMk/>
            <pc:sldMk cId="2567440685" sldId="257"/>
            <ac:picMk id="32" creationId="{01999962-E185-7529-B9C0-A21142DF27A6}"/>
          </ac:picMkLst>
        </pc:picChg>
        <pc:picChg chg="mod">
          <ac:chgData name="Olagoke Somoye" userId="b0f1066a-67bb-471c-ab27-1a11cb2346cc" providerId="ADAL" clId="{E1E215CD-0BCA-4A55-B734-D8E0D088C6EF}" dt="2024-09-20T20:14:34.344" v="1908" actId="164"/>
          <ac:picMkLst>
            <pc:docMk/>
            <pc:sldMk cId="2567440685" sldId="257"/>
            <ac:picMk id="34" creationId="{4DE526C3-B054-ED96-088D-9039ACA5BB18}"/>
          </ac:picMkLst>
        </pc:picChg>
        <pc:picChg chg="mod">
          <ac:chgData name="Olagoke Somoye" userId="b0f1066a-67bb-471c-ab27-1a11cb2346cc" providerId="ADAL" clId="{E1E215CD-0BCA-4A55-B734-D8E0D088C6EF}" dt="2024-09-20T20:14:34.344" v="1908" actId="164"/>
          <ac:picMkLst>
            <pc:docMk/>
            <pc:sldMk cId="2567440685" sldId="257"/>
            <ac:picMk id="36" creationId="{EDD6068B-FB87-132F-9CF6-E3F8B8F61A57}"/>
          </ac:picMkLst>
        </pc:picChg>
        <pc:picChg chg="mod">
          <ac:chgData name="Olagoke Somoye" userId="b0f1066a-67bb-471c-ab27-1a11cb2346cc" providerId="ADAL" clId="{E1E215CD-0BCA-4A55-B734-D8E0D088C6EF}" dt="2024-09-20T20:14:34.344" v="1908" actId="164"/>
          <ac:picMkLst>
            <pc:docMk/>
            <pc:sldMk cId="2567440685" sldId="257"/>
            <ac:picMk id="38" creationId="{49B64EED-2604-8466-D389-8C61641F4004}"/>
          </ac:picMkLst>
        </pc:picChg>
        <pc:picChg chg="mod">
          <ac:chgData name="Olagoke Somoye" userId="b0f1066a-67bb-471c-ab27-1a11cb2346cc" providerId="ADAL" clId="{E1E215CD-0BCA-4A55-B734-D8E0D088C6EF}" dt="2024-09-20T20:14:34.344" v="1908" actId="164"/>
          <ac:picMkLst>
            <pc:docMk/>
            <pc:sldMk cId="2567440685" sldId="257"/>
            <ac:picMk id="41" creationId="{2B267436-8F03-C9FD-B8B9-07027AF5D988}"/>
          </ac:picMkLst>
        </pc:picChg>
        <pc:picChg chg="mod">
          <ac:chgData name="Olagoke Somoye" userId="b0f1066a-67bb-471c-ab27-1a11cb2346cc" providerId="ADAL" clId="{E1E215CD-0BCA-4A55-B734-D8E0D088C6EF}" dt="2024-09-20T20:26:26.433" v="2781" actId="1076"/>
          <ac:picMkLst>
            <pc:docMk/>
            <pc:sldMk cId="2567440685" sldId="257"/>
            <ac:picMk id="64" creationId="{324DD667-8E50-6BAB-AECF-293B0A14A952}"/>
          </ac:picMkLst>
        </pc:picChg>
        <pc:picChg chg="mod">
          <ac:chgData name="Olagoke Somoye" userId="b0f1066a-67bb-471c-ab27-1a11cb2346cc" providerId="ADAL" clId="{E1E215CD-0BCA-4A55-B734-D8E0D088C6EF}" dt="2024-09-20T20:25:42.008" v="2713" actId="1076"/>
          <ac:picMkLst>
            <pc:docMk/>
            <pc:sldMk cId="2567440685" sldId="257"/>
            <ac:picMk id="65" creationId="{EE86FC20-DC69-46A8-2118-7A0AAFE2FFA6}"/>
          </ac:picMkLst>
        </pc:picChg>
        <pc:picChg chg="mod">
          <ac:chgData name="Olagoke Somoye" userId="b0f1066a-67bb-471c-ab27-1a11cb2346cc" providerId="ADAL" clId="{E1E215CD-0BCA-4A55-B734-D8E0D088C6EF}" dt="2024-09-20T20:30:38.717" v="3000" actId="1036"/>
          <ac:picMkLst>
            <pc:docMk/>
            <pc:sldMk cId="2567440685" sldId="257"/>
            <ac:picMk id="66" creationId="{43C40720-DD52-E762-FAEB-8395A5EF488C}"/>
          </ac:picMkLst>
        </pc:picChg>
        <pc:picChg chg="mod">
          <ac:chgData name="Olagoke Somoye" userId="b0f1066a-67bb-471c-ab27-1a11cb2346cc" providerId="ADAL" clId="{E1E215CD-0BCA-4A55-B734-D8E0D088C6EF}" dt="2024-09-20T20:30:43.883" v="3001" actId="1076"/>
          <ac:picMkLst>
            <pc:docMk/>
            <pc:sldMk cId="2567440685" sldId="257"/>
            <ac:picMk id="67" creationId="{E0C005FC-0836-7AB1-CA4C-4B1EF701A0FC}"/>
          </ac:picMkLst>
        </pc:picChg>
        <pc:cxnChg chg="mod">
          <ac:chgData name="Olagoke Somoye" userId="b0f1066a-67bb-471c-ab27-1a11cb2346cc" providerId="ADAL" clId="{E1E215CD-0BCA-4A55-B734-D8E0D088C6EF}" dt="2024-09-20T20:14:34.344" v="1908" actId="164"/>
          <ac:cxnSpMkLst>
            <pc:docMk/>
            <pc:sldMk cId="2567440685" sldId="257"/>
            <ac:cxnSpMk id="12" creationId="{23E2C66B-151D-10C6-B987-620161FD559A}"/>
          </ac:cxnSpMkLst>
        </pc:cxnChg>
        <pc:cxnChg chg="mod">
          <ac:chgData name="Olagoke Somoye" userId="b0f1066a-67bb-471c-ab27-1a11cb2346cc" providerId="ADAL" clId="{E1E215CD-0BCA-4A55-B734-D8E0D088C6EF}" dt="2024-09-20T20:14:34.344" v="1908" actId="164"/>
          <ac:cxnSpMkLst>
            <pc:docMk/>
            <pc:sldMk cId="2567440685" sldId="257"/>
            <ac:cxnSpMk id="30" creationId="{17A1C32C-2BE5-9B40-0417-E63608272667}"/>
          </ac:cxnSpMkLst>
        </pc:cxnChg>
        <pc:cxnChg chg="mod">
          <ac:chgData name="Olagoke Somoye" userId="b0f1066a-67bb-471c-ab27-1a11cb2346cc" providerId="ADAL" clId="{E1E215CD-0BCA-4A55-B734-D8E0D088C6EF}" dt="2024-09-20T20:26:43.790" v="2784" actId="1076"/>
          <ac:cxnSpMkLst>
            <pc:docMk/>
            <pc:sldMk cId="2567440685" sldId="257"/>
            <ac:cxnSpMk id="50" creationId="{7197E666-C73C-6A8E-6FFE-F0E370D3B442}"/>
          </ac:cxnSpMkLst>
        </pc:cxnChg>
      </pc:sldChg>
      <pc:sldChg chg="addSp delSp modSp mod modTransition modAnim">
        <pc:chgData name="Olagoke Somoye" userId="b0f1066a-67bb-471c-ab27-1a11cb2346cc" providerId="ADAL" clId="{E1E215CD-0BCA-4A55-B734-D8E0D088C6EF}" dt="2024-09-20T20:32:58.689" v="3038"/>
        <pc:sldMkLst>
          <pc:docMk/>
          <pc:sldMk cId="2871896330" sldId="259"/>
        </pc:sldMkLst>
        <pc:spChg chg="del">
          <ac:chgData name="Olagoke Somoye" userId="b0f1066a-67bb-471c-ab27-1a11cb2346cc" providerId="ADAL" clId="{E1E215CD-0BCA-4A55-B734-D8E0D088C6EF}" dt="2024-09-20T16:49:47.306" v="0" actId="478"/>
          <ac:spMkLst>
            <pc:docMk/>
            <pc:sldMk cId="2871896330" sldId="259"/>
            <ac:spMk id="3" creationId="{37D4359F-16C8-7373-A486-FC135D80EDE8}"/>
          </ac:spMkLst>
        </pc:spChg>
        <pc:spChg chg="del mod">
          <ac:chgData name="Olagoke Somoye" userId="b0f1066a-67bb-471c-ab27-1a11cb2346cc" providerId="ADAL" clId="{E1E215CD-0BCA-4A55-B734-D8E0D088C6EF}" dt="2024-09-20T18:01:48.769" v="206" actId="478"/>
          <ac:spMkLst>
            <pc:docMk/>
            <pc:sldMk cId="2871896330" sldId="259"/>
            <ac:spMk id="4" creationId="{F5B1E504-2024-8B25-2019-8686D8E6BF15}"/>
          </ac:spMkLst>
        </pc:spChg>
        <pc:spChg chg="add mod ord">
          <ac:chgData name="Olagoke Somoye" userId="b0f1066a-67bb-471c-ab27-1a11cb2346cc" providerId="ADAL" clId="{E1E215CD-0BCA-4A55-B734-D8E0D088C6EF}" dt="2024-09-20T20:12:47.293" v="1901" actId="164"/>
          <ac:spMkLst>
            <pc:docMk/>
            <pc:sldMk cId="2871896330" sldId="259"/>
            <ac:spMk id="6" creationId="{2009472E-5627-3E18-F976-B00753633380}"/>
          </ac:spMkLst>
        </pc:spChg>
        <pc:spChg chg="add mod">
          <ac:chgData name="Olagoke Somoye" userId="b0f1066a-67bb-471c-ab27-1a11cb2346cc" providerId="ADAL" clId="{E1E215CD-0BCA-4A55-B734-D8E0D088C6EF}" dt="2024-09-20T20:12:47.293" v="1901" actId="164"/>
          <ac:spMkLst>
            <pc:docMk/>
            <pc:sldMk cId="2871896330" sldId="259"/>
            <ac:spMk id="7" creationId="{E5EC2ADA-FD9B-A90D-A9EC-91859AE2255A}"/>
          </ac:spMkLst>
        </pc:spChg>
        <pc:spChg chg="add mod">
          <ac:chgData name="Olagoke Somoye" userId="b0f1066a-67bb-471c-ab27-1a11cb2346cc" providerId="ADAL" clId="{E1E215CD-0BCA-4A55-B734-D8E0D088C6EF}" dt="2024-09-20T18:57:39.940" v="791" actId="164"/>
          <ac:spMkLst>
            <pc:docMk/>
            <pc:sldMk cId="2871896330" sldId="259"/>
            <ac:spMk id="8" creationId="{B82DE6C0-2E90-394B-F95D-5A6B8560FEE7}"/>
          </ac:spMkLst>
        </pc:spChg>
        <pc:spChg chg="add mod">
          <ac:chgData name="Olagoke Somoye" userId="b0f1066a-67bb-471c-ab27-1a11cb2346cc" providerId="ADAL" clId="{E1E215CD-0BCA-4A55-B734-D8E0D088C6EF}" dt="2024-09-20T19:06:05.149" v="1149" actId="113"/>
          <ac:spMkLst>
            <pc:docMk/>
            <pc:sldMk cId="2871896330" sldId="259"/>
            <ac:spMk id="10" creationId="{5E0066CF-2D17-272D-E61A-09AE9423356F}"/>
          </ac:spMkLst>
        </pc:spChg>
        <pc:spChg chg="add mod">
          <ac:chgData name="Olagoke Somoye" userId="b0f1066a-67bb-471c-ab27-1a11cb2346cc" providerId="ADAL" clId="{E1E215CD-0BCA-4A55-B734-D8E0D088C6EF}" dt="2024-09-20T18:59:10.291" v="825" actId="20577"/>
          <ac:spMkLst>
            <pc:docMk/>
            <pc:sldMk cId="2871896330" sldId="259"/>
            <ac:spMk id="13" creationId="{CD3D93BA-B7A7-C394-A724-C8B17A5E981B}"/>
          </ac:spMkLst>
        </pc:spChg>
        <pc:spChg chg="del">
          <ac:chgData name="Olagoke Somoye" userId="b0f1066a-67bb-471c-ab27-1a11cb2346cc" providerId="ADAL" clId="{E1E215CD-0BCA-4A55-B734-D8E0D088C6EF}" dt="2024-09-20T18:52:41.554" v="760" actId="478"/>
          <ac:spMkLst>
            <pc:docMk/>
            <pc:sldMk cId="2871896330" sldId="259"/>
            <ac:spMk id="16" creationId="{49D7F4B9-580E-F2FA-594F-76FD0FC453E1}"/>
          </ac:spMkLst>
        </pc:spChg>
        <pc:spChg chg="del">
          <ac:chgData name="Olagoke Somoye" userId="b0f1066a-67bb-471c-ab27-1a11cb2346cc" providerId="ADAL" clId="{E1E215CD-0BCA-4A55-B734-D8E0D088C6EF}" dt="2024-09-20T18:52:41.554" v="760" actId="478"/>
          <ac:spMkLst>
            <pc:docMk/>
            <pc:sldMk cId="2871896330" sldId="259"/>
            <ac:spMk id="17" creationId="{52B5A958-C4E2-6482-8CA3-755A27421CC9}"/>
          </ac:spMkLst>
        </pc:spChg>
        <pc:spChg chg="del">
          <ac:chgData name="Olagoke Somoye" userId="b0f1066a-67bb-471c-ab27-1a11cb2346cc" providerId="ADAL" clId="{E1E215CD-0BCA-4A55-B734-D8E0D088C6EF}" dt="2024-09-20T18:52:41.554" v="760" actId="478"/>
          <ac:spMkLst>
            <pc:docMk/>
            <pc:sldMk cId="2871896330" sldId="259"/>
            <ac:spMk id="18" creationId="{B8682ADE-0978-74BF-0724-4B9855BF3588}"/>
          </ac:spMkLst>
        </pc:spChg>
        <pc:spChg chg="add mod">
          <ac:chgData name="Olagoke Somoye" userId="b0f1066a-67bb-471c-ab27-1a11cb2346cc" providerId="ADAL" clId="{E1E215CD-0BCA-4A55-B734-D8E0D088C6EF}" dt="2024-09-20T18:52:50.736" v="761"/>
          <ac:spMkLst>
            <pc:docMk/>
            <pc:sldMk cId="2871896330" sldId="259"/>
            <ac:spMk id="19" creationId="{3511928D-2DAE-5EFF-718B-40AF3A5C6292}"/>
          </ac:spMkLst>
        </pc:spChg>
        <pc:spChg chg="add mod">
          <ac:chgData name="Olagoke Somoye" userId="b0f1066a-67bb-471c-ab27-1a11cb2346cc" providerId="ADAL" clId="{E1E215CD-0BCA-4A55-B734-D8E0D088C6EF}" dt="2024-09-20T18:55:49.409" v="774" actId="121"/>
          <ac:spMkLst>
            <pc:docMk/>
            <pc:sldMk cId="2871896330" sldId="259"/>
            <ac:spMk id="20" creationId="{E522EC33-7EEF-0E37-354A-9E093251F642}"/>
          </ac:spMkLst>
        </pc:spChg>
        <pc:spChg chg="add mod">
          <ac:chgData name="Olagoke Somoye" userId="b0f1066a-67bb-471c-ab27-1a11cb2346cc" providerId="ADAL" clId="{E1E215CD-0BCA-4A55-B734-D8E0D088C6EF}" dt="2024-09-20T18:52:50.736" v="761"/>
          <ac:spMkLst>
            <pc:docMk/>
            <pc:sldMk cId="2871896330" sldId="259"/>
            <ac:spMk id="21" creationId="{78253677-0777-C473-AAE3-D0EE05968093}"/>
          </ac:spMkLst>
        </pc:spChg>
        <pc:grpChg chg="add mod">
          <ac:chgData name="Olagoke Somoye" userId="b0f1066a-67bb-471c-ab27-1a11cb2346cc" providerId="ADAL" clId="{E1E215CD-0BCA-4A55-B734-D8E0D088C6EF}" dt="2024-09-20T20:12:47.293" v="1901" actId="164"/>
          <ac:grpSpMkLst>
            <pc:docMk/>
            <pc:sldMk cId="2871896330" sldId="259"/>
            <ac:grpSpMk id="22" creationId="{6F9E54DC-993D-30CF-9B5E-8B6EBF89E48D}"/>
          </ac:grpSpMkLst>
        </pc:grpChg>
        <pc:grpChg chg="add mod">
          <ac:chgData name="Olagoke Somoye" userId="b0f1066a-67bb-471c-ab27-1a11cb2346cc" providerId="ADAL" clId="{E1E215CD-0BCA-4A55-B734-D8E0D088C6EF}" dt="2024-09-20T20:12:47.293" v="1901" actId="164"/>
          <ac:grpSpMkLst>
            <pc:docMk/>
            <pc:sldMk cId="2871896330" sldId="259"/>
            <ac:grpSpMk id="23" creationId="{F9E3FF2D-2648-58E9-4B46-E8300BF72C1B}"/>
          </ac:grpSpMkLst>
        </pc:grpChg>
        <pc:picChg chg="add mod">
          <ac:chgData name="Olagoke Somoye" userId="b0f1066a-67bb-471c-ab27-1a11cb2346cc" providerId="ADAL" clId="{E1E215CD-0BCA-4A55-B734-D8E0D088C6EF}" dt="2024-09-20T20:12:47.293" v="1901" actId="164"/>
          <ac:picMkLst>
            <pc:docMk/>
            <pc:sldMk cId="2871896330" sldId="259"/>
            <ac:picMk id="5" creationId="{1F60FB05-9050-D18F-FCD7-5EA086A9BDB3}"/>
          </ac:picMkLst>
        </pc:picChg>
        <pc:picChg chg="add del mod">
          <ac:chgData name="Olagoke Somoye" userId="b0f1066a-67bb-471c-ab27-1a11cb2346cc" providerId="ADAL" clId="{E1E215CD-0BCA-4A55-B734-D8E0D088C6EF}" dt="2024-09-20T17:23:52.603" v="144" actId="478"/>
          <ac:picMkLst>
            <pc:docMk/>
            <pc:sldMk cId="2871896330" sldId="259"/>
            <ac:picMk id="12" creationId="{F093E467-DD2D-1D52-F0AD-C038AF7B52D9}"/>
          </ac:picMkLst>
        </pc:picChg>
        <pc:picChg chg="add mod">
          <ac:chgData name="Olagoke Somoye" userId="b0f1066a-67bb-471c-ab27-1a11cb2346cc" providerId="ADAL" clId="{E1E215CD-0BCA-4A55-B734-D8E0D088C6EF}" dt="2024-09-20T18:57:39.940" v="791" actId="164"/>
          <ac:picMkLst>
            <pc:docMk/>
            <pc:sldMk cId="2871896330" sldId="259"/>
            <ac:picMk id="15" creationId="{8D659E9C-D0BA-1B45-5DA5-9436C28CB3FF}"/>
          </ac:picMkLst>
        </pc:picChg>
      </pc:sldChg>
      <pc:sldChg chg="addSp delSp modSp mod modTransition modAnim">
        <pc:chgData name="Olagoke Somoye" userId="b0f1066a-67bb-471c-ab27-1a11cb2346cc" providerId="ADAL" clId="{E1E215CD-0BCA-4A55-B734-D8E0D088C6EF}" dt="2024-09-20T20:33:18.492" v="3041"/>
        <pc:sldMkLst>
          <pc:docMk/>
          <pc:sldMk cId="1384470396" sldId="260"/>
        </pc:sldMkLst>
        <pc:spChg chg="del">
          <ac:chgData name="Olagoke Somoye" userId="b0f1066a-67bb-471c-ab27-1a11cb2346cc" providerId="ADAL" clId="{E1E215CD-0BCA-4A55-B734-D8E0D088C6EF}" dt="2024-09-20T16:58:38.797" v="69" actId="478"/>
          <ac:spMkLst>
            <pc:docMk/>
            <pc:sldMk cId="1384470396" sldId="260"/>
            <ac:spMk id="3" creationId="{37D4359F-16C8-7373-A486-FC135D80EDE8}"/>
          </ac:spMkLst>
        </pc:spChg>
        <pc:spChg chg="del mod">
          <ac:chgData name="Olagoke Somoye" userId="b0f1066a-67bb-471c-ab27-1a11cb2346cc" providerId="ADAL" clId="{E1E215CD-0BCA-4A55-B734-D8E0D088C6EF}" dt="2024-09-20T18:02:26.143" v="229" actId="478"/>
          <ac:spMkLst>
            <pc:docMk/>
            <pc:sldMk cId="1384470396" sldId="260"/>
            <ac:spMk id="4" creationId="{F5B1E504-2024-8B25-2019-8686D8E6BF15}"/>
          </ac:spMkLst>
        </pc:spChg>
        <pc:spChg chg="add del mod">
          <ac:chgData name="Olagoke Somoye" userId="b0f1066a-67bb-471c-ab27-1a11cb2346cc" providerId="ADAL" clId="{E1E215CD-0BCA-4A55-B734-D8E0D088C6EF}" dt="2024-09-20T17:51:53.542" v="170" actId="478"/>
          <ac:spMkLst>
            <pc:docMk/>
            <pc:sldMk cId="1384470396" sldId="260"/>
            <ac:spMk id="5" creationId="{A2F959FF-87FE-F2AB-A442-9D1505AF531C}"/>
          </ac:spMkLst>
        </pc:spChg>
        <pc:spChg chg="add mod">
          <ac:chgData name="Olagoke Somoye" userId="b0f1066a-67bb-471c-ab27-1a11cb2346cc" providerId="ADAL" clId="{E1E215CD-0BCA-4A55-B734-D8E0D088C6EF}" dt="2024-09-20T20:33:07.334" v="3039" actId="164"/>
          <ac:spMkLst>
            <pc:docMk/>
            <pc:sldMk cId="1384470396" sldId="260"/>
            <ac:spMk id="6" creationId="{60474DD9-8E7B-C32A-5831-701105DB3AF7}"/>
          </ac:spMkLst>
        </pc:spChg>
        <pc:spChg chg="add del mod">
          <ac:chgData name="Olagoke Somoye" userId="b0f1066a-67bb-471c-ab27-1a11cb2346cc" providerId="ADAL" clId="{E1E215CD-0BCA-4A55-B734-D8E0D088C6EF}" dt="2024-09-20T18:57:17.199" v="790" actId="478"/>
          <ac:spMkLst>
            <pc:docMk/>
            <pc:sldMk cId="1384470396" sldId="260"/>
            <ac:spMk id="10" creationId="{50AD01BD-4CDE-8A7F-F159-3152CE0D54C6}"/>
          </ac:spMkLst>
        </pc:spChg>
        <pc:spChg chg="add del mod">
          <ac:chgData name="Olagoke Somoye" userId="b0f1066a-67bb-471c-ab27-1a11cb2346cc" providerId="ADAL" clId="{E1E215CD-0BCA-4A55-B734-D8E0D088C6EF}" dt="2024-09-20T19:02:42.116" v="969" actId="478"/>
          <ac:spMkLst>
            <pc:docMk/>
            <pc:sldMk cId="1384470396" sldId="260"/>
            <ac:spMk id="11" creationId="{E4BBC43D-59F0-2546-F8C8-716BEC78C6F1}"/>
          </ac:spMkLst>
        </pc:spChg>
        <pc:spChg chg="add mod ord">
          <ac:chgData name="Olagoke Somoye" userId="b0f1066a-67bb-471c-ab27-1a11cb2346cc" providerId="ADAL" clId="{E1E215CD-0BCA-4A55-B734-D8E0D088C6EF}" dt="2024-09-20T20:33:07.334" v="3039" actId="164"/>
          <ac:spMkLst>
            <pc:docMk/>
            <pc:sldMk cId="1384470396" sldId="260"/>
            <ac:spMk id="12" creationId="{5134469F-6801-BCB5-D4F6-3DE55166D431}"/>
          </ac:spMkLst>
        </pc:spChg>
        <pc:spChg chg="add mod">
          <ac:chgData name="Olagoke Somoye" userId="b0f1066a-67bb-471c-ab27-1a11cb2346cc" providerId="ADAL" clId="{E1E215CD-0BCA-4A55-B734-D8E0D088C6EF}" dt="2024-09-20T18:02:23.844" v="228"/>
          <ac:spMkLst>
            <pc:docMk/>
            <pc:sldMk cId="1384470396" sldId="260"/>
            <ac:spMk id="13" creationId="{8BB6129D-612E-C1E5-9507-D13F136FB2DC}"/>
          </ac:spMkLst>
        </pc:spChg>
        <pc:spChg chg="del">
          <ac:chgData name="Olagoke Somoye" userId="b0f1066a-67bb-471c-ab27-1a11cb2346cc" providerId="ADAL" clId="{E1E215CD-0BCA-4A55-B734-D8E0D088C6EF}" dt="2024-09-20T18:52:57.428" v="762" actId="478"/>
          <ac:spMkLst>
            <pc:docMk/>
            <pc:sldMk cId="1384470396" sldId="260"/>
            <ac:spMk id="14" creationId="{677E7131-2881-E607-B8A7-162495A088C9}"/>
          </ac:spMkLst>
        </pc:spChg>
        <pc:spChg chg="del">
          <ac:chgData name="Olagoke Somoye" userId="b0f1066a-67bb-471c-ab27-1a11cb2346cc" providerId="ADAL" clId="{E1E215CD-0BCA-4A55-B734-D8E0D088C6EF}" dt="2024-09-20T18:52:57.428" v="762" actId="478"/>
          <ac:spMkLst>
            <pc:docMk/>
            <pc:sldMk cId="1384470396" sldId="260"/>
            <ac:spMk id="15" creationId="{BDE16F6D-CC8C-DD56-C272-AEB31A4978A3}"/>
          </ac:spMkLst>
        </pc:spChg>
        <pc:spChg chg="del">
          <ac:chgData name="Olagoke Somoye" userId="b0f1066a-67bb-471c-ab27-1a11cb2346cc" providerId="ADAL" clId="{E1E215CD-0BCA-4A55-B734-D8E0D088C6EF}" dt="2024-09-20T18:52:57.428" v="762" actId="478"/>
          <ac:spMkLst>
            <pc:docMk/>
            <pc:sldMk cId="1384470396" sldId="260"/>
            <ac:spMk id="16" creationId="{2FFF44D7-0B03-E3BA-2ABD-45411FC5955E}"/>
          </ac:spMkLst>
        </pc:spChg>
        <pc:spChg chg="add mod">
          <ac:chgData name="Olagoke Somoye" userId="b0f1066a-67bb-471c-ab27-1a11cb2346cc" providerId="ADAL" clId="{E1E215CD-0BCA-4A55-B734-D8E0D088C6EF}" dt="2024-09-20T18:52:58.689" v="763"/>
          <ac:spMkLst>
            <pc:docMk/>
            <pc:sldMk cId="1384470396" sldId="260"/>
            <ac:spMk id="17" creationId="{C09B4F9C-6617-2D32-FF8F-984CD64B3CF6}"/>
          </ac:spMkLst>
        </pc:spChg>
        <pc:spChg chg="add mod">
          <ac:chgData name="Olagoke Somoye" userId="b0f1066a-67bb-471c-ab27-1a11cb2346cc" providerId="ADAL" clId="{E1E215CD-0BCA-4A55-B734-D8E0D088C6EF}" dt="2024-09-20T18:55:55.497" v="775" actId="121"/>
          <ac:spMkLst>
            <pc:docMk/>
            <pc:sldMk cId="1384470396" sldId="260"/>
            <ac:spMk id="18" creationId="{DE42B93E-D203-06D9-D761-DBFCF1B44E3B}"/>
          </ac:spMkLst>
        </pc:spChg>
        <pc:spChg chg="add mod">
          <ac:chgData name="Olagoke Somoye" userId="b0f1066a-67bb-471c-ab27-1a11cb2346cc" providerId="ADAL" clId="{E1E215CD-0BCA-4A55-B734-D8E0D088C6EF}" dt="2024-09-20T18:52:58.689" v="763"/>
          <ac:spMkLst>
            <pc:docMk/>
            <pc:sldMk cId="1384470396" sldId="260"/>
            <ac:spMk id="19" creationId="{DEA2BC66-795C-0D13-D0D4-3AEDE93CABCD}"/>
          </ac:spMkLst>
        </pc:spChg>
        <pc:spChg chg="mod">
          <ac:chgData name="Olagoke Somoye" userId="b0f1066a-67bb-471c-ab27-1a11cb2346cc" providerId="ADAL" clId="{E1E215CD-0BCA-4A55-B734-D8E0D088C6EF}" dt="2024-09-20T18:57:43.720" v="792"/>
          <ac:spMkLst>
            <pc:docMk/>
            <pc:sldMk cId="1384470396" sldId="260"/>
            <ac:spMk id="21" creationId="{3DE59E93-5818-F5B7-88E5-D3F6E1D8FEF3}"/>
          </ac:spMkLst>
        </pc:spChg>
        <pc:spChg chg="mod">
          <ac:chgData name="Olagoke Somoye" userId="b0f1066a-67bb-471c-ab27-1a11cb2346cc" providerId="ADAL" clId="{E1E215CD-0BCA-4A55-B734-D8E0D088C6EF}" dt="2024-09-20T19:06:49.615" v="1164" actId="20577"/>
          <ac:spMkLst>
            <pc:docMk/>
            <pc:sldMk cId="1384470396" sldId="260"/>
            <ac:spMk id="22" creationId="{CA45CB34-FC77-A016-42DA-610904038D4D}"/>
          </ac:spMkLst>
        </pc:spChg>
        <pc:grpChg chg="add mod">
          <ac:chgData name="Olagoke Somoye" userId="b0f1066a-67bb-471c-ab27-1a11cb2346cc" providerId="ADAL" clId="{E1E215CD-0BCA-4A55-B734-D8E0D088C6EF}" dt="2024-09-20T20:33:07.334" v="3039" actId="164"/>
          <ac:grpSpMkLst>
            <pc:docMk/>
            <pc:sldMk cId="1384470396" sldId="260"/>
            <ac:grpSpMk id="20" creationId="{46682921-A1CC-64D3-842C-7140F6C309F6}"/>
          </ac:grpSpMkLst>
        </pc:grpChg>
        <pc:grpChg chg="add mod">
          <ac:chgData name="Olagoke Somoye" userId="b0f1066a-67bb-471c-ab27-1a11cb2346cc" providerId="ADAL" clId="{E1E215CD-0BCA-4A55-B734-D8E0D088C6EF}" dt="2024-09-20T20:33:07.334" v="3039" actId="164"/>
          <ac:grpSpMkLst>
            <pc:docMk/>
            <pc:sldMk cId="1384470396" sldId="260"/>
            <ac:grpSpMk id="24" creationId="{E3AE5E0B-5291-7130-8FF1-9A424AE5CB40}"/>
          </ac:grpSpMkLst>
        </pc:grpChg>
        <pc:picChg chg="add del mod">
          <ac:chgData name="Olagoke Somoye" userId="b0f1066a-67bb-471c-ab27-1a11cb2346cc" providerId="ADAL" clId="{E1E215CD-0BCA-4A55-B734-D8E0D088C6EF}" dt="2024-09-20T17:04:12.025" v="100" actId="478"/>
          <ac:picMkLst>
            <pc:docMk/>
            <pc:sldMk cId="1384470396" sldId="260"/>
            <ac:picMk id="2" creationId="{68ACE01D-C926-66AD-FD16-E62617B54C49}"/>
          </ac:picMkLst>
        </pc:picChg>
        <pc:picChg chg="add del mod">
          <ac:chgData name="Olagoke Somoye" userId="b0f1066a-67bb-471c-ab27-1a11cb2346cc" providerId="ADAL" clId="{E1E215CD-0BCA-4A55-B734-D8E0D088C6EF}" dt="2024-09-20T17:24:32.677" v="149" actId="478"/>
          <ac:picMkLst>
            <pc:docMk/>
            <pc:sldMk cId="1384470396" sldId="260"/>
            <ac:picMk id="7" creationId="{6C755A89-5A94-ADB7-C407-FC6EF54B1084}"/>
          </ac:picMkLst>
        </pc:picChg>
        <pc:picChg chg="add mod">
          <ac:chgData name="Olagoke Somoye" userId="b0f1066a-67bb-471c-ab27-1a11cb2346cc" providerId="ADAL" clId="{E1E215CD-0BCA-4A55-B734-D8E0D088C6EF}" dt="2024-09-20T20:33:07.334" v="3039" actId="164"/>
          <ac:picMkLst>
            <pc:docMk/>
            <pc:sldMk cId="1384470396" sldId="260"/>
            <ac:picMk id="9" creationId="{8E1E7EE4-C8F4-7BA8-1715-5776C7E2DBDE}"/>
          </ac:picMkLst>
        </pc:picChg>
        <pc:picChg chg="mod">
          <ac:chgData name="Olagoke Somoye" userId="b0f1066a-67bb-471c-ab27-1a11cb2346cc" providerId="ADAL" clId="{E1E215CD-0BCA-4A55-B734-D8E0D088C6EF}" dt="2024-09-20T18:57:43.720" v="792"/>
          <ac:picMkLst>
            <pc:docMk/>
            <pc:sldMk cId="1384470396" sldId="260"/>
            <ac:picMk id="23" creationId="{6B342994-882E-E400-81B1-0A0BD2FCFD03}"/>
          </ac:picMkLst>
        </pc:picChg>
      </pc:sldChg>
      <pc:sldChg chg="addSp delSp modSp mod modTransition modAnim">
        <pc:chgData name="Olagoke Somoye" userId="b0f1066a-67bb-471c-ab27-1a11cb2346cc" providerId="ADAL" clId="{E1E215CD-0BCA-4A55-B734-D8E0D088C6EF}" dt="2024-09-20T20:33:32.281" v="3044"/>
        <pc:sldMkLst>
          <pc:docMk/>
          <pc:sldMk cId="1861423686" sldId="261"/>
        </pc:sldMkLst>
        <pc:spChg chg="del">
          <ac:chgData name="Olagoke Somoye" userId="b0f1066a-67bb-471c-ab27-1a11cb2346cc" providerId="ADAL" clId="{E1E215CD-0BCA-4A55-B734-D8E0D088C6EF}" dt="2024-09-20T17:01:45.555" v="85" actId="478"/>
          <ac:spMkLst>
            <pc:docMk/>
            <pc:sldMk cId="1861423686" sldId="261"/>
            <ac:spMk id="3" creationId="{37D4359F-16C8-7373-A486-FC135D80EDE8}"/>
          </ac:spMkLst>
        </pc:spChg>
        <pc:spChg chg="del mod">
          <ac:chgData name="Olagoke Somoye" userId="b0f1066a-67bb-471c-ab27-1a11cb2346cc" providerId="ADAL" clId="{E1E215CD-0BCA-4A55-B734-D8E0D088C6EF}" dt="2024-09-20T18:03:18.540" v="244" actId="478"/>
          <ac:spMkLst>
            <pc:docMk/>
            <pc:sldMk cId="1861423686" sldId="261"/>
            <ac:spMk id="4" creationId="{F5B1E504-2024-8B25-2019-8686D8E6BF15}"/>
          </ac:spMkLst>
        </pc:spChg>
        <pc:spChg chg="add del mod">
          <ac:chgData name="Olagoke Somoye" userId="b0f1066a-67bb-471c-ab27-1a11cb2346cc" providerId="ADAL" clId="{E1E215CD-0BCA-4A55-B734-D8E0D088C6EF}" dt="2024-09-20T17:58:46.466" v="176" actId="478"/>
          <ac:spMkLst>
            <pc:docMk/>
            <pc:sldMk cId="1861423686" sldId="261"/>
            <ac:spMk id="5" creationId="{A108F5E2-49F3-F024-1D11-94D4675C3754}"/>
          </ac:spMkLst>
        </pc:spChg>
        <pc:spChg chg="add del mod">
          <ac:chgData name="Olagoke Somoye" userId="b0f1066a-67bb-471c-ab27-1a11cb2346cc" providerId="ADAL" clId="{E1E215CD-0BCA-4A55-B734-D8E0D088C6EF}" dt="2024-09-20T17:58:46.466" v="176" actId="478"/>
          <ac:spMkLst>
            <pc:docMk/>
            <pc:sldMk cId="1861423686" sldId="261"/>
            <ac:spMk id="6" creationId="{349C73B3-969D-4B40-2069-D546A12D1303}"/>
          </ac:spMkLst>
        </pc:spChg>
        <pc:spChg chg="add del mod">
          <ac:chgData name="Olagoke Somoye" userId="b0f1066a-67bb-471c-ab27-1a11cb2346cc" providerId="ADAL" clId="{E1E215CD-0BCA-4A55-B734-D8E0D088C6EF}" dt="2024-09-20T17:58:46.466" v="176" actId="478"/>
          <ac:spMkLst>
            <pc:docMk/>
            <pc:sldMk cId="1861423686" sldId="261"/>
            <ac:spMk id="7" creationId="{1F7D9E26-ECD1-A69D-E674-AAB06A5D6295}"/>
          </ac:spMkLst>
        </pc:spChg>
        <pc:spChg chg="add del mod">
          <ac:chgData name="Olagoke Somoye" userId="b0f1066a-67bb-471c-ab27-1a11cb2346cc" providerId="ADAL" clId="{E1E215CD-0BCA-4A55-B734-D8E0D088C6EF}" dt="2024-09-20T17:58:46.466" v="176" actId="478"/>
          <ac:spMkLst>
            <pc:docMk/>
            <pc:sldMk cId="1861423686" sldId="261"/>
            <ac:spMk id="8" creationId="{BB39C068-2940-EAEB-1C25-041FF8503136}"/>
          </ac:spMkLst>
        </pc:spChg>
        <pc:spChg chg="add del mod">
          <ac:chgData name="Olagoke Somoye" userId="b0f1066a-67bb-471c-ab27-1a11cb2346cc" providerId="ADAL" clId="{E1E215CD-0BCA-4A55-B734-D8E0D088C6EF}" dt="2024-09-20T19:09:47.058" v="1169" actId="478"/>
          <ac:spMkLst>
            <pc:docMk/>
            <pc:sldMk cId="1861423686" sldId="261"/>
            <ac:spMk id="9" creationId="{567D7B9E-F951-9982-103B-1B6456EC7AEB}"/>
          </ac:spMkLst>
        </pc:spChg>
        <pc:spChg chg="add del mod">
          <ac:chgData name="Olagoke Somoye" userId="b0f1066a-67bb-471c-ab27-1a11cb2346cc" providerId="ADAL" clId="{E1E215CD-0BCA-4A55-B734-D8E0D088C6EF}" dt="2024-09-20T19:09:47.058" v="1169" actId="478"/>
          <ac:spMkLst>
            <pc:docMk/>
            <pc:sldMk cId="1861423686" sldId="261"/>
            <ac:spMk id="10" creationId="{59F815AF-ACC4-8F74-E946-8A629923BE42}"/>
          </ac:spMkLst>
        </pc:spChg>
        <pc:spChg chg="add del mod">
          <ac:chgData name="Olagoke Somoye" userId="b0f1066a-67bb-471c-ab27-1a11cb2346cc" providerId="ADAL" clId="{E1E215CD-0BCA-4A55-B734-D8E0D088C6EF}" dt="2024-09-20T19:09:47.058" v="1169" actId="478"/>
          <ac:spMkLst>
            <pc:docMk/>
            <pc:sldMk cId="1861423686" sldId="261"/>
            <ac:spMk id="12" creationId="{574F71C8-A880-D02D-B956-D9A15109BD87}"/>
          </ac:spMkLst>
        </pc:spChg>
        <pc:spChg chg="add del mod">
          <ac:chgData name="Olagoke Somoye" userId="b0f1066a-67bb-471c-ab27-1a11cb2346cc" providerId="ADAL" clId="{E1E215CD-0BCA-4A55-B734-D8E0D088C6EF}" dt="2024-09-20T19:09:47.058" v="1169" actId="478"/>
          <ac:spMkLst>
            <pc:docMk/>
            <pc:sldMk cId="1861423686" sldId="261"/>
            <ac:spMk id="13" creationId="{B90A051E-823D-6E37-B83C-06E21CAB19F5}"/>
          </ac:spMkLst>
        </pc:spChg>
        <pc:spChg chg="add mod">
          <ac:chgData name="Olagoke Somoye" userId="b0f1066a-67bb-471c-ab27-1a11cb2346cc" providerId="ADAL" clId="{E1E215CD-0BCA-4A55-B734-D8E0D088C6EF}" dt="2024-09-20T18:03:16.272" v="243"/>
          <ac:spMkLst>
            <pc:docMk/>
            <pc:sldMk cId="1861423686" sldId="261"/>
            <ac:spMk id="18" creationId="{3F6AAE02-734A-A247-82FF-A3A7E1896690}"/>
          </ac:spMkLst>
        </pc:spChg>
        <pc:spChg chg="del">
          <ac:chgData name="Olagoke Somoye" userId="b0f1066a-67bb-471c-ab27-1a11cb2346cc" providerId="ADAL" clId="{E1E215CD-0BCA-4A55-B734-D8E0D088C6EF}" dt="2024-09-20T18:53:02.449" v="764" actId="478"/>
          <ac:spMkLst>
            <pc:docMk/>
            <pc:sldMk cId="1861423686" sldId="261"/>
            <ac:spMk id="19" creationId="{582B8717-9C4E-3574-EF6F-807E1CB4762F}"/>
          </ac:spMkLst>
        </pc:spChg>
        <pc:spChg chg="del">
          <ac:chgData name="Olagoke Somoye" userId="b0f1066a-67bb-471c-ab27-1a11cb2346cc" providerId="ADAL" clId="{E1E215CD-0BCA-4A55-B734-D8E0D088C6EF}" dt="2024-09-20T18:53:02.449" v="764" actId="478"/>
          <ac:spMkLst>
            <pc:docMk/>
            <pc:sldMk cId="1861423686" sldId="261"/>
            <ac:spMk id="20" creationId="{504BA907-A0EF-A571-11EF-165937E1F89B}"/>
          </ac:spMkLst>
        </pc:spChg>
        <pc:spChg chg="del">
          <ac:chgData name="Olagoke Somoye" userId="b0f1066a-67bb-471c-ab27-1a11cb2346cc" providerId="ADAL" clId="{E1E215CD-0BCA-4A55-B734-D8E0D088C6EF}" dt="2024-09-20T18:53:02.449" v="764" actId="478"/>
          <ac:spMkLst>
            <pc:docMk/>
            <pc:sldMk cId="1861423686" sldId="261"/>
            <ac:spMk id="21" creationId="{84A9D1AC-8377-22C9-3446-F278DC8CDB48}"/>
          </ac:spMkLst>
        </pc:spChg>
        <pc:spChg chg="add mod">
          <ac:chgData name="Olagoke Somoye" userId="b0f1066a-67bb-471c-ab27-1a11cb2346cc" providerId="ADAL" clId="{E1E215CD-0BCA-4A55-B734-D8E0D088C6EF}" dt="2024-09-20T18:53:03.963" v="765"/>
          <ac:spMkLst>
            <pc:docMk/>
            <pc:sldMk cId="1861423686" sldId="261"/>
            <ac:spMk id="22" creationId="{034BB876-72D0-002B-E0E8-55995BD2502F}"/>
          </ac:spMkLst>
        </pc:spChg>
        <pc:spChg chg="add mod">
          <ac:chgData name="Olagoke Somoye" userId="b0f1066a-67bb-471c-ab27-1a11cb2346cc" providerId="ADAL" clId="{E1E215CD-0BCA-4A55-B734-D8E0D088C6EF}" dt="2024-09-20T18:56:00.117" v="776" actId="121"/>
          <ac:spMkLst>
            <pc:docMk/>
            <pc:sldMk cId="1861423686" sldId="261"/>
            <ac:spMk id="23" creationId="{E7C4E1C8-1D48-3BE6-992D-4F240AD6A239}"/>
          </ac:spMkLst>
        </pc:spChg>
        <pc:spChg chg="add mod">
          <ac:chgData name="Olagoke Somoye" userId="b0f1066a-67bb-471c-ab27-1a11cb2346cc" providerId="ADAL" clId="{E1E215CD-0BCA-4A55-B734-D8E0D088C6EF}" dt="2024-09-20T18:53:03.963" v="765"/>
          <ac:spMkLst>
            <pc:docMk/>
            <pc:sldMk cId="1861423686" sldId="261"/>
            <ac:spMk id="24" creationId="{EAAB1E1A-CFC0-B88F-6B3C-F9E5B4F39CE3}"/>
          </ac:spMkLst>
        </pc:spChg>
        <pc:spChg chg="add mod">
          <ac:chgData name="Olagoke Somoye" userId="b0f1066a-67bb-471c-ab27-1a11cb2346cc" providerId="ADAL" clId="{E1E215CD-0BCA-4A55-B734-D8E0D088C6EF}" dt="2024-09-20T20:33:26.334" v="3042" actId="164"/>
          <ac:spMkLst>
            <pc:docMk/>
            <pc:sldMk cId="1861423686" sldId="261"/>
            <ac:spMk id="25" creationId="{7AC6A039-E5EA-A845-53EF-BC5852052936}"/>
          </ac:spMkLst>
        </pc:spChg>
        <pc:spChg chg="add mod">
          <ac:chgData name="Olagoke Somoye" userId="b0f1066a-67bb-471c-ab27-1a11cb2346cc" providerId="ADAL" clId="{E1E215CD-0BCA-4A55-B734-D8E0D088C6EF}" dt="2024-09-20T20:33:26.334" v="3042" actId="164"/>
          <ac:spMkLst>
            <pc:docMk/>
            <pc:sldMk cId="1861423686" sldId="261"/>
            <ac:spMk id="26" creationId="{16C059C0-8CD6-09AD-4C6A-4D0C5BC3B938}"/>
          </ac:spMkLst>
        </pc:spChg>
        <pc:spChg chg="mod">
          <ac:chgData name="Olagoke Somoye" userId="b0f1066a-67bb-471c-ab27-1a11cb2346cc" providerId="ADAL" clId="{E1E215CD-0BCA-4A55-B734-D8E0D088C6EF}" dt="2024-09-20T19:10:02.250" v="1172"/>
          <ac:spMkLst>
            <pc:docMk/>
            <pc:sldMk cId="1861423686" sldId="261"/>
            <ac:spMk id="29" creationId="{A54AE7C5-9BB0-AF5F-C00C-D5C6111B4937}"/>
          </ac:spMkLst>
        </pc:spChg>
        <pc:spChg chg="mod">
          <ac:chgData name="Olagoke Somoye" userId="b0f1066a-67bb-471c-ab27-1a11cb2346cc" providerId="ADAL" clId="{E1E215CD-0BCA-4A55-B734-D8E0D088C6EF}" dt="2024-09-20T20:02:29.371" v="1689" actId="113"/>
          <ac:spMkLst>
            <pc:docMk/>
            <pc:sldMk cId="1861423686" sldId="261"/>
            <ac:spMk id="30" creationId="{D1D801C1-E120-EB2C-9ACE-7622ECFC71A2}"/>
          </ac:spMkLst>
        </pc:spChg>
        <pc:grpChg chg="add mod">
          <ac:chgData name="Olagoke Somoye" userId="b0f1066a-67bb-471c-ab27-1a11cb2346cc" providerId="ADAL" clId="{E1E215CD-0BCA-4A55-B734-D8E0D088C6EF}" dt="2024-09-20T20:33:26.334" v="3042" actId="164"/>
          <ac:grpSpMkLst>
            <pc:docMk/>
            <pc:sldMk cId="1861423686" sldId="261"/>
            <ac:grpSpMk id="28" creationId="{B363A779-5807-10E1-149C-3D2FC6105785}"/>
          </ac:grpSpMkLst>
        </pc:grpChg>
        <pc:grpChg chg="add mod">
          <ac:chgData name="Olagoke Somoye" userId="b0f1066a-67bb-471c-ab27-1a11cb2346cc" providerId="ADAL" clId="{E1E215CD-0BCA-4A55-B734-D8E0D088C6EF}" dt="2024-09-20T20:33:26.334" v="3042" actId="164"/>
          <ac:grpSpMkLst>
            <pc:docMk/>
            <pc:sldMk cId="1861423686" sldId="261"/>
            <ac:grpSpMk id="32" creationId="{E7452839-1B14-8F4E-C063-7AE60F6BC43B}"/>
          </ac:grpSpMkLst>
        </pc:grpChg>
        <pc:picChg chg="add del mod">
          <ac:chgData name="Olagoke Somoye" userId="b0f1066a-67bb-471c-ab27-1a11cb2346cc" providerId="ADAL" clId="{E1E215CD-0BCA-4A55-B734-D8E0D088C6EF}" dt="2024-09-20T17:58:46.466" v="176" actId="478"/>
          <ac:picMkLst>
            <pc:docMk/>
            <pc:sldMk cId="1861423686" sldId="261"/>
            <ac:picMk id="2" creationId="{38CA403B-9D77-E4B1-3E6A-6CE4A393BFEA}"/>
          </ac:picMkLst>
        </pc:picChg>
        <pc:picChg chg="add del mod">
          <ac:chgData name="Olagoke Somoye" userId="b0f1066a-67bb-471c-ab27-1a11cb2346cc" providerId="ADAL" clId="{E1E215CD-0BCA-4A55-B734-D8E0D088C6EF}" dt="2024-09-20T18:00:24.387" v="195" actId="478"/>
          <ac:picMkLst>
            <pc:docMk/>
            <pc:sldMk cId="1861423686" sldId="261"/>
            <ac:picMk id="11" creationId="{16298787-350C-D624-08AF-2F96DCB6C193}"/>
          </ac:picMkLst>
        </pc:picChg>
        <pc:picChg chg="add mod">
          <ac:chgData name="Olagoke Somoye" userId="b0f1066a-67bb-471c-ab27-1a11cb2346cc" providerId="ADAL" clId="{E1E215CD-0BCA-4A55-B734-D8E0D088C6EF}" dt="2024-09-20T20:33:26.334" v="3042" actId="164"/>
          <ac:picMkLst>
            <pc:docMk/>
            <pc:sldMk cId="1861423686" sldId="261"/>
            <ac:picMk id="15" creationId="{33A9554E-A54A-F5AB-E578-AC0F3D502FC2}"/>
          </ac:picMkLst>
        </pc:picChg>
        <pc:picChg chg="add del mod">
          <ac:chgData name="Olagoke Somoye" userId="b0f1066a-67bb-471c-ab27-1a11cb2346cc" providerId="ADAL" clId="{E1E215CD-0BCA-4A55-B734-D8E0D088C6EF}" dt="2024-09-20T18:00:03.628" v="188" actId="21"/>
          <ac:picMkLst>
            <pc:docMk/>
            <pc:sldMk cId="1861423686" sldId="261"/>
            <ac:picMk id="17" creationId="{186F00B1-3007-1AFA-DF71-3212E9A519AA}"/>
          </ac:picMkLst>
        </pc:picChg>
        <pc:picChg chg="add del mod">
          <ac:chgData name="Olagoke Somoye" userId="b0f1066a-67bb-471c-ab27-1a11cb2346cc" providerId="ADAL" clId="{E1E215CD-0BCA-4A55-B734-D8E0D088C6EF}" dt="2024-09-20T19:10:13.795" v="1173" actId="478"/>
          <ac:picMkLst>
            <pc:docMk/>
            <pc:sldMk cId="1861423686" sldId="261"/>
            <ac:picMk id="27" creationId="{06D4BC46-2FC3-F51E-4DE6-A32867503F12}"/>
          </ac:picMkLst>
        </pc:picChg>
        <pc:picChg chg="mod">
          <ac:chgData name="Olagoke Somoye" userId="b0f1066a-67bb-471c-ab27-1a11cb2346cc" providerId="ADAL" clId="{E1E215CD-0BCA-4A55-B734-D8E0D088C6EF}" dt="2024-09-20T19:10:02.250" v="1172"/>
          <ac:picMkLst>
            <pc:docMk/>
            <pc:sldMk cId="1861423686" sldId="261"/>
            <ac:picMk id="31" creationId="{C5A651C6-FB62-AEC9-7A06-FD5C7F193B5F}"/>
          </ac:picMkLst>
        </pc:picChg>
      </pc:sldChg>
      <pc:sldChg chg="addSp delSp modSp mod modTransition modAnim">
        <pc:chgData name="Olagoke Somoye" userId="b0f1066a-67bb-471c-ab27-1a11cb2346cc" providerId="ADAL" clId="{E1E215CD-0BCA-4A55-B734-D8E0D088C6EF}" dt="2024-09-20T20:34:55.660" v="3053" actId="948"/>
        <pc:sldMkLst>
          <pc:docMk/>
          <pc:sldMk cId="3769950446" sldId="262"/>
        </pc:sldMkLst>
        <pc:spChg chg="del">
          <ac:chgData name="Olagoke Somoye" userId="b0f1066a-67bb-471c-ab27-1a11cb2346cc" providerId="ADAL" clId="{E1E215CD-0BCA-4A55-B734-D8E0D088C6EF}" dt="2024-09-20T17:01:52.199" v="87" actId="478"/>
          <ac:spMkLst>
            <pc:docMk/>
            <pc:sldMk cId="3769950446" sldId="262"/>
            <ac:spMk id="3" creationId="{37D4359F-16C8-7373-A486-FC135D80EDE8}"/>
          </ac:spMkLst>
        </pc:spChg>
        <pc:spChg chg="del mod">
          <ac:chgData name="Olagoke Somoye" userId="b0f1066a-67bb-471c-ab27-1a11cb2346cc" providerId="ADAL" clId="{E1E215CD-0BCA-4A55-B734-D8E0D088C6EF}" dt="2024-09-20T18:03:06.976" v="241" actId="478"/>
          <ac:spMkLst>
            <pc:docMk/>
            <pc:sldMk cId="3769950446" sldId="262"/>
            <ac:spMk id="4" creationId="{F5B1E504-2024-8B25-2019-8686D8E6BF15}"/>
          </ac:spMkLst>
        </pc:spChg>
        <pc:spChg chg="add del mod">
          <ac:chgData name="Olagoke Somoye" userId="b0f1066a-67bb-471c-ab27-1a11cb2346cc" providerId="ADAL" clId="{E1E215CD-0BCA-4A55-B734-D8E0D088C6EF}" dt="2024-09-20T17:58:52.007" v="177" actId="478"/>
          <ac:spMkLst>
            <pc:docMk/>
            <pc:sldMk cId="3769950446" sldId="262"/>
            <ac:spMk id="5" creationId="{057C0E8B-7759-3A5A-8C3C-4E32F82F7C61}"/>
          </ac:spMkLst>
        </pc:spChg>
        <pc:spChg chg="add del mod">
          <ac:chgData name="Olagoke Somoye" userId="b0f1066a-67bb-471c-ab27-1a11cb2346cc" providerId="ADAL" clId="{E1E215CD-0BCA-4A55-B734-D8E0D088C6EF}" dt="2024-09-20T17:58:52.007" v="177" actId="478"/>
          <ac:spMkLst>
            <pc:docMk/>
            <pc:sldMk cId="3769950446" sldId="262"/>
            <ac:spMk id="6" creationId="{269B72D2-3762-7D6A-C0D3-72713B58CF77}"/>
          </ac:spMkLst>
        </pc:spChg>
        <pc:spChg chg="add del mod">
          <ac:chgData name="Olagoke Somoye" userId="b0f1066a-67bb-471c-ab27-1a11cb2346cc" providerId="ADAL" clId="{E1E215CD-0BCA-4A55-B734-D8E0D088C6EF}" dt="2024-09-20T17:58:52.007" v="177" actId="478"/>
          <ac:spMkLst>
            <pc:docMk/>
            <pc:sldMk cId="3769950446" sldId="262"/>
            <ac:spMk id="11" creationId="{8DB1B83E-EA44-7A2D-20E8-D31C172F6E6A}"/>
          </ac:spMkLst>
        </pc:spChg>
        <pc:spChg chg="add del mod">
          <ac:chgData name="Olagoke Somoye" userId="b0f1066a-67bb-471c-ab27-1a11cb2346cc" providerId="ADAL" clId="{E1E215CD-0BCA-4A55-B734-D8E0D088C6EF}" dt="2024-09-20T17:58:52.007" v="177" actId="478"/>
          <ac:spMkLst>
            <pc:docMk/>
            <pc:sldMk cId="3769950446" sldId="262"/>
            <ac:spMk id="12" creationId="{D36B6517-AC82-A201-8DBF-7C86A90CD6D5}"/>
          </ac:spMkLst>
        </pc:spChg>
        <pc:spChg chg="add del mod">
          <ac:chgData name="Olagoke Somoye" userId="b0f1066a-67bb-471c-ab27-1a11cb2346cc" providerId="ADAL" clId="{E1E215CD-0BCA-4A55-B734-D8E0D088C6EF}" dt="2024-09-20T19:10:57.877" v="1178" actId="478"/>
          <ac:spMkLst>
            <pc:docMk/>
            <pc:sldMk cId="3769950446" sldId="262"/>
            <ac:spMk id="13" creationId="{393B6C80-B7CA-4FE4-90C2-F256342C5E9E}"/>
          </ac:spMkLst>
        </pc:spChg>
        <pc:spChg chg="add del mod">
          <ac:chgData name="Olagoke Somoye" userId="b0f1066a-67bb-471c-ab27-1a11cb2346cc" providerId="ADAL" clId="{E1E215CD-0BCA-4A55-B734-D8E0D088C6EF}" dt="2024-09-20T19:10:57.877" v="1178" actId="478"/>
          <ac:spMkLst>
            <pc:docMk/>
            <pc:sldMk cId="3769950446" sldId="262"/>
            <ac:spMk id="14" creationId="{B526E337-62CF-402B-C095-3FEFC01D89CC}"/>
          </ac:spMkLst>
        </pc:spChg>
        <pc:spChg chg="add del mod">
          <ac:chgData name="Olagoke Somoye" userId="b0f1066a-67bb-471c-ab27-1a11cb2346cc" providerId="ADAL" clId="{E1E215CD-0BCA-4A55-B734-D8E0D088C6EF}" dt="2024-09-20T19:10:57.877" v="1178" actId="478"/>
          <ac:spMkLst>
            <pc:docMk/>
            <pc:sldMk cId="3769950446" sldId="262"/>
            <ac:spMk id="16" creationId="{64B165F2-BD58-93BC-4D7A-51C84F783FE3}"/>
          </ac:spMkLst>
        </pc:spChg>
        <pc:spChg chg="add del mod">
          <ac:chgData name="Olagoke Somoye" userId="b0f1066a-67bb-471c-ab27-1a11cb2346cc" providerId="ADAL" clId="{E1E215CD-0BCA-4A55-B734-D8E0D088C6EF}" dt="2024-09-20T19:10:57.877" v="1178" actId="478"/>
          <ac:spMkLst>
            <pc:docMk/>
            <pc:sldMk cId="3769950446" sldId="262"/>
            <ac:spMk id="17" creationId="{3D062B06-B46C-F7DE-2EE4-C03D75DC0FDA}"/>
          </ac:spMkLst>
        </pc:spChg>
        <pc:spChg chg="add mod">
          <ac:chgData name="Olagoke Somoye" userId="b0f1066a-67bb-471c-ab27-1a11cb2346cc" providerId="ADAL" clId="{E1E215CD-0BCA-4A55-B734-D8E0D088C6EF}" dt="2024-09-20T20:10:36.955" v="1898"/>
          <ac:spMkLst>
            <pc:docMk/>
            <pc:sldMk cId="3769950446" sldId="262"/>
            <ac:spMk id="19" creationId="{11750A5E-9CA7-3971-8F29-E13981C03A3F}"/>
          </ac:spMkLst>
        </pc:spChg>
        <pc:spChg chg="add del mod">
          <ac:chgData name="Olagoke Somoye" userId="b0f1066a-67bb-471c-ab27-1a11cb2346cc" providerId="ADAL" clId="{E1E215CD-0BCA-4A55-B734-D8E0D088C6EF}" dt="2024-09-20T18:03:34.323" v="245" actId="478"/>
          <ac:spMkLst>
            <pc:docMk/>
            <pc:sldMk cId="3769950446" sldId="262"/>
            <ac:spMk id="21" creationId="{0BF0079D-B213-786E-55BF-C2BF4266C19D}"/>
          </ac:spMkLst>
        </pc:spChg>
        <pc:spChg chg="del">
          <ac:chgData name="Olagoke Somoye" userId="b0f1066a-67bb-471c-ab27-1a11cb2346cc" providerId="ADAL" clId="{E1E215CD-0BCA-4A55-B734-D8E0D088C6EF}" dt="2024-09-20T18:53:08.004" v="766" actId="478"/>
          <ac:spMkLst>
            <pc:docMk/>
            <pc:sldMk cId="3769950446" sldId="262"/>
            <ac:spMk id="22" creationId="{4E2232A3-5EE0-4F3A-3648-273F3AC1DE64}"/>
          </ac:spMkLst>
        </pc:spChg>
        <pc:spChg chg="del">
          <ac:chgData name="Olagoke Somoye" userId="b0f1066a-67bb-471c-ab27-1a11cb2346cc" providerId="ADAL" clId="{E1E215CD-0BCA-4A55-B734-D8E0D088C6EF}" dt="2024-09-20T18:53:08.004" v="766" actId="478"/>
          <ac:spMkLst>
            <pc:docMk/>
            <pc:sldMk cId="3769950446" sldId="262"/>
            <ac:spMk id="23" creationId="{04744D0D-8178-0291-01EE-69E737FB7DBB}"/>
          </ac:spMkLst>
        </pc:spChg>
        <pc:spChg chg="del">
          <ac:chgData name="Olagoke Somoye" userId="b0f1066a-67bb-471c-ab27-1a11cb2346cc" providerId="ADAL" clId="{E1E215CD-0BCA-4A55-B734-D8E0D088C6EF}" dt="2024-09-20T18:53:08.004" v="766" actId="478"/>
          <ac:spMkLst>
            <pc:docMk/>
            <pc:sldMk cId="3769950446" sldId="262"/>
            <ac:spMk id="24" creationId="{515A18F4-304B-87BE-DE1C-5CFFD1C43CFF}"/>
          </ac:spMkLst>
        </pc:spChg>
        <pc:spChg chg="add mod">
          <ac:chgData name="Olagoke Somoye" userId="b0f1066a-67bb-471c-ab27-1a11cb2346cc" providerId="ADAL" clId="{E1E215CD-0BCA-4A55-B734-D8E0D088C6EF}" dt="2024-09-20T18:53:09.058" v="767"/>
          <ac:spMkLst>
            <pc:docMk/>
            <pc:sldMk cId="3769950446" sldId="262"/>
            <ac:spMk id="25" creationId="{33E3B96A-5C9E-D6C1-0F5F-B286F202FFD1}"/>
          </ac:spMkLst>
        </pc:spChg>
        <pc:spChg chg="add mod">
          <ac:chgData name="Olagoke Somoye" userId="b0f1066a-67bb-471c-ab27-1a11cb2346cc" providerId="ADAL" clId="{E1E215CD-0BCA-4A55-B734-D8E0D088C6EF}" dt="2024-09-20T18:56:05.180" v="777" actId="121"/>
          <ac:spMkLst>
            <pc:docMk/>
            <pc:sldMk cId="3769950446" sldId="262"/>
            <ac:spMk id="26" creationId="{6191D2AC-DFC9-ECB1-D63A-1153D4F1AB04}"/>
          </ac:spMkLst>
        </pc:spChg>
        <pc:spChg chg="add mod">
          <ac:chgData name="Olagoke Somoye" userId="b0f1066a-67bb-471c-ab27-1a11cb2346cc" providerId="ADAL" clId="{E1E215CD-0BCA-4A55-B734-D8E0D088C6EF}" dt="2024-09-20T18:53:09.058" v="767"/>
          <ac:spMkLst>
            <pc:docMk/>
            <pc:sldMk cId="3769950446" sldId="262"/>
            <ac:spMk id="27" creationId="{ED6D5D27-0A4B-44B5-FF5C-175E485A3133}"/>
          </ac:spMkLst>
        </pc:spChg>
        <pc:spChg chg="add mod">
          <ac:chgData name="Olagoke Somoye" userId="b0f1066a-67bb-471c-ab27-1a11cb2346cc" providerId="ADAL" clId="{E1E215CD-0BCA-4A55-B734-D8E0D088C6EF}" dt="2024-09-20T20:33:39.003" v="3045" actId="164"/>
          <ac:spMkLst>
            <pc:docMk/>
            <pc:sldMk cId="3769950446" sldId="262"/>
            <ac:spMk id="28" creationId="{EB2CFEBA-CB29-A6A8-47EE-32497B2AD491}"/>
          </ac:spMkLst>
        </pc:spChg>
        <pc:spChg chg="add mod">
          <ac:chgData name="Olagoke Somoye" userId="b0f1066a-67bb-471c-ab27-1a11cb2346cc" providerId="ADAL" clId="{E1E215CD-0BCA-4A55-B734-D8E0D088C6EF}" dt="2024-09-20T20:33:39.003" v="3045" actId="164"/>
          <ac:spMkLst>
            <pc:docMk/>
            <pc:sldMk cId="3769950446" sldId="262"/>
            <ac:spMk id="29" creationId="{02A5E287-7226-48E2-80EC-84CD258C6F1E}"/>
          </ac:spMkLst>
        </pc:spChg>
        <pc:spChg chg="mod">
          <ac:chgData name="Olagoke Somoye" userId="b0f1066a-67bb-471c-ab27-1a11cb2346cc" providerId="ADAL" clId="{E1E215CD-0BCA-4A55-B734-D8E0D088C6EF}" dt="2024-09-20T19:10:59.073" v="1179"/>
          <ac:spMkLst>
            <pc:docMk/>
            <pc:sldMk cId="3769950446" sldId="262"/>
            <ac:spMk id="32" creationId="{A11C6AC0-26B0-DCC2-CFB0-7EB2BC44A4CE}"/>
          </ac:spMkLst>
        </pc:spChg>
        <pc:spChg chg="mod">
          <ac:chgData name="Olagoke Somoye" userId="b0f1066a-67bb-471c-ab27-1a11cb2346cc" providerId="ADAL" clId="{E1E215CD-0BCA-4A55-B734-D8E0D088C6EF}" dt="2024-09-20T20:34:55.660" v="3053" actId="948"/>
          <ac:spMkLst>
            <pc:docMk/>
            <pc:sldMk cId="3769950446" sldId="262"/>
            <ac:spMk id="33" creationId="{4052A123-A5CA-F270-7E09-A4F42F593BA3}"/>
          </ac:spMkLst>
        </pc:spChg>
        <pc:grpChg chg="add mod">
          <ac:chgData name="Olagoke Somoye" userId="b0f1066a-67bb-471c-ab27-1a11cb2346cc" providerId="ADAL" clId="{E1E215CD-0BCA-4A55-B734-D8E0D088C6EF}" dt="2024-09-20T20:33:39.003" v="3045" actId="164"/>
          <ac:grpSpMkLst>
            <pc:docMk/>
            <pc:sldMk cId="3769950446" sldId="262"/>
            <ac:grpSpMk id="31" creationId="{E5491AFA-D035-D9AE-7BB6-133DDEB0CC8F}"/>
          </ac:grpSpMkLst>
        </pc:grpChg>
        <pc:grpChg chg="add mod">
          <ac:chgData name="Olagoke Somoye" userId="b0f1066a-67bb-471c-ab27-1a11cb2346cc" providerId="ADAL" clId="{E1E215CD-0BCA-4A55-B734-D8E0D088C6EF}" dt="2024-09-20T20:33:39.003" v="3045" actId="164"/>
          <ac:grpSpMkLst>
            <pc:docMk/>
            <pc:sldMk cId="3769950446" sldId="262"/>
            <ac:grpSpMk id="35" creationId="{12F70048-10C2-28E7-EE7A-00D997B1122E}"/>
          </ac:grpSpMkLst>
        </pc:grpChg>
        <pc:picChg chg="add del mod">
          <ac:chgData name="Olagoke Somoye" userId="b0f1066a-67bb-471c-ab27-1a11cb2346cc" providerId="ADAL" clId="{E1E215CD-0BCA-4A55-B734-D8E0D088C6EF}" dt="2024-09-20T17:02:50.499" v="89" actId="478"/>
          <ac:picMkLst>
            <pc:docMk/>
            <pc:sldMk cId="3769950446" sldId="262"/>
            <ac:picMk id="2" creationId="{718D7AD0-E1CB-0864-63F3-0CCF8327962A}"/>
          </ac:picMkLst>
        </pc:picChg>
        <pc:picChg chg="add del mod">
          <ac:chgData name="Olagoke Somoye" userId="b0f1066a-67bb-471c-ab27-1a11cb2346cc" providerId="ADAL" clId="{E1E215CD-0BCA-4A55-B734-D8E0D088C6EF}" dt="2024-09-20T17:02:54.452" v="91" actId="478"/>
          <ac:picMkLst>
            <pc:docMk/>
            <pc:sldMk cId="3769950446" sldId="262"/>
            <ac:picMk id="8" creationId="{5F31B0B9-CBF5-231C-5D02-7CA5E28531BB}"/>
          </ac:picMkLst>
        </pc:picChg>
        <pc:picChg chg="add del mod">
          <ac:chgData name="Olagoke Somoye" userId="b0f1066a-67bb-471c-ab27-1a11cb2346cc" providerId="ADAL" clId="{E1E215CD-0BCA-4A55-B734-D8E0D088C6EF}" dt="2024-09-20T17:58:52.007" v="177" actId="478"/>
          <ac:picMkLst>
            <pc:docMk/>
            <pc:sldMk cId="3769950446" sldId="262"/>
            <ac:picMk id="10" creationId="{52737243-636F-2538-EE14-CF967C3ED7A3}"/>
          </ac:picMkLst>
        </pc:picChg>
        <pc:picChg chg="add del mod">
          <ac:chgData name="Olagoke Somoye" userId="b0f1066a-67bb-471c-ab27-1a11cb2346cc" providerId="ADAL" clId="{E1E215CD-0BCA-4A55-B734-D8E0D088C6EF}" dt="2024-09-20T18:00:07.010" v="189" actId="478"/>
          <ac:picMkLst>
            <pc:docMk/>
            <pc:sldMk cId="3769950446" sldId="262"/>
            <ac:picMk id="15" creationId="{BB3C231D-98EA-3016-E07E-8E4096C4797B}"/>
          </ac:picMkLst>
        </pc:picChg>
        <pc:picChg chg="add mod">
          <ac:chgData name="Olagoke Somoye" userId="b0f1066a-67bb-471c-ab27-1a11cb2346cc" providerId="ADAL" clId="{E1E215CD-0BCA-4A55-B734-D8E0D088C6EF}" dt="2024-09-20T20:33:39.003" v="3045" actId="164"/>
          <ac:picMkLst>
            <pc:docMk/>
            <pc:sldMk cId="3769950446" sldId="262"/>
            <ac:picMk id="18" creationId="{186F00B1-3007-1AFA-DF71-3212E9A519AA}"/>
          </ac:picMkLst>
        </pc:picChg>
        <pc:picChg chg="add del mod">
          <ac:chgData name="Olagoke Somoye" userId="b0f1066a-67bb-471c-ab27-1a11cb2346cc" providerId="ADAL" clId="{E1E215CD-0BCA-4A55-B734-D8E0D088C6EF}" dt="2024-09-20T19:11:01.796" v="1180" actId="478"/>
          <ac:picMkLst>
            <pc:docMk/>
            <pc:sldMk cId="3769950446" sldId="262"/>
            <ac:picMk id="30" creationId="{29207A62-8636-77F6-6CA6-8FC07D334C12}"/>
          </ac:picMkLst>
        </pc:picChg>
        <pc:picChg chg="mod">
          <ac:chgData name="Olagoke Somoye" userId="b0f1066a-67bb-471c-ab27-1a11cb2346cc" providerId="ADAL" clId="{E1E215CD-0BCA-4A55-B734-D8E0D088C6EF}" dt="2024-09-20T19:10:59.073" v="1179"/>
          <ac:picMkLst>
            <pc:docMk/>
            <pc:sldMk cId="3769950446" sldId="262"/>
            <ac:picMk id="34" creationId="{12841B23-BBE7-7120-EFAA-D56E8DAB52F8}"/>
          </ac:picMkLst>
        </pc:picChg>
      </pc:sldChg>
      <pc:sldChg chg="addSp delSp modSp mod modTransition modAnim">
        <pc:chgData name="Olagoke Somoye" userId="b0f1066a-67bb-471c-ab27-1a11cb2346cc" providerId="ADAL" clId="{E1E215CD-0BCA-4A55-B734-D8E0D088C6EF}" dt="2024-09-20T20:34:08.099" v="3052"/>
        <pc:sldMkLst>
          <pc:docMk/>
          <pc:sldMk cId="4237415481" sldId="263"/>
        </pc:sldMkLst>
        <pc:spChg chg="del">
          <ac:chgData name="Olagoke Somoye" userId="b0f1066a-67bb-471c-ab27-1a11cb2346cc" providerId="ADAL" clId="{E1E215CD-0BCA-4A55-B734-D8E0D088C6EF}" dt="2024-09-20T18:53:21.436" v="770" actId="478"/>
          <ac:spMkLst>
            <pc:docMk/>
            <pc:sldMk cId="4237415481" sldId="263"/>
            <ac:spMk id="2" creationId="{1580B4F6-C44F-E468-AB80-3B669DCAE49C}"/>
          </ac:spMkLst>
        </pc:spChg>
        <pc:spChg chg="del">
          <ac:chgData name="Olagoke Somoye" userId="b0f1066a-67bb-471c-ab27-1a11cb2346cc" providerId="ADAL" clId="{E1E215CD-0BCA-4A55-B734-D8E0D088C6EF}" dt="2024-09-20T18:53:21.436" v="770" actId="478"/>
          <ac:spMkLst>
            <pc:docMk/>
            <pc:sldMk cId="4237415481" sldId="263"/>
            <ac:spMk id="3" creationId="{0B346AED-FB7C-86BF-DA06-03B01010E49C}"/>
          </ac:spMkLst>
        </pc:spChg>
        <pc:spChg chg="mod">
          <ac:chgData name="Olagoke Somoye" userId="b0f1066a-67bb-471c-ab27-1a11cb2346cc" providerId="ADAL" clId="{E1E215CD-0BCA-4A55-B734-D8E0D088C6EF}" dt="2024-09-20T20:23:25.010" v="2556" actId="5793"/>
          <ac:spMkLst>
            <pc:docMk/>
            <pc:sldMk cId="4237415481" sldId="263"/>
            <ac:spMk id="4" creationId="{264BCF60-3CC0-B1D0-8B0B-0F18F936020B}"/>
          </ac:spMkLst>
        </pc:spChg>
        <pc:spChg chg="del">
          <ac:chgData name="Olagoke Somoye" userId="b0f1066a-67bb-471c-ab27-1a11cb2346cc" providerId="ADAL" clId="{E1E215CD-0BCA-4A55-B734-D8E0D088C6EF}" dt="2024-09-20T18:53:21.436" v="770" actId="478"/>
          <ac:spMkLst>
            <pc:docMk/>
            <pc:sldMk cId="4237415481" sldId="263"/>
            <ac:spMk id="5" creationId="{F3CFED12-7824-E614-237F-625BFF3A5154}"/>
          </ac:spMkLst>
        </pc:spChg>
        <pc:spChg chg="add mod">
          <ac:chgData name="Olagoke Somoye" userId="b0f1066a-67bb-471c-ab27-1a11cb2346cc" providerId="ADAL" clId="{E1E215CD-0BCA-4A55-B734-D8E0D088C6EF}" dt="2024-09-20T18:53:22.034" v="771"/>
          <ac:spMkLst>
            <pc:docMk/>
            <pc:sldMk cId="4237415481" sldId="263"/>
            <ac:spMk id="7" creationId="{2B2557C8-6E4D-1CF8-4A47-09FA691B2BFA}"/>
          </ac:spMkLst>
        </pc:spChg>
        <pc:spChg chg="add mod">
          <ac:chgData name="Olagoke Somoye" userId="b0f1066a-67bb-471c-ab27-1a11cb2346cc" providerId="ADAL" clId="{E1E215CD-0BCA-4A55-B734-D8E0D088C6EF}" dt="2024-09-20T18:56:14.795" v="779" actId="121"/>
          <ac:spMkLst>
            <pc:docMk/>
            <pc:sldMk cId="4237415481" sldId="263"/>
            <ac:spMk id="8" creationId="{BB576F9F-AD65-A4E3-0CB6-A05FE65A6B03}"/>
          </ac:spMkLst>
        </pc:spChg>
        <pc:spChg chg="add mod">
          <ac:chgData name="Olagoke Somoye" userId="b0f1066a-67bb-471c-ab27-1a11cb2346cc" providerId="ADAL" clId="{E1E215CD-0BCA-4A55-B734-D8E0D088C6EF}" dt="2024-09-20T18:53:22.034" v="771"/>
          <ac:spMkLst>
            <pc:docMk/>
            <pc:sldMk cId="4237415481" sldId="263"/>
            <ac:spMk id="9" creationId="{2415E407-4E4D-DAB7-725F-81421902EBF3}"/>
          </ac:spMkLst>
        </pc:spChg>
      </pc:sldChg>
      <pc:sldChg chg="addSp delSp modSp add del mod">
        <pc:chgData name="Olagoke Somoye" userId="b0f1066a-67bb-471c-ab27-1a11cb2346cc" providerId="ADAL" clId="{E1E215CD-0BCA-4A55-B734-D8E0D088C6EF}" dt="2024-09-20T20:10:43.441" v="1899" actId="47"/>
        <pc:sldMkLst>
          <pc:docMk/>
          <pc:sldMk cId="3080644090" sldId="264"/>
        </pc:sldMkLst>
        <pc:spChg chg="add del mod">
          <ac:chgData name="Olagoke Somoye" userId="b0f1066a-67bb-471c-ab27-1a11cb2346cc" providerId="ADAL" clId="{E1E215CD-0BCA-4A55-B734-D8E0D088C6EF}" dt="2024-09-20T18:02:59.231" v="238" actId="478"/>
          <ac:spMkLst>
            <pc:docMk/>
            <pc:sldMk cId="3080644090" sldId="264"/>
            <ac:spMk id="3" creationId="{C8FB0934-B33D-6487-8AE2-50A4B048902D}"/>
          </ac:spMkLst>
        </pc:spChg>
        <pc:spChg chg="del mod">
          <ac:chgData name="Olagoke Somoye" userId="b0f1066a-67bb-471c-ab27-1a11cb2346cc" providerId="ADAL" clId="{E1E215CD-0BCA-4A55-B734-D8E0D088C6EF}" dt="2024-09-20T18:02:52.587" v="235" actId="478"/>
          <ac:spMkLst>
            <pc:docMk/>
            <pc:sldMk cId="3080644090" sldId="264"/>
            <ac:spMk id="4" creationId="{F5B1E504-2024-8B25-2019-8686D8E6BF15}"/>
          </ac:spMkLst>
        </pc:spChg>
        <pc:spChg chg="add del mod">
          <ac:chgData name="Olagoke Somoye" userId="b0f1066a-67bb-471c-ab27-1a11cb2346cc" providerId="ADAL" clId="{E1E215CD-0BCA-4A55-B734-D8E0D088C6EF}" dt="2024-09-20T18:02:57.041" v="237" actId="478"/>
          <ac:spMkLst>
            <pc:docMk/>
            <pc:sldMk cId="3080644090" sldId="264"/>
            <ac:spMk id="5" creationId="{F27A94A9-80FB-D376-0253-80D30EAE3D5E}"/>
          </ac:spMkLst>
        </pc:spChg>
        <pc:spChg chg="add mod">
          <ac:chgData name="Olagoke Somoye" userId="b0f1066a-67bb-471c-ab27-1a11cb2346cc" providerId="ADAL" clId="{E1E215CD-0BCA-4A55-B734-D8E0D088C6EF}" dt="2024-09-20T20:10:23.800" v="1897" actId="20577"/>
          <ac:spMkLst>
            <pc:docMk/>
            <pc:sldMk cId="3080644090" sldId="264"/>
            <ac:spMk id="6" creationId="{1CEEF87E-7A32-13D0-5693-480C3648783D}"/>
          </ac:spMkLst>
        </pc:spChg>
        <pc:spChg chg="del">
          <ac:chgData name="Olagoke Somoye" userId="b0f1066a-67bb-471c-ab27-1a11cb2346cc" providerId="ADAL" clId="{E1E215CD-0BCA-4A55-B734-D8E0D088C6EF}" dt="2024-09-20T18:53:14.980" v="768" actId="478"/>
          <ac:spMkLst>
            <pc:docMk/>
            <pc:sldMk cId="3080644090" sldId="264"/>
            <ac:spMk id="7" creationId="{816D9733-EE68-0E78-E68A-625ADC516AE3}"/>
          </ac:spMkLst>
        </pc:spChg>
        <pc:spChg chg="del">
          <ac:chgData name="Olagoke Somoye" userId="b0f1066a-67bb-471c-ab27-1a11cb2346cc" providerId="ADAL" clId="{E1E215CD-0BCA-4A55-B734-D8E0D088C6EF}" dt="2024-09-20T18:53:14.980" v="768" actId="478"/>
          <ac:spMkLst>
            <pc:docMk/>
            <pc:sldMk cId="3080644090" sldId="264"/>
            <ac:spMk id="8" creationId="{A9102A47-7B68-D156-2EE8-E4DADCB1B6E8}"/>
          </ac:spMkLst>
        </pc:spChg>
        <pc:spChg chg="del">
          <ac:chgData name="Olagoke Somoye" userId="b0f1066a-67bb-471c-ab27-1a11cb2346cc" providerId="ADAL" clId="{E1E215CD-0BCA-4A55-B734-D8E0D088C6EF}" dt="2024-09-20T18:53:14.980" v="768" actId="478"/>
          <ac:spMkLst>
            <pc:docMk/>
            <pc:sldMk cId="3080644090" sldId="264"/>
            <ac:spMk id="9" creationId="{750055D5-A953-9D2E-EB7B-3339B91767D8}"/>
          </ac:spMkLst>
        </pc:spChg>
        <pc:spChg chg="add mod">
          <ac:chgData name="Olagoke Somoye" userId="b0f1066a-67bb-471c-ab27-1a11cb2346cc" providerId="ADAL" clId="{E1E215CD-0BCA-4A55-B734-D8E0D088C6EF}" dt="2024-09-20T18:53:16.241" v="769"/>
          <ac:spMkLst>
            <pc:docMk/>
            <pc:sldMk cId="3080644090" sldId="264"/>
            <ac:spMk id="10" creationId="{8D3E6F58-DFF2-9BA1-ECFB-8FCF9E836EBF}"/>
          </ac:spMkLst>
        </pc:spChg>
        <pc:spChg chg="add mod">
          <ac:chgData name="Olagoke Somoye" userId="b0f1066a-67bb-471c-ab27-1a11cb2346cc" providerId="ADAL" clId="{E1E215CD-0BCA-4A55-B734-D8E0D088C6EF}" dt="2024-09-20T18:56:09.318" v="778" actId="121"/>
          <ac:spMkLst>
            <pc:docMk/>
            <pc:sldMk cId="3080644090" sldId="264"/>
            <ac:spMk id="11" creationId="{49E71348-3DDE-46EC-E061-6F694E571711}"/>
          </ac:spMkLst>
        </pc:spChg>
        <pc:spChg chg="add mod">
          <ac:chgData name="Olagoke Somoye" userId="b0f1066a-67bb-471c-ab27-1a11cb2346cc" providerId="ADAL" clId="{E1E215CD-0BCA-4A55-B734-D8E0D088C6EF}" dt="2024-09-20T18:53:16.241" v="769"/>
          <ac:spMkLst>
            <pc:docMk/>
            <pc:sldMk cId="3080644090" sldId="264"/>
            <ac:spMk id="12" creationId="{D4FC00F3-D2B6-96AC-AF10-E07D3FB556A1}"/>
          </ac:spMkLst>
        </pc:spChg>
        <pc:spChg chg="del mod">
          <ac:chgData name="Olagoke Somoye" userId="b0f1066a-67bb-471c-ab27-1a11cb2346cc" providerId="ADAL" clId="{E1E215CD-0BCA-4A55-B734-D8E0D088C6EF}" dt="2024-09-20T20:04:46.987" v="1728"/>
          <ac:spMkLst>
            <pc:docMk/>
            <pc:sldMk cId="3080644090" sldId="264"/>
            <ac:spMk id="17" creationId="{3D062B06-B46C-F7DE-2EE4-C03D75DC0FDA}"/>
          </ac:spMkLst>
        </pc:spChg>
      </pc:sldChg>
      <pc:sldChg chg="addSp delSp modSp add mod modTransition modAnim">
        <pc:chgData name="Olagoke Somoye" userId="b0f1066a-67bb-471c-ab27-1a11cb2346cc" providerId="ADAL" clId="{E1E215CD-0BCA-4A55-B734-D8E0D088C6EF}" dt="2024-09-20T20:35:15.974" v="3055" actId="948"/>
        <pc:sldMkLst>
          <pc:docMk/>
          <pc:sldMk cId="804232002" sldId="265"/>
        </pc:sldMkLst>
        <pc:spChg chg="mod">
          <ac:chgData name="Olagoke Somoye" userId="b0f1066a-67bb-471c-ab27-1a11cb2346cc" providerId="ADAL" clId="{E1E215CD-0BCA-4A55-B734-D8E0D088C6EF}" dt="2024-09-20T20:16:21.088" v="1934" actId="20577"/>
          <ac:spMkLst>
            <pc:docMk/>
            <pc:sldMk cId="804232002" sldId="265"/>
            <ac:spMk id="19" creationId="{11750A5E-9CA7-3971-8F29-E13981C03A3F}"/>
          </ac:spMkLst>
        </pc:spChg>
        <pc:spChg chg="mod">
          <ac:chgData name="Olagoke Somoye" userId="b0f1066a-67bb-471c-ab27-1a11cb2346cc" providerId="ADAL" clId="{E1E215CD-0BCA-4A55-B734-D8E0D088C6EF}" dt="2024-09-20T20:33:52.780" v="3048" actId="164"/>
          <ac:spMkLst>
            <pc:docMk/>
            <pc:sldMk cId="804232002" sldId="265"/>
            <ac:spMk id="28" creationId="{EB2CFEBA-CB29-A6A8-47EE-32497B2AD491}"/>
          </ac:spMkLst>
        </pc:spChg>
        <pc:spChg chg="mod">
          <ac:chgData name="Olagoke Somoye" userId="b0f1066a-67bb-471c-ab27-1a11cb2346cc" providerId="ADAL" clId="{E1E215CD-0BCA-4A55-B734-D8E0D088C6EF}" dt="2024-09-20T20:33:52.780" v="3048" actId="164"/>
          <ac:spMkLst>
            <pc:docMk/>
            <pc:sldMk cId="804232002" sldId="265"/>
            <ac:spMk id="29" creationId="{02A5E287-7226-48E2-80EC-84CD258C6F1E}"/>
          </ac:spMkLst>
        </pc:spChg>
        <pc:spChg chg="mod">
          <ac:chgData name="Olagoke Somoye" userId="b0f1066a-67bb-471c-ab27-1a11cb2346cc" providerId="ADAL" clId="{E1E215CD-0BCA-4A55-B734-D8E0D088C6EF}" dt="2024-09-20T20:16:15.621" v="1926" actId="14100"/>
          <ac:spMkLst>
            <pc:docMk/>
            <pc:sldMk cId="804232002" sldId="265"/>
            <ac:spMk id="32" creationId="{A11C6AC0-26B0-DCC2-CFB0-7EB2BC44A4CE}"/>
          </ac:spMkLst>
        </pc:spChg>
        <pc:spChg chg="mod">
          <ac:chgData name="Olagoke Somoye" userId="b0f1066a-67bb-471c-ab27-1a11cb2346cc" providerId="ADAL" clId="{E1E215CD-0BCA-4A55-B734-D8E0D088C6EF}" dt="2024-09-20T20:35:15.974" v="3055" actId="948"/>
          <ac:spMkLst>
            <pc:docMk/>
            <pc:sldMk cId="804232002" sldId="265"/>
            <ac:spMk id="33" creationId="{4052A123-A5CA-F270-7E09-A4F42F593BA3}"/>
          </ac:spMkLst>
        </pc:spChg>
        <pc:grpChg chg="add mod">
          <ac:chgData name="Olagoke Somoye" userId="b0f1066a-67bb-471c-ab27-1a11cb2346cc" providerId="ADAL" clId="{E1E215CD-0BCA-4A55-B734-D8E0D088C6EF}" dt="2024-09-20T20:33:52.780" v="3048" actId="164"/>
          <ac:grpSpMkLst>
            <pc:docMk/>
            <pc:sldMk cId="804232002" sldId="265"/>
            <ac:grpSpMk id="6" creationId="{7C5B0F23-A657-7D96-17CE-42395DA97708}"/>
          </ac:grpSpMkLst>
        </pc:grpChg>
        <pc:grpChg chg="mod">
          <ac:chgData name="Olagoke Somoye" userId="b0f1066a-67bb-471c-ab27-1a11cb2346cc" providerId="ADAL" clId="{E1E215CD-0BCA-4A55-B734-D8E0D088C6EF}" dt="2024-09-20T20:33:52.780" v="3048" actId="164"/>
          <ac:grpSpMkLst>
            <pc:docMk/>
            <pc:sldMk cId="804232002" sldId="265"/>
            <ac:grpSpMk id="31" creationId="{E5491AFA-D035-D9AE-7BB6-133DDEB0CC8F}"/>
          </ac:grpSpMkLst>
        </pc:grpChg>
        <pc:picChg chg="add mod">
          <ac:chgData name="Olagoke Somoye" userId="b0f1066a-67bb-471c-ab27-1a11cb2346cc" providerId="ADAL" clId="{E1E215CD-0BCA-4A55-B734-D8E0D088C6EF}" dt="2024-09-20T20:33:52.780" v="3048" actId="164"/>
          <ac:picMkLst>
            <pc:docMk/>
            <pc:sldMk cId="804232002" sldId="265"/>
            <ac:picMk id="2" creationId="{A0BAD885-6DF5-658B-4479-BEBE86B03FDB}"/>
          </ac:picMkLst>
        </pc:picChg>
        <pc:picChg chg="add mod">
          <ac:chgData name="Olagoke Somoye" userId="b0f1066a-67bb-471c-ab27-1a11cb2346cc" providerId="ADAL" clId="{E1E215CD-0BCA-4A55-B734-D8E0D088C6EF}" dt="2024-09-20T20:33:52.780" v="3048" actId="164"/>
          <ac:picMkLst>
            <pc:docMk/>
            <pc:sldMk cId="804232002" sldId="265"/>
            <ac:picMk id="3" creationId="{28FBC14B-153F-0E93-2CD2-D0E3CB5180B9}"/>
          </ac:picMkLst>
        </pc:picChg>
        <pc:picChg chg="add mod">
          <ac:chgData name="Olagoke Somoye" userId="b0f1066a-67bb-471c-ab27-1a11cb2346cc" providerId="ADAL" clId="{E1E215CD-0BCA-4A55-B734-D8E0D088C6EF}" dt="2024-09-20T20:33:52.780" v="3048" actId="164"/>
          <ac:picMkLst>
            <pc:docMk/>
            <pc:sldMk cId="804232002" sldId="265"/>
            <ac:picMk id="4" creationId="{8E982642-910E-EEA4-FFC1-5E3B452B17EA}"/>
          </ac:picMkLst>
        </pc:picChg>
        <pc:picChg chg="add mod">
          <ac:chgData name="Olagoke Somoye" userId="b0f1066a-67bb-471c-ab27-1a11cb2346cc" providerId="ADAL" clId="{E1E215CD-0BCA-4A55-B734-D8E0D088C6EF}" dt="2024-09-20T20:33:52.780" v="3048" actId="164"/>
          <ac:picMkLst>
            <pc:docMk/>
            <pc:sldMk cId="804232002" sldId="265"/>
            <ac:picMk id="5" creationId="{4217C879-EA52-CA67-6D82-A79E69E58378}"/>
          </ac:picMkLst>
        </pc:picChg>
        <pc:picChg chg="del">
          <ac:chgData name="Olagoke Somoye" userId="b0f1066a-67bb-471c-ab27-1a11cb2346cc" providerId="ADAL" clId="{E1E215CD-0BCA-4A55-B734-D8E0D088C6EF}" dt="2024-09-20T19:13:52.119" v="1304" actId="478"/>
          <ac:picMkLst>
            <pc:docMk/>
            <pc:sldMk cId="804232002" sldId="265"/>
            <ac:picMk id="18" creationId="{186F00B1-3007-1AFA-DF71-3212E9A519AA}"/>
          </ac:picMkLst>
        </pc:picChg>
      </pc:sldChg>
      <pc:sldChg chg="new del">
        <pc:chgData name="Olagoke Somoye" userId="b0f1066a-67bb-471c-ab27-1a11cb2346cc" providerId="ADAL" clId="{E1E215CD-0BCA-4A55-B734-D8E0D088C6EF}" dt="2024-09-20T19:57:40.849" v="1326" actId="47"/>
        <pc:sldMkLst>
          <pc:docMk/>
          <pc:sldMk cId="1449129389" sldId="266"/>
        </pc:sldMkLst>
      </pc:sldChg>
      <pc:sldChg chg="new del">
        <pc:chgData name="Olagoke Somoye" userId="b0f1066a-67bb-471c-ab27-1a11cb2346cc" providerId="ADAL" clId="{E1E215CD-0BCA-4A55-B734-D8E0D088C6EF}" dt="2024-09-20T19:57:38.757" v="1325" actId="47"/>
        <pc:sldMkLst>
          <pc:docMk/>
          <pc:sldMk cId="2469316892" sldId="267"/>
        </pc:sldMkLst>
      </pc:sldChg>
      <pc:sldMasterChg chg="addSp delSp modSp mod modSldLayout">
        <pc:chgData name="Olagoke Somoye" userId="b0f1066a-67bb-471c-ab27-1a11cb2346cc" providerId="ADAL" clId="{E1E215CD-0BCA-4A55-B734-D8E0D088C6EF}" dt="2024-09-20T18:52:08.654" v="757"/>
        <pc:sldMasterMkLst>
          <pc:docMk/>
          <pc:sldMasterMk cId="4144754590" sldId="2147483648"/>
        </pc:sldMasterMkLst>
        <pc:spChg chg="del">
          <ac:chgData name="Olagoke Somoye" userId="b0f1066a-67bb-471c-ab27-1a11cb2346cc" providerId="ADAL" clId="{E1E215CD-0BCA-4A55-B734-D8E0D088C6EF}" dt="2024-09-20T18:51:28.717" v="750" actId="478"/>
          <ac:spMkLst>
            <pc:docMk/>
            <pc:sldMasterMk cId="4144754590" sldId="2147483648"/>
            <ac:spMk id="4" creationId="{7A3DE180-8B72-AA92-BB35-488C43347B50}"/>
          </ac:spMkLst>
        </pc:spChg>
        <pc:spChg chg="del">
          <ac:chgData name="Olagoke Somoye" userId="b0f1066a-67bb-471c-ab27-1a11cb2346cc" providerId="ADAL" clId="{E1E215CD-0BCA-4A55-B734-D8E0D088C6EF}" dt="2024-09-20T18:51:30.100" v="751" actId="478"/>
          <ac:spMkLst>
            <pc:docMk/>
            <pc:sldMasterMk cId="4144754590" sldId="2147483648"/>
            <ac:spMk id="5" creationId="{412D3BE6-E150-C40F-A4F1-BD8CED046D62}"/>
          </ac:spMkLst>
        </pc:spChg>
        <pc:spChg chg="del">
          <ac:chgData name="Olagoke Somoye" userId="b0f1066a-67bb-471c-ab27-1a11cb2346cc" providerId="ADAL" clId="{E1E215CD-0BCA-4A55-B734-D8E0D088C6EF}" dt="2024-09-20T18:51:31.502" v="752" actId="478"/>
          <ac:spMkLst>
            <pc:docMk/>
            <pc:sldMasterMk cId="4144754590" sldId="2147483648"/>
            <ac:spMk id="6" creationId="{ABB11612-F8DA-1ECA-D6B4-28E7E0D31685}"/>
          </ac:spMkLst>
        </pc:spChg>
        <pc:spChg chg="add mod">
          <ac:chgData name="Olagoke Somoye" userId="b0f1066a-67bb-471c-ab27-1a11cb2346cc" providerId="ADAL" clId="{E1E215CD-0BCA-4A55-B734-D8E0D088C6EF}" dt="2024-09-20T18:51:32.774" v="753"/>
          <ac:spMkLst>
            <pc:docMk/>
            <pc:sldMasterMk cId="4144754590" sldId="2147483648"/>
            <ac:spMk id="7" creationId="{8706908D-00BF-0288-B3D9-C36C8B76D1A5}"/>
          </ac:spMkLst>
        </pc:spChg>
        <pc:spChg chg="add mod">
          <ac:chgData name="Olagoke Somoye" userId="b0f1066a-67bb-471c-ab27-1a11cb2346cc" providerId="ADAL" clId="{E1E215CD-0BCA-4A55-B734-D8E0D088C6EF}" dt="2024-09-20T18:51:32.774" v="753"/>
          <ac:spMkLst>
            <pc:docMk/>
            <pc:sldMasterMk cId="4144754590" sldId="2147483648"/>
            <ac:spMk id="8" creationId="{DC6AB479-4C9B-2747-4E06-8064E4C986EA}"/>
          </ac:spMkLst>
        </pc:spChg>
        <pc:spChg chg="add mod">
          <ac:chgData name="Olagoke Somoye" userId="b0f1066a-67bb-471c-ab27-1a11cb2346cc" providerId="ADAL" clId="{E1E215CD-0BCA-4A55-B734-D8E0D088C6EF}" dt="2024-09-20T18:51:32.774" v="753"/>
          <ac:spMkLst>
            <pc:docMk/>
            <pc:sldMasterMk cId="4144754590" sldId="2147483648"/>
            <ac:spMk id="9" creationId="{A0651579-8F48-75F0-9B51-97D06B6336E7}"/>
          </ac:spMkLst>
        </pc:spChg>
        <pc:sldLayoutChg chg="modSp">
          <pc:chgData name="Olagoke Somoye" userId="b0f1066a-67bb-471c-ab27-1a11cb2346cc" providerId="ADAL" clId="{E1E215CD-0BCA-4A55-B734-D8E0D088C6EF}" dt="2024-09-20T18:51:11.514" v="748" actId="735"/>
          <pc:sldLayoutMkLst>
            <pc:docMk/>
            <pc:sldMasterMk cId="4144754590" sldId="2147483648"/>
            <pc:sldLayoutMk cId="3902092784" sldId="2147483649"/>
          </pc:sldLayoutMkLst>
        </pc:sldLayoutChg>
        <pc:sldLayoutChg chg="addSp delSp modSp mod">
          <pc:chgData name="Olagoke Somoye" userId="b0f1066a-67bb-471c-ab27-1a11cb2346cc" providerId="ADAL" clId="{E1E215CD-0BCA-4A55-B734-D8E0D088C6EF}" dt="2024-09-20T18:52:08.654" v="757"/>
          <pc:sldLayoutMkLst>
            <pc:docMk/>
            <pc:sldMasterMk cId="4144754590" sldId="2147483648"/>
            <pc:sldLayoutMk cId="2052303359" sldId="2147483650"/>
          </pc:sldLayoutMkLst>
          <pc:spChg chg="del">
            <ac:chgData name="Olagoke Somoye" userId="b0f1066a-67bb-471c-ab27-1a11cb2346cc" providerId="ADAL" clId="{E1E215CD-0BCA-4A55-B734-D8E0D088C6EF}" dt="2024-09-20T18:51:52.287" v="754" actId="478"/>
            <ac:spMkLst>
              <pc:docMk/>
              <pc:sldMasterMk cId="4144754590" sldId="2147483648"/>
              <pc:sldLayoutMk cId="2052303359" sldId="2147483650"/>
              <ac:spMk id="4" creationId="{58A2BCEC-0534-A3E1-ADA5-7D8A7B282060}"/>
            </ac:spMkLst>
          </pc:spChg>
          <pc:spChg chg="del">
            <ac:chgData name="Olagoke Somoye" userId="b0f1066a-67bb-471c-ab27-1a11cb2346cc" providerId="ADAL" clId="{E1E215CD-0BCA-4A55-B734-D8E0D088C6EF}" dt="2024-09-20T18:51:54.330" v="755" actId="478"/>
            <ac:spMkLst>
              <pc:docMk/>
              <pc:sldMasterMk cId="4144754590" sldId="2147483648"/>
              <pc:sldLayoutMk cId="2052303359" sldId="2147483650"/>
              <ac:spMk id="5" creationId="{25912DF9-2CE5-7F16-5D5E-8CC3CFE621C4}"/>
            </ac:spMkLst>
          </pc:spChg>
          <pc:spChg chg="del">
            <ac:chgData name="Olagoke Somoye" userId="b0f1066a-67bb-471c-ab27-1a11cb2346cc" providerId="ADAL" clId="{E1E215CD-0BCA-4A55-B734-D8E0D088C6EF}" dt="2024-09-20T18:51:55.525" v="756" actId="478"/>
            <ac:spMkLst>
              <pc:docMk/>
              <pc:sldMasterMk cId="4144754590" sldId="2147483648"/>
              <pc:sldLayoutMk cId="2052303359" sldId="2147483650"/>
              <ac:spMk id="6" creationId="{6FB13621-415B-5D00-9692-CA681B3DE999}"/>
            </ac:spMkLst>
          </pc:spChg>
          <pc:spChg chg="add mod">
            <ac:chgData name="Olagoke Somoye" userId="b0f1066a-67bb-471c-ab27-1a11cb2346cc" providerId="ADAL" clId="{E1E215CD-0BCA-4A55-B734-D8E0D088C6EF}" dt="2024-09-20T18:52:08.654" v="757"/>
            <ac:spMkLst>
              <pc:docMk/>
              <pc:sldMasterMk cId="4144754590" sldId="2147483648"/>
              <pc:sldLayoutMk cId="2052303359" sldId="2147483650"/>
              <ac:spMk id="7" creationId="{C7799E4B-F2D8-A2E1-9A00-F426BBFCFDDF}"/>
            </ac:spMkLst>
          </pc:spChg>
          <pc:spChg chg="mod ord">
            <ac:chgData name="Olagoke Somoye" userId="b0f1066a-67bb-471c-ab27-1a11cb2346cc" providerId="ADAL" clId="{E1E215CD-0BCA-4A55-B734-D8E0D088C6EF}" dt="2024-09-20T16:55:29.950" v="13" actId="167"/>
            <ac:spMkLst>
              <pc:docMk/>
              <pc:sldMasterMk cId="4144754590" sldId="2147483648"/>
              <pc:sldLayoutMk cId="2052303359" sldId="2147483650"/>
              <ac:spMk id="8" creationId="{E3A674B5-706D-E949-B7B6-BC21D8D1BD22}"/>
            </ac:spMkLst>
          </pc:spChg>
          <pc:spChg chg="add mod">
            <ac:chgData name="Olagoke Somoye" userId="b0f1066a-67bb-471c-ab27-1a11cb2346cc" providerId="ADAL" clId="{E1E215CD-0BCA-4A55-B734-D8E0D088C6EF}" dt="2024-09-20T18:52:08.654" v="757"/>
            <ac:spMkLst>
              <pc:docMk/>
              <pc:sldMasterMk cId="4144754590" sldId="2147483648"/>
              <pc:sldLayoutMk cId="2052303359" sldId="2147483650"/>
              <ac:spMk id="10" creationId="{0A40A734-7043-2257-6498-752EC6BA7A7F}"/>
            </ac:spMkLst>
          </pc:spChg>
          <pc:spChg chg="add mod">
            <ac:chgData name="Olagoke Somoye" userId="b0f1066a-67bb-471c-ab27-1a11cb2346cc" providerId="ADAL" clId="{E1E215CD-0BCA-4A55-B734-D8E0D088C6EF}" dt="2024-09-20T18:52:08.654" v="757"/>
            <ac:spMkLst>
              <pc:docMk/>
              <pc:sldMasterMk cId="4144754590" sldId="2147483648"/>
              <pc:sldLayoutMk cId="2052303359" sldId="2147483650"/>
              <ac:spMk id="11" creationId="{ECF38423-A190-6585-FD1B-44D7CDD8B661}"/>
            </ac:spMkLst>
          </pc:spChg>
          <pc:picChg chg="mod">
            <ac:chgData name="Olagoke Somoye" userId="b0f1066a-67bb-471c-ab27-1a11cb2346cc" providerId="ADAL" clId="{E1E215CD-0BCA-4A55-B734-D8E0D088C6EF}" dt="2024-09-20T18:01:15.112" v="202" actId="14100"/>
            <ac:picMkLst>
              <pc:docMk/>
              <pc:sldMasterMk cId="4144754590" sldId="2147483648"/>
              <pc:sldLayoutMk cId="2052303359" sldId="2147483650"/>
              <ac:picMk id="9" creationId="{D0DE49D4-8FC3-37E3-F566-BD4EA916FA12}"/>
            </ac:picMkLst>
          </pc:picChg>
        </pc:sldLayoutChg>
        <pc:sldLayoutChg chg="modSp mod">
          <pc:chgData name="Olagoke Somoye" userId="b0f1066a-67bb-471c-ab27-1a11cb2346cc" providerId="ADAL" clId="{E1E215CD-0BCA-4A55-B734-D8E0D088C6EF}" dt="2024-09-20T18:50:45.415" v="747" actId="255"/>
          <pc:sldLayoutMkLst>
            <pc:docMk/>
            <pc:sldMasterMk cId="4144754590" sldId="2147483648"/>
            <pc:sldLayoutMk cId="96787932" sldId="2147483651"/>
          </pc:sldLayoutMkLst>
          <pc:spChg chg="mod">
            <ac:chgData name="Olagoke Somoye" userId="b0f1066a-67bb-471c-ab27-1a11cb2346cc" providerId="ADAL" clId="{E1E215CD-0BCA-4A55-B734-D8E0D088C6EF}" dt="2024-09-20T18:50:40.882" v="746" actId="255"/>
            <ac:spMkLst>
              <pc:docMk/>
              <pc:sldMasterMk cId="4144754590" sldId="2147483648"/>
              <pc:sldLayoutMk cId="96787932" sldId="2147483651"/>
              <ac:spMk id="4" creationId="{C86CD4AB-2D28-C733-20F7-D393E3974ADD}"/>
            </ac:spMkLst>
          </pc:spChg>
          <pc:spChg chg="mod">
            <ac:chgData name="Olagoke Somoye" userId="b0f1066a-67bb-471c-ab27-1a11cb2346cc" providerId="ADAL" clId="{E1E215CD-0BCA-4A55-B734-D8E0D088C6EF}" dt="2024-09-20T18:50:35.229" v="745" actId="255"/>
            <ac:spMkLst>
              <pc:docMk/>
              <pc:sldMasterMk cId="4144754590" sldId="2147483648"/>
              <pc:sldLayoutMk cId="96787932" sldId="2147483651"/>
              <ac:spMk id="5" creationId="{E7D91038-A0F4-4AC2-AC27-B5AAD3C9F849}"/>
            </ac:spMkLst>
          </pc:spChg>
          <pc:spChg chg="mod">
            <ac:chgData name="Olagoke Somoye" userId="b0f1066a-67bb-471c-ab27-1a11cb2346cc" providerId="ADAL" clId="{E1E215CD-0BCA-4A55-B734-D8E0D088C6EF}" dt="2024-09-20T18:50:45.415" v="747" actId="255"/>
            <ac:spMkLst>
              <pc:docMk/>
              <pc:sldMasterMk cId="4144754590" sldId="2147483648"/>
              <pc:sldLayoutMk cId="96787932" sldId="2147483651"/>
              <ac:spMk id="6" creationId="{C32902A2-716A-4467-C43F-DEB462128FD4}"/>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26737A-B2A5-4DE1-BCCB-F37850690F7F}" type="datetimeFigureOut">
              <a:rPr lang="de-DE" smtClean="0"/>
              <a:t>20.09.2024</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9CD05-5B20-4770-A931-5C6838980179}" type="slidenum">
              <a:rPr lang="de-DE" smtClean="0"/>
              <a:t>‹#›</a:t>
            </a:fld>
            <a:endParaRPr lang="de-DE"/>
          </a:p>
        </p:txBody>
      </p:sp>
    </p:spTree>
    <p:extLst>
      <p:ext uri="{BB962C8B-B14F-4D97-AF65-F5344CB8AC3E}">
        <p14:creationId xmlns:p14="http://schemas.microsoft.com/office/powerpoint/2010/main" val="24484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64F1-BF6B-696C-179D-4AE4CE1CD1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0CE84A48-161A-FE61-6E8B-999E99402E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0AF89A3C-F35E-75CF-9E9B-E07521261FA6}"/>
              </a:ext>
            </a:extLst>
          </p:cNvPr>
          <p:cNvSpPr>
            <a:spLocks noGrp="1"/>
          </p:cNvSpPr>
          <p:nvPr>
            <p:ph type="dt" sz="half" idx="10"/>
          </p:nvPr>
        </p:nvSpPr>
        <p:spPr>
          <a:xfrm>
            <a:off x="838200" y="6356350"/>
            <a:ext cx="2743200" cy="365125"/>
          </a:xfrm>
          <a:prstGeom prst="rect">
            <a:avLst/>
          </a:prstGeom>
        </p:spPr>
        <p:txBody>
          <a:bodyPr/>
          <a:lstStyle/>
          <a:p>
            <a:fld id="{CF213B65-F6AC-4937-B2F8-5A53F3A3FE69}" type="datetime1">
              <a:rPr lang="de-DE" smtClean="0"/>
              <a:t>20.09.2024</a:t>
            </a:fld>
            <a:endParaRPr lang="de-DE"/>
          </a:p>
        </p:txBody>
      </p:sp>
      <p:sp>
        <p:nvSpPr>
          <p:cNvPr id="5" name="Footer Placeholder 4">
            <a:extLst>
              <a:ext uri="{FF2B5EF4-FFF2-40B4-BE49-F238E27FC236}">
                <a16:creationId xmlns:a16="http://schemas.microsoft.com/office/drawing/2014/main" id="{90AAC3A0-BF70-D93D-BDC2-17AFB7C51D2D}"/>
              </a:ext>
            </a:extLst>
          </p:cNvPr>
          <p:cNvSpPr>
            <a:spLocks noGrp="1"/>
          </p:cNvSpPr>
          <p:nvPr>
            <p:ph type="ftr" sz="quarter" idx="11"/>
          </p:nvPr>
        </p:nvSpPr>
        <p:spPr>
          <a:xfrm>
            <a:off x="4038600" y="6356350"/>
            <a:ext cx="4114800" cy="365125"/>
          </a:xfrm>
          <a:prstGeom prst="rect">
            <a:avLst/>
          </a:prstGeom>
        </p:spPr>
        <p:txBody>
          <a:bodyPr/>
          <a:lstStyle/>
          <a:p>
            <a:r>
              <a:rPr lang="en-US"/>
              <a:t>Cohort Analysis for IronHack Payments /// September 2024</a:t>
            </a:r>
            <a:endParaRPr lang="de-DE"/>
          </a:p>
        </p:txBody>
      </p:sp>
      <p:sp>
        <p:nvSpPr>
          <p:cNvPr id="6" name="Slide Number Placeholder 5">
            <a:extLst>
              <a:ext uri="{FF2B5EF4-FFF2-40B4-BE49-F238E27FC236}">
                <a16:creationId xmlns:a16="http://schemas.microsoft.com/office/drawing/2014/main" id="{5627ADBE-5A39-0CE4-2A4C-EEAB119BB155}"/>
              </a:ext>
            </a:extLst>
          </p:cNvPr>
          <p:cNvSpPr>
            <a:spLocks noGrp="1"/>
          </p:cNvSpPr>
          <p:nvPr>
            <p:ph type="sldNum" sz="quarter" idx="12"/>
          </p:nvPr>
        </p:nvSpPr>
        <p:spPr>
          <a:xfrm>
            <a:off x="8610600" y="6356350"/>
            <a:ext cx="2743200" cy="365125"/>
          </a:xfrm>
          <a:prstGeom prst="rect">
            <a:avLst/>
          </a:prstGeom>
        </p:spPr>
        <p:txBody>
          <a:bodyPr/>
          <a:lstStyle/>
          <a:p>
            <a:fld id="{B35932F2-E095-4FD6-8C8D-7E05DAB0B815}" type="slidenum">
              <a:rPr lang="de-DE" smtClean="0"/>
              <a:t>‹#›</a:t>
            </a:fld>
            <a:endParaRPr lang="de-DE"/>
          </a:p>
        </p:txBody>
      </p:sp>
    </p:spTree>
    <p:extLst>
      <p:ext uri="{BB962C8B-B14F-4D97-AF65-F5344CB8AC3E}">
        <p14:creationId xmlns:p14="http://schemas.microsoft.com/office/powerpoint/2010/main" val="39020927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BA5A-B1B3-369D-F9F2-9A6BA9CF9199}"/>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CE2C03F8-2C40-D5C3-D3FD-49D82C55BB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1CBCDAF7-A972-3BC4-4FD0-A5EF8A4D5F70}"/>
              </a:ext>
            </a:extLst>
          </p:cNvPr>
          <p:cNvSpPr>
            <a:spLocks noGrp="1"/>
          </p:cNvSpPr>
          <p:nvPr>
            <p:ph type="dt" sz="half" idx="10"/>
          </p:nvPr>
        </p:nvSpPr>
        <p:spPr>
          <a:xfrm>
            <a:off x="838200" y="6356350"/>
            <a:ext cx="2743200" cy="365125"/>
          </a:xfrm>
          <a:prstGeom prst="rect">
            <a:avLst/>
          </a:prstGeom>
        </p:spPr>
        <p:txBody>
          <a:bodyPr/>
          <a:lstStyle/>
          <a:p>
            <a:fld id="{0CDE864D-D469-40A8-94B2-665F51D3D3B8}" type="datetime1">
              <a:rPr lang="de-DE" smtClean="0"/>
              <a:t>20.09.2024</a:t>
            </a:fld>
            <a:endParaRPr lang="de-DE"/>
          </a:p>
        </p:txBody>
      </p:sp>
      <p:sp>
        <p:nvSpPr>
          <p:cNvPr id="5" name="Footer Placeholder 4">
            <a:extLst>
              <a:ext uri="{FF2B5EF4-FFF2-40B4-BE49-F238E27FC236}">
                <a16:creationId xmlns:a16="http://schemas.microsoft.com/office/drawing/2014/main" id="{CB469E8B-68D2-1628-7B75-A960F989BBC2}"/>
              </a:ext>
            </a:extLst>
          </p:cNvPr>
          <p:cNvSpPr>
            <a:spLocks noGrp="1"/>
          </p:cNvSpPr>
          <p:nvPr>
            <p:ph type="ftr" sz="quarter" idx="11"/>
          </p:nvPr>
        </p:nvSpPr>
        <p:spPr>
          <a:xfrm>
            <a:off x="4038600" y="6356350"/>
            <a:ext cx="4114800" cy="365125"/>
          </a:xfrm>
          <a:prstGeom prst="rect">
            <a:avLst/>
          </a:prstGeom>
        </p:spPr>
        <p:txBody>
          <a:bodyPr/>
          <a:lstStyle/>
          <a:p>
            <a:r>
              <a:rPr lang="en-US"/>
              <a:t>Cohort Analysis for IronHack Payments /// September 2024</a:t>
            </a:r>
            <a:endParaRPr lang="de-DE"/>
          </a:p>
        </p:txBody>
      </p:sp>
      <p:sp>
        <p:nvSpPr>
          <p:cNvPr id="6" name="Slide Number Placeholder 5">
            <a:extLst>
              <a:ext uri="{FF2B5EF4-FFF2-40B4-BE49-F238E27FC236}">
                <a16:creationId xmlns:a16="http://schemas.microsoft.com/office/drawing/2014/main" id="{DA160CF5-8DE1-CFBF-A62A-6E2CDC517894}"/>
              </a:ext>
            </a:extLst>
          </p:cNvPr>
          <p:cNvSpPr>
            <a:spLocks noGrp="1"/>
          </p:cNvSpPr>
          <p:nvPr>
            <p:ph type="sldNum" sz="quarter" idx="12"/>
          </p:nvPr>
        </p:nvSpPr>
        <p:spPr>
          <a:xfrm>
            <a:off x="8610600" y="6356350"/>
            <a:ext cx="2743200" cy="365125"/>
          </a:xfrm>
          <a:prstGeom prst="rect">
            <a:avLst/>
          </a:prstGeom>
        </p:spPr>
        <p:txBody>
          <a:bodyPr/>
          <a:lstStyle/>
          <a:p>
            <a:fld id="{B35932F2-E095-4FD6-8C8D-7E05DAB0B815}" type="slidenum">
              <a:rPr lang="de-DE" smtClean="0"/>
              <a:t>‹#›</a:t>
            </a:fld>
            <a:endParaRPr lang="de-DE"/>
          </a:p>
        </p:txBody>
      </p:sp>
    </p:spTree>
    <p:extLst>
      <p:ext uri="{BB962C8B-B14F-4D97-AF65-F5344CB8AC3E}">
        <p14:creationId xmlns:p14="http://schemas.microsoft.com/office/powerpoint/2010/main" val="2905650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316191-D1E5-EC99-987D-72FF533573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E7B9E08B-EBDE-812E-3414-273F2F5096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76224F7-1926-B707-8BD7-5B5EEFF353AA}"/>
              </a:ext>
            </a:extLst>
          </p:cNvPr>
          <p:cNvSpPr>
            <a:spLocks noGrp="1"/>
          </p:cNvSpPr>
          <p:nvPr>
            <p:ph type="dt" sz="half" idx="10"/>
          </p:nvPr>
        </p:nvSpPr>
        <p:spPr>
          <a:xfrm>
            <a:off x="838200" y="6356350"/>
            <a:ext cx="2743200" cy="365125"/>
          </a:xfrm>
          <a:prstGeom prst="rect">
            <a:avLst/>
          </a:prstGeom>
        </p:spPr>
        <p:txBody>
          <a:bodyPr/>
          <a:lstStyle/>
          <a:p>
            <a:fld id="{5EF2E10B-6F95-48FF-A9FB-091C43FEFE01}" type="datetime1">
              <a:rPr lang="de-DE" smtClean="0"/>
              <a:t>20.09.2024</a:t>
            </a:fld>
            <a:endParaRPr lang="de-DE"/>
          </a:p>
        </p:txBody>
      </p:sp>
      <p:sp>
        <p:nvSpPr>
          <p:cNvPr id="5" name="Footer Placeholder 4">
            <a:extLst>
              <a:ext uri="{FF2B5EF4-FFF2-40B4-BE49-F238E27FC236}">
                <a16:creationId xmlns:a16="http://schemas.microsoft.com/office/drawing/2014/main" id="{1B2DD560-377F-361B-E803-BD3BBE6CB07A}"/>
              </a:ext>
            </a:extLst>
          </p:cNvPr>
          <p:cNvSpPr>
            <a:spLocks noGrp="1"/>
          </p:cNvSpPr>
          <p:nvPr>
            <p:ph type="ftr" sz="quarter" idx="11"/>
          </p:nvPr>
        </p:nvSpPr>
        <p:spPr>
          <a:xfrm>
            <a:off x="4038600" y="6356350"/>
            <a:ext cx="4114800" cy="365125"/>
          </a:xfrm>
          <a:prstGeom prst="rect">
            <a:avLst/>
          </a:prstGeom>
        </p:spPr>
        <p:txBody>
          <a:bodyPr/>
          <a:lstStyle/>
          <a:p>
            <a:r>
              <a:rPr lang="en-US"/>
              <a:t>Cohort Analysis for IronHack Payments /// September 2024</a:t>
            </a:r>
            <a:endParaRPr lang="de-DE"/>
          </a:p>
        </p:txBody>
      </p:sp>
      <p:sp>
        <p:nvSpPr>
          <p:cNvPr id="6" name="Slide Number Placeholder 5">
            <a:extLst>
              <a:ext uri="{FF2B5EF4-FFF2-40B4-BE49-F238E27FC236}">
                <a16:creationId xmlns:a16="http://schemas.microsoft.com/office/drawing/2014/main" id="{D6E9E986-9A1B-CF13-C2A2-CA5DC54F2756}"/>
              </a:ext>
            </a:extLst>
          </p:cNvPr>
          <p:cNvSpPr>
            <a:spLocks noGrp="1"/>
          </p:cNvSpPr>
          <p:nvPr>
            <p:ph type="sldNum" sz="quarter" idx="12"/>
          </p:nvPr>
        </p:nvSpPr>
        <p:spPr>
          <a:xfrm>
            <a:off x="8610600" y="6356350"/>
            <a:ext cx="2743200" cy="365125"/>
          </a:xfrm>
          <a:prstGeom prst="rect">
            <a:avLst/>
          </a:prstGeom>
        </p:spPr>
        <p:txBody>
          <a:bodyPr/>
          <a:lstStyle/>
          <a:p>
            <a:fld id="{B35932F2-E095-4FD6-8C8D-7E05DAB0B815}" type="slidenum">
              <a:rPr lang="de-DE" smtClean="0"/>
              <a:t>‹#›</a:t>
            </a:fld>
            <a:endParaRPr lang="de-DE"/>
          </a:p>
        </p:txBody>
      </p:sp>
    </p:spTree>
    <p:extLst>
      <p:ext uri="{BB962C8B-B14F-4D97-AF65-F5344CB8AC3E}">
        <p14:creationId xmlns:p14="http://schemas.microsoft.com/office/powerpoint/2010/main" val="132030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A674B5-706D-E949-B7B6-BC21D8D1BD22}"/>
              </a:ext>
            </a:extLst>
          </p:cNvPr>
          <p:cNvSpPr/>
          <p:nvPr userDrawn="1"/>
        </p:nvSpPr>
        <p:spPr>
          <a:xfrm>
            <a:off x="0" y="1727562"/>
            <a:ext cx="12192000" cy="5130438"/>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le 1">
            <a:extLst>
              <a:ext uri="{FF2B5EF4-FFF2-40B4-BE49-F238E27FC236}">
                <a16:creationId xmlns:a16="http://schemas.microsoft.com/office/drawing/2014/main" id="{DA8428C0-AC11-5416-4B23-058881707AB8}"/>
              </a:ext>
            </a:extLst>
          </p:cNvPr>
          <p:cNvSpPr>
            <a:spLocks noGrp="1"/>
          </p:cNvSpPr>
          <p:nvPr>
            <p:ph type="title"/>
          </p:nvPr>
        </p:nvSpPr>
        <p:spPr/>
        <p:txBody>
          <a:bodyPr/>
          <a:lstStyle/>
          <a:p>
            <a:r>
              <a:rPr lang="en-US" dirty="0"/>
              <a:t>Click to edit Master title style</a:t>
            </a:r>
            <a:endParaRPr lang="de-DE" dirty="0"/>
          </a:p>
        </p:txBody>
      </p:sp>
      <p:sp>
        <p:nvSpPr>
          <p:cNvPr id="3" name="Content Placeholder 2">
            <a:extLst>
              <a:ext uri="{FF2B5EF4-FFF2-40B4-BE49-F238E27FC236}">
                <a16:creationId xmlns:a16="http://schemas.microsoft.com/office/drawing/2014/main" id="{E3B1DFF6-5578-AF9C-0C7A-F6004D647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pic>
        <p:nvPicPr>
          <p:cNvPr id="9" name="Picture 8" descr="A blue hexagon with white text&#10;&#10;Description automatically generated">
            <a:extLst>
              <a:ext uri="{FF2B5EF4-FFF2-40B4-BE49-F238E27FC236}">
                <a16:creationId xmlns:a16="http://schemas.microsoft.com/office/drawing/2014/main" id="{D0DE49D4-8FC3-37E3-F566-BD4EA916FA12}"/>
              </a:ext>
            </a:extLst>
          </p:cNvPr>
          <p:cNvPicPr>
            <a:picLocks noChangeAspect="1"/>
          </p:cNvPicPr>
          <p:nvPr userDrawn="1"/>
        </p:nvPicPr>
        <p:blipFill>
          <a:blip r:embed="rId2">
            <a:extLst>
              <a:ext uri="{28A0092B-C50C-407E-A947-70E740481C1C}">
                <a14:useLocalDpi xmlns:a14="http://schemas.microsoft.com/office/drawing/2010/main" val="0"/>
              </a:ext>
            </a:extLst>
          </a:blip>
          <a:srcRect l="23998" r="22434"/>
          <a:stretch/>
        </p:blipFill>
        <p:spPr>
          <a:xfrm>
            <a:off x="176397" y="84860"/>
            <a:ext cx="470584" cy="516837"/>
          </a:xfrm>
          <a:prstGeom prst="rect">
            <a:avLst/>
          </a:prstGeom>
        </p:spPr>
      </p:pic>
      <p:sp>
        <p:nvSpPr>
          <p:cNvPr id="7" name="Date Placeholder 3">
            <a:extLst>
              <a:ext uri="{FF2B5EF4-FFF2-40B4-BE49-F238E27FC236}">
                <a16:creationId xmlns:a16="http://schemas.microsoft.com/office/drawing/2014/main" id="{C7799E4B-F2D8-A2E1-9A00-F426BBFCFDDF}"/>
              </a:ext>
            </a:extLst>
          </p:cNvPr>
          <p:cNvSpPr>
            <a:spLocks noGrp="1"/>
          </p:cNvSpPr>
          <p:nvPr>
            <p:ph type="dt" sz="half" idx="10"/>
          </p:nvPr>
        </p:nvSpPr>
        <p:spPr>
          <a:xfrm>
            <a:off x="838200" y="6650962"/>
            <a:ext cx="2743200" cy="148147"/>
          </a:xfrm>
          <a:prstGeom prst="rect">
            <a:avLst/>
          </a:prstGeom>
        </p:spPr>
        <p:txBody>
          <a:bodyPr/>
          <a:lstStyle>
            <a:lvl1pPr>
              <a:defRPr sz="1000"/>
            </a:lvl1pPr>
          </a:lstStyle>
          <a:p>
            <a:fld id="{B3EB9D6D-10FA-4D85-8FFB-3D82D438C5F2}" type="datetime1">
              <a:rPr lang="de-DE" smtClean="0"/>
              <a:pPr/>
              <a:t>20.09.2024</a:t>
            </a:fld>
            <a:endParaRPr lang="de-DE" dirty="0"/>
          </a:p>
        </p:txBody>
      </p:sp>
      <p:sp>
        <p:nvSpPr>
          <p:cNvPr id="10" name="Footer Placeholder 4">
            <a:extLst>
              <a:ext uri="{FF2B5EF4-FFF2-40B4-BE49-F238E27FC236}">
                <a16:creationId xmlns:a16="http://schemas.microsoft.com/office/drawing/2014/main" id="{0A40A734-7043-2257-6498-752EC6BA7A7F}"/>
              </a:ext>
            </a:extLst>
          </p:cNvPr>
          <p:cNvSpPr>
            <a:spLocks noGrp="1"/>
          </p:cNvSpPr>
          <p:nvPr>
            <p:ph type="ftr" sz="quarter" idx="11"/>
          </p:nvPr>
        </p:nvSpPr>
        <p:spPr>
          <a:xfrm>
            <a:off x="4038600" y="6650962"/>
            <a:ext cx="4114800" cy="148147"/>
          </a:xfrm>
          <a:prstGeom prst="rect">
            <a:avLst/>
          </a:prstGeom>
        </p:spPr>
        <p:txBody>
          <a:bodyPr/>
          <a:lstStyle>
            <a:lvl1pPr>
              <a:defRPr sz="1000"/>
            </a:lvl1pPr>
          </a:lstStyle>
          <a:p>
            <a:r>
              <a:rPr lang="en-US" dirty="0"/>
              <a:t>Cohort Analysis for </a:t>
            </a:r>
            <a:r>
              <a:rPr lang="en-US" dirty="0" err="1"/>
              <a:t>IronHack</a:t>
            </a:r>
            <a:r>
              <a:rPr lang="en-US" dirty="0"/>
              <a:t> Payments /// September 2024</a:t>
            </a:r>
            <a:endParaRPr lang="de-DE" dirty="0"/>
          </a:p>
        </p:txBody>
      </p:sp>
      <p:sp>
        <p:nvSpPr>
          <p:cNvPr id="11" name="Slide Number Placeholder 5">
            <a:extLst>
              <a:ext uri="{FF2B5EF4-FFF2-40B4-BE49-F238E27FC236}">
                <a16:creationId xmlns:a16="http://schemas.microsoft.com/office/drawing/2014/main" id="{ECF38423-A190-6585-FD1B-44D7CDD8B661}"/>
              </a:ext>
            </a:extLst>
          </p:cNvPr>
          <p:cNvSpPr>
            <a:spLocks noGrp="1"/>
          </p:cNvSpPr>
          <p:nvPr>
            <p:ph type="sldNum" sz="quarter" idx="12"/>
          </p:nvPr>
        </p:nvSpPr>
        <p:spPr>
          <a:xfrm>
            <a:off x="8610600" y="6650962"/>
            <a:ext cx="2743200" cy="148147"/>
          </a:xfrm>
          <a:prstGeom prst="rect">
            <a:avLst/>
          </a:prstGeom>
        </p:spPr>
        <p:txBody>
          <a:bodyPr/>
          <a:lstStyle>
            <a:lvl1pPr>
              <a:defRPr sz="1000"/>
            </a:lvl1pPr>
          </a:lstStyle>
          <a:p>
            <a:fld id="{B35932F2-E095-4FD6-8C8D-7E05DAB0B815}" type="slidenum">
              <a:rPr lang="de-DE" smtClean="0"/>
              <a:pPr/>
              <a:t>‹#›</a:t>
            </a:fld>
            <a:endParaRPr lang="de-DE" dirty="0"/>
          </a:p>
        </p:txBody>
      </p:sp>
    </p:spTree>
    <p:extLst>
      <p:ext uri="{BB962C8B-B14F-4D97-AF65-F5344CB8AC3E}">
        <p14:creationId xmlns:p14="http://schemas.microsoft.com/office/powerpoint/2010/main" val="20523033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5778-16A4-3286-7E70-12DDCB8CBA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907A3E95-7B53-5F9D-0894-C390C63FAF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6CD4AB-2D28-C733-20F7-D393E3974ADD}"/>
              </a:ext>
            </a:extLst>
          </p:cNvPr>
          <p:cNvSpPr>
            <a:spLocks noGrp="1"/>
          </p:cNvSpPr>
          <p:nvPr>
            <p:ph type="dt" sz="half" idx="10"/>
          </p:nvPr>
        </p:nvSpPr>
        <p:spPr>
          <a:xfrm>
            <a:off x="838200" y="6650962"/>
            <a:ext cx="2743200" cy="148147"/>
          </a:xfrm>
          <a:prstGeom prst="rect">
            <a:avLst/>
          </a:prstGeom>
        </p:spPr>
        <p:txBody>
          <a:bodyPr/>
          <a:lstStyle>
            <a:lvl1pPr>
              <a:defRPr sz="1000"/>
            </a:lvl1pPr>
          </a:lstStyle>
          <a:p>
            <a:fld id="{B3EB9D6D-10FA-4D85-8FFB-3D82D438C5F2}" type="datetime1">
              <a:rPr lang="de-DE" smtClean="0"/>
              <a:pPr/>
              <a:t>20.09.2024</a:t>
            </a:fld>
            <a:endParaRPr lang="de-DE" dirty="0"/>
          </a:p>
        </p:txBody>
      </p:sp>
      <p:sp>
        <p:nvSpPr>
          <p:cNvPr id="5" name="Footer Placeholder 4">
            <a:extLst>
              <a:ext uri="{FF2B5EF4-FFF2-40B4-BE49-F238E27FC236}">
                <a16:creationId xmlns:a16="http://schemas.microsoft.com/office/drawing/2014/main" id="{E7D91038-A0F4-4AC2-AC27-B5AAD3C9F849}"/>
              </a:ext>
            </a:extLst>
          </p:cNvPr>
          <p:cNvSpPr>
            <a:spLocks noGrp="1"/>
          </p:cNvSpPr>
          <p:nvPr>
            <p:ph type="ftr" sz="quarter" idx="11"/>
          </p:nvPr>
        </p:nvSpPr>
        <p:spPr>
          <a:xfrm>
            <a:off x="4038600" y="6650962"/>
            <a:ext cx="4114800" cy="148147"/>
          </a:xfrm>
          <a:prstGeom prst="rect">
            <a:avLst/>
          </a:prstGeom>
        </p:spPr>
        <p:txBody>
          <a:bodyPr/>
          <a:lstStyle>
            <a:lvl1pPr>
              <a:defRPr sz="1000"/>
            </a:lvl1pPr>
          </a:lstStyle>
          <a:p>
            <a:r>
              <a:rPr lang="en-US" dirty="0"/>
              <a:t>Cohort Analysis for </a:t>
            </a:r>
            <a:r>
              <a:rPr lang="en-US" dirty="0" err="1"/>
              <a:t>IronHack</a:t>
            </a:r>
            <a:r>
              <a:rPr lang="en-US" dirty="0"/>
              <a:t> Payments /// September 2024</a:t>
            </a:r>
            <a:endParaRPr lang="de-DE" dirty="0"/>
          </a:p>
        </p:txBody>
      </p:sp>
      <p:sp>
        <p:nvSpPr>
          <p:cNvPr id="6" name="Slide Number Placeholder 5">
            <a:extLst>
              <a:ext uri="{FF2B5EF4-FFF2-40B4-BE49-F238E27FC236}">
                <a16:creationId xmlns:a16="http://schemas.microsoft.com/office/drawing/2014/main" id="{C32902A2-716A-4467-C43F-DEB462128FD4}"/>
              </a:ext>
            </a:extLst>
          </p:cNvPr>
          <p:cNvSpPr>
            <a:spLocks noGrp="1"/>
          </p:cNvSpPr>
          <p:nvPr>
            <p:ph type="sldNum" sz="quarter" idx="12"/>
          </p:nvPr>
        </p:nvSpPr>
        <p:spPr>
          <a:xfrm>
            <a:off x="8610600" y="6650962"/>
            <a:ext cx="2743200" cy="148147"/>
          </a:xfrm>
          <a:prstGeom prst="rect">
            <a:avLst/>
          </a:prstGeom>
        </p:spPr>
        <p:txBody>
          <a:bodyPr/>
          <a:lstStyle>
            <a:lvl1pPr>
              <a:defRPr sz="1000"/>
            </a:lvl1pPr>
          </a:lstStyle>
          <a:p>
            <a:fld id="{B35932F2-E095-4FD6-8C8D-7E05DAB0B815}" type="slidenum">
              <a:rPr lang="de-DE" smtClean="0"/>
              <a:pPr/>
              <a:t>‹#›</a:t>
            </a:fld>
            <a:endParaRPr lang="de-DE" dirty="0"/>
          </a:p>
        </p:txBody>
      </p:sp>
    </p:spTree>
    <p:extLst>
      <p:ext uri="{BB962C8B-B14F-4D97-AF65-F5344CB8AC3E}">
        <p14:creationId xmlns:p14="http://schemas.microsoft.com/office/powerpoint/2010/main" val="9678793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D05E-2319-0D5D-8446-D706348A81C7}"/>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86FFE189-B1F5-C9A3-7C7A-F2F8516AF0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445295E3-FB2F-CF94-AE3E-FA941C5DBB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6B600CAE-AEF8-30EF-C43B-6BA041A15785}"/>
              </a:ext>
            </a:extLst>
          </p:cNvPr>
          <p:cNvSpPr>
            <a:spLocks noGrp="1"/>
          </p:cNvSpPr>
          <p:nvPr>
            <p:ph type="dt" sz="half" idx="10"/>
          </p:nvPr>
        </p:nvSpPr>
        <p:spPr>
          <a:xfrm>
            <a:off x="838200" y="6356350"/>
            <a:ext cx="2743200" cy="365125"/>
          </a:xfrm>
          <a:prstGeom prst="rect">
            <a:avLst/>
          </a:prstGeom>
        </p:spPr>
        <p:txBody>
          <a:bodyPr/>
          <a:lstStyle/>
          <a:p>
            <a:fld id="{822658F3-729B-423C-9504-BCFA8FB0A3C5}" type="datetime1">
              <a:rPr lang="de-DE" smtClean="0"/>
              <a:t>20.09.2024</a:t>
            </a:fld>
            <a:endParaRPr lang="de-DE"/>
          </a:p>
        </p:txBody>
      </p:sp>
      <p:sp>
        <p:nvSpPr>
          <p:cNvPr id="6" name="Footer Placeholder 5">
            <a:extLst>
              <a:ext uri="{FF2B5EF4-FFF2-40B4-BE49-F238E27FC236}">
                <a16:creationId xmlns:a16="http://schemas.microsoft.com/office/drawing/2014/main" id="{3A9F39CB-40B7-1249-4CDE-7A9B2DC9181A}"/>
              </a:ext>
            </a:extLst>
          </p:cNvPr>
          <p:cNvSpPr>
            <a:spLocks noGrp="1"/>
          </p:cNvSpPr>
          <p:nvPr>
            <p:ph type="ftr" sz="quarter" idx="11"/>
          </p:nvPr>
        </p:nvSpPr>
        <p:spPr>
          <a:xfrm>
            <a:off x="4038600" y="6356350"/>
            <a:ext cx="4114800" cy="365125"/>
          </a:xfrm>
          <a:prstGeom prst="rect">
            <a:avLst/>
          </a:prstGeom>
        </p:spPr>
        <p:txBody>
          <a:bodyPr/>
          <a:lstStyle/>
          <a:p>
            <a:r>
              <a:rPr lang="en-US"/>
              <a:t>Cohort Analysis for IronHack Payments /// September 2024</a:t>
            </a:r>
            <a:endParaRPr lang="de-DE"/>
          </a:p>
        </p:txBody>
      </p:sp>
      <p:sp>
        <p:nvSpPr>
          <p:cNvPr id="7" name="Slide Number Placeholder 6">
            <a:extLst>
              <a:ext uri="{FF2B5EF4-FFF2-40B4-BE49-F238E27FC236}">
                <a16:creationId xmlns:a16="http://schemas.microsoft.com/office/drawing/2014/main" id="{ED9AB341-DE2F-58AB-F536-10BCE26039EA}"/>
              </a:ext>
            </a:extLst>
          </p:cNvPr>
          <p:cNvSpPr>
            <a:spLocks noGrp="1"/>
          </p:cNvSpPr>
          <p:nvPr>
            <p:ph type="sldNum" sz="quarter" idx="12"/>
          </p:nvPr>
        </p:nvSpPr>
        <p:spPr>
          <a:xfrm>
            <a:off x="8610600" y="6356350"/>
            <a:ext cx="2743200" cy="365125"/>
          </a:xfrm>
          <a:prstGeom prst="rect">
            <a:avLst/>
          </a:prstGeom>
        </p:spPr>
        <p:txBody>
          <a:bodyPr/>
          <a:lstStyle/>
          <a:p>
            <a:fld id="{B35932F2-E095-4FD6-8C8D-7E05DAB0B815}" type="slidenum">
              <a:rPr lang="de-DE" smtClean="0"/>
              <a:t>‹#›</a:t>
            </a:fld>
            <a:endParaRPr lang="de-DE"/>
          </a:p>
        </p:txBody>
      </p:sp>
    </p:spTree>
    <p:extLst>
      <p:ext uri="{BB962C8B-B14F-4D97-AF65-F5344CB8AC3E}">
        <p14:creationId xmlns:p14="http://schemas.microsoft.com/office/powerpoint/2010/main" val="2404511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B8D0A-C0C8-C098-5DBA-52FC40D77A09}"/>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67D798AC-3B52-52BB-EAB4-2F63B1351C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1F8A69-1FAD-630D-7868-E8C9E0A83E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36E0851A-19CB-264C-713A-B8F09F5EB0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3B89B8-EB43-1D0A-126C-726662E850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D6573556-C761-7F80-2695-2272BC6021E9}"/>
              </a:ext>
            </a:extLst>
          </p:cNvPr>
          <p:cNvSpPr>
            <a:spLocks noGrp="1"/>
          </p:cNvSpPr>
          <p:nvPr>
            <p:ph type="dt" sz="half" idx="10"/>
          </p:nvPr>
        </p:nvSpPr>
        <p:spPr>
          <a:xfrm>
            <a:off x="838200" y="6356350"/>
            <a:ext cx="2743200" cy="365125"/>
          </a:xfrm>
          <a:prstGeom prst="rect">
            <a:avLst/>
          </a:prstGeom>
        </p:spPr>
        <p:txBody>
          <a:bodyPr/>
          <a:lstStyle/>
          <a:p>
            <a:fld id="{5CE4B636-3A0B-41A3-9559-B0CA0A574309}" type="datetime1">
              <a:rPr lang="de-DE" smtClean="0"/>
              <a:t>20.09.2024</a:t>
            </a:fld>
            <a:endParaRPr lang="de-DE"/>
          </a:p>
        </p:txBody>
      </p:sp>
      <p:sp>
        <p:nvSpPr>
          <p:cNvPr id="8" name="Footer Placeholder 7">
            <a:extLst>
              <a:ext uri="{FF2B5EF4-FFF2-40B4-BE49-F238E27FC236}">
                <a16:creationId xmlns:a16="http://schemas.microsoft.com/office/drawing/2014/main" id="{2FB339A2-0F06-796E-9A00-AA81BE5B7D60}"/>
              </a:ext>
            </a:extLst>
          </p:cNvPr>
          <p:cNvSpPr>
            <a:spLocks noGrp="1"/>
          </p:cNvSpPr>
          <p:nvPr>
            <p:ph type="ftr" sz="quarter" idx="11"/>
          </p:nvPr>
        </p:nvSpPr>
        <p:spPr>
          <a:xfrm>
            <a:off x="4038600" y="6356350"/>
            <a:ext cx="4114800" cy="365125"/>
          </a:xfrm>
          <a:prstGeom prst="rect">
            <a:avLst/>
          </a:prstGeom>
        </p:spPr>
        <p:txBody>
          <a:bodyPr/>
          <a:lstStyle/>
          <a:p>
            <a:r>
              <a:rPr lang="en-US"/>
              <a:t>Cohort Analysis for IronHack Payments /// September 2024</a:t>
            </a:r>
            <a:endParaRPr lang="de-DE"/>
          </a:p>
        </p:txBody>
      </p:sp>
      <p:sp>
        <p:nvSpPr>
          <p:cNvPr id="9" name="Slide Number Placeholder 8">
            <a:extLst>
              <a:ext uri="{FF2B5EF4-FFF2-40B4-BE49-F238E27FC236}">
                <a16:creationId xmlns:a16="http://schemas.microsoft.com/office/drawing/2014/main" id="{9177597D-A8AF-4E5C-DBD8-DECF933D9071}"/>
              </a:ext>
            </a:extLst>
          </p:cNvPr>
          <p:cNvSpPr>
            <a:spLocks noGrp="1"/>
          </p:cNvSpPr>
          <p:nvPr>
            <p:ph type="sldNum" sz="quarter" idx="12"/>
          </p:nvPr>
        </p:nvSpPr>
        <p:spPr>
          <a:xfrm>
            <a:off x="8610600" y="6356350"/>
            <a:ext cx="2743200" cy="365125"/>
          </a:xfrm>
          <a:prstGeom prst="rect">
            <a:avLst/>
          </a:prstGeom>
        </p:spPr>
        <p:txBody>
          <a:bodyPr/>
          <a:lstStyle/>
          <a:p>
            <a:fld id="{B35932F2-E095-4FD6-8C8D-7E05DAB0B815}" type="slidenum">
              <a:rPr lang="de-DE" smtClean="0"/>
              <a:t>‹#›</a:t>
            </a:fld>
            <a:endParaRPr lang="de-DE"/>
          </a:p>
        </p:txBody>
      </p:sp>
    </p:spTree>
    <p:extLst>
      <p:ext uri="{BB962C8B-B14F-4D97-AF65-F5344CB8AC3E}">
        <p14:creationId xmlns:p14="http://schemas.microsoft.com/office/powerpoint/2010/main" val="1727946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9FD57-1028-B308-C5B7-B5DD831FE21D}"/>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838FE675-5BF3-DE77-D944-1BB2762A26EB}"/>
              </a:ext>
            </a:extLst>
          </p:cNvPr>
          <p:cNvSpPr>
            <a:spLocks noGrp="1"/>
          </p:cNvSpPr>
          <p:nvPr>
            <p:ph type="dt" sz="half" idx="10"/>
          </p:nvPr>
        </p:nvSpPr>
        <p:spPr>
          <a:xfrm>
            <a:off x="838200" y="6356350"/>
            <a:ext cx="2743200" cy="365125"/>
          </a:xfrm>
          <a:prstGeom prst="rect">
            <a:avLst/>
          </a:prstGeom>
        </p:spPr>
        <p:txBody>
          <a:bodyPr/>
          <a:lstStyle/>
          <a:p>
            <a:fld id="{CADFD878-678C-4A88-A5B2-15A03C65CBBB}" type="datetime1">
              <a:rPr lang="de-DE" smtClean="0"/>
              <a:t>20.09.2024</a:t>
            </a:fld>
            <a:endParaRPr lang="de-DE"/>
          </a:p>
        </p:txBody>
      </p:sp>
      <p:sp>
        <p:nvSpPr>
          <p:cNvPr id="4" name="Footer Placeholder 3">
            <a:extLst>
              <a:ext uri="{FF2B5EF4-FFF2-40B4-BE49-F238E27FC236}">
                <a16:creationId xmlns:a16="http://schemas.microsoft.com/office/drawing/2014/main" id="{237088E2-87BA-6787-C4E9-1FBC54A3FD06}"/>
              </a:ext>
            </a:extLst>
          </p:cNvPr>
          <p:cNvSpPr>
            <a:spLocks noGrp="1"/>
          </p:cNvSpPr>
          <p:nvPr>
            <p:ph type="ftr" sz="quarter" idx="11"/>
          </p:nvPr>
        </p:nvSpPr>
        <p:spPr>
          <a:xfrm>
            <a:off x="4038600" y="6356350"/>
            <a:ext cx="4114800" cy="365125"/>
          </a:xfrm>
          <a:prstGeom prst="rect">
            <a:avLst/>
          </a:prstGeom>
        </p:spPr>
        <p:txBody>
          <a:bodyPr/>
          <a:lstStyle/>
          <a:p>
            <a:r>
              <a:rPr lang="en-US"/>
              <a:t>Cohort Analysis for IronHack Payments /// September 2024</a:t>
            </a:r>
            <a:endParaRPr lang="de-DE"/>
          </a:p>
        </p:txBody>
      </p:sp>
      <p:sp>
        <p:nvSpPr>
          <p:cNvPr id="5" name="Slide Number Placeholder 4">
            <a:extLst>
              <a:ext uri="{FF2B5EF4-FFF2-40B4-BE49-F238E27FC236}">
                <a16:creationId xmlns:a16="http://schemas.microsoft.com/office/drawing/2014/main" id="{7BC3C888-6075-0ED8-74BE-49B979D646A6}"/>
              </a:ext>
            </a:extLst>
          </p:cNvPr>
          <p:cNvSpPr>
            <a:spLocks noGrp="1"/>
          </p:cNvSpPr>
          <p:nvPr>
            <p:ph type="sldNum" sz="quarter" idx="12"/>
          </p:nvPr>
        </p:nvSpPr>
        <p:spPr>
          <a:xfrm>
            <a:off x="8610600" y="6356350"/>
            <a:ext cx="2743200" cy="365125"/>
          </a:xfrm>
          <a:prstGeom prst="rect">
            <a:avLst/>
          </a:prstGeom>
        </p:spPr>
        <p:txBody>
          <a:bodyPr/>
          <a:lstStyle/>
          <a:p>
            <a:fld id="{B35932F2-E095-4FD6-8C8D-7E05DAB0B815}" type="slidenum">
              <a:rPr lang="de-DE" smtClean="0"/>
              <a:t>‹#›</a:t>
            </a:fld>
            <a:endParaRPr lang="de-DE"/>
          </a:p>
        </p:txBody>
      </p:sp>
    </p:spTree>
    <p:extLst>
      <p:ext uri="{BB962C8B-B14F-4D97-AF65-F5344CB8AC3E}">
        <p14:creationId xmlns:p14="http://schemas.microsoft.com/office/powerpoint/2010/main" val="3076826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C53EDD-A8E0-4FCD-88AB-5582AFA5CF44}"/>
              </a:ext>
            </a:extLst>
          </p:cNvPr>
          <p:cNvSpPr>
            <a:spLocks noGrp="1"/>
          </p:cNvSpPr>
          <p:nvPr>
            <p:ph type="dt" sz="half" idx="10"/>
          </p:nvPr>
        </p:nvSpPr>
        <p:spPr>
          <a:xfrm>
            <a:off x="838200" y="6356350"/>
            <a:ext cx="2743200" cy="365125"/>
          </a:xfrm>
          <a:prstGeom prst="rect">
            <a:avLst/>
          </a:prstGeom>
        </p:spPr>
        <p:txBody>
          <a:bodyPr/>
          <a:lstStyle/>
          <a:p>
            <a:fld id="{0364FF45-6731-441B-9C76-EC2D8B1FCD8B}" type="datetime1">
              <a:rPr lang="de-DE" smtClean="0"/>
              <a:t>20.09.2024</a:t>
            </a:fld>
            <a:endParaRPr lang="de-DE"/>
          </a:p>
        </p:txBody>
      </p:sp>
      <p:sp>
        <p:nvSpPr>
          <p:cNvPr id="3" name="Footer Placeholder 2">
            <a:extLst>
              <a:ext uri="{FF2B5EF4-FFF2-40B4-BE49-F238E27FC236}">
                <a16:creationId xmlns:a16="http://schemas.microsoft.com/office/drawing/2014/main" id="{4613E2B3-4242-18DE-A2BB-8CE39493EE2B}"/>
              </a:ext>
            </a:extLst>
          </p:cNvPr>
          <p:cNvSpPr>
            <a:spLocks noGrp="1"/>
          </p:cNvSpPr>
          <p:nvPr>
            <p:ph type="ftr" sz="quarter" idx="11"/>
          </p:nvPr>
        </p:nvSpPr>
        <p:spPr>
          <a:xfrm>
            <a:off x="4038600" y="6356350"/>
            <a:ext cx="4114800" cy="365125"/>
          </a:xfrm>
          <a:prstGeom prst="rect">
            <a:avLst/>
          </a:prstGeom>
        </p:spPr>
        <p:txBody>
          <a:bodyPr/>
          <a:lstStyle/>
          <a:p>
            <a:r>
              <a:rPr lang="en-US"/>
              <a:t>Cohort Analysis for IronHack Payments /// September 2024</a:t>
            </a:r>
            <a:endParaRPr lang="de-DE"/>
          </a:p>
        </p:txBody>
      </p:sp>
      <p:sp>
        <p:nvSpPr>
          <p:cNvPr id="4" name="Slide Number Placeholder 3">
            <a:extLst>
              <a:ext uri="{FF2B5EF4-FFF2-40B4-BE49-F238E27FC236}">
                <a16:creationId xmlns:a16="http://schemas.microsoft.com/office/drawing/2014/main" id="{52C8C6B5-237C-ADAF-BCA0-4F52F74EC6C7}"/>
              </a:ext>
            </a:extLst>
          </p:cNvPr>
          <p:cNvSpPr>
            <a:spLocks noGrp="1"/>
          </p:cNvSpPr>
          <p:nvPr>
            <p:ph type="sldNum" sz="quarter" idx="12"/>
          </p:nvPr>
        </p:nvSpPr>
        <p:spPr>
          <a:xfrm>
            <a:off x="8610600" y="6356350"/>
            <a:ext cx="2743200" cy="365125"/>
          </a:xfrm>
          <a:prstGeom prst="rect">
            <a:avLst/>
          </a:prstGeom>
        </p:spPr>
        <p:txBody>
          <a:bodyPr/>
          <a:lstStyle/>
          <a:p>
            <a:fld id="{B35932F2-E095-4FD6-8C8D-7E05DAB0B815}" type="slidenum">
              <a:rPr lang="de-DE" smtClean="0"/>
              <a:t>‹#›</a:t>
            </a:fld>
            <a:endParaRPr lang="de-DE"/>
          </a:p>
        </p:txBody>
      </p:sp>
    </p:spTree>
    <p:extLst>
      <p:ext uri="{BB962C8B-B14F-4D97-AF65-F5344CB8AC3E}">
        <p14:creationId xmlns:p14="http://schemas.microsoft.com/office/powerpoint/2010/main" val="287991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E1F3-A766-D760-31EB-8F2AD7C601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A33DA290-EEDD-60DB-9056-8731141A2D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0F4C3CFE-FD61-4983-089E-E7C0D6F35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EDEFD-013F-D615-30F3-78C137C0AF5F}"/>
              </a:ext>
            </a:extLst>
          </p:cNvPr>
          <p:cNvSpPr>
            <a:spLocks noGrp="1"/>
          </p:cNvSpPr>
          <p:nvPr>
            <p:ph type="dt" sz="half" idx="10"/>
          </p:nvPr>
        </p:nvSpPr>
        <p:spPr>
          <a:xfrm>
            <a:off x="838200" y="6356350"/>
            <a:ext cx="2743200" cy="365125"/>
          </a:xfrm>
          <a:prstGeom prst="rect">
            <a:avLst/>
          </a:prstGeom>
        </p:spPr>
        <p:txBody>
          <a:bodyPr/>
          <a:lstStyle/>
          <a:p>
            <a:fld id="{3C1071FB-91F9-4F37-BC42-9D282250EB08}" type="datetime1">
              <a:rPr lang="de-DE" smtClean="0"/>
              <a:t>20.09.2024</a:t>
            </a:fld>
            <a:endParaRPr lang="de-DE"/>
          </a:p>
        </p:txBody>
      </p:sp>
      <p:sp>
        <p:nvSpPr>
          <p:cNvPr id="6" name="Footer Placeholder 5">
            <a:extLst>
              <a:ext uri="{FF2B5EF4-FFF2-40B4-BE49-F238E27FC236}">
                <a16:creationId xmlns:a16="http://schemas.microsoft.com/office/drawing/2014/main" id="{07F5B4AF-DEBD-9850-0A70-CA249CA94D73}"/>
              </a:ext>
            </a:extLst>
          </p:cNvPr>
          <p:cNvSpPr>
            <a:spLocks noGrp="1"/>
          </p:cNvSpPr>
          <p:nvPr>
            <p:ph type="ftr" sz="quarter" idx="11"/>
          </p:nvPr>
        </p:nvSpPr>
        <p:spPr>
          <a:xfrm>
            <a:off x="4038600" y="6356350"/>
            <a:ext cx="4114800" cy="365125"/>
          </a:xfrm>
          <a:prstGeom prst="rect">
            <a:avLst/>
          </a:prstGeom>
        </p:spPr>
        <p:txBody>
          <a:bodyPr/>
          <a:lstStyle/>
          <a:p>
            <a:r>
              <a:rPr lang="en-US"/>
              <a:t>Cohort Analysis for IronHack Payments /// September 2024</a:t>
            </a:r>
            <a:endParaRPr lang="de-DE"/>
          </a:p>
        </p:txBody>
      </p:sp>
      <p:sp>
        <p:nvSpPr>
          <p:cNvPr id="7" name="Slide Number Placeholder 6">
            <a:extLst>
              <a:ext uri="{FF2B5EF4-FFF2-40B4-BE49-F238E27FC236}">
                <a16:creationId xmlns:a16="http://schemas.microsoft.com/office/drawing/2014/main" id="{1075C49E-FFAD-7FFF-65E7-36168E6A1195}"/>
              </a:ext>
            </a:extLst>
          </p:cNvPr>
          <p:cNvSpPr>
            <a:spLocks noGrp="1"/>
          </p:cNvSpPr>
          <p:nvPr>
            <p:ph type="sldNum" sz="quarter" idx="12"/>
          </p:nvPr>
        </p:nvSpPr>
        <p:spPr>
          <a:xfrm>
            <a:off x="8610600" y="6356350"/>
            <a:ext cx="2743200" cy="365125"/>
          </a:xfrm>
          <a:prstGeom prst="rect">
            <a:avLst/>
          </a:prstGeom>
        </p:spPr>
        <p:txBody>
          <a:bodyPr/>
          <a:lstStyle/>
          <a:p>
            <a:fld id="{B35932F2-E095-4FD6-8C8D-7E05DAB0B815}" type="slidenum">
              <a:rPr lang="de-DE" smtClean="0"/>
              <a:t>‹#›</a:t>
            </a:fld>
            <a:endParaRPr lang="de-DE"/>
          </a:p>
        </p:txBody>
      </p:sp>
    </p:spTree>
    <p:extLst>
      <p:ext uri="{BB962C8B-B14F-4D97-AF65-F5344CB8AC3E}">
        <p14:creationId xmlns:p14="http://schemas.microsoft.com/office/powerpoint/2010/main" val="14678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6C6C6-B16A-BDE8-3047-E98572EB48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C75006CD-061F-1E29-CD70-566BD55E9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580157C2-924B-336B-10A7-EF7CF96A8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7F7349-BF9A-1A77-5590-FA9A5EF36E1D}"/>
              </a:ext>
            </a:extLst>
          </p:cNvPr>
          <p:cNvSpPr>
            <a:spLocks noGrp="1"/>
          </p:cNvSpPr>
          <p:nvPr>
            <p:ph type="dt" sz="half" idx="10"/>
          </p:nvPr>
        </p:nvSpPr>
        <p:spPr>
          <a:xfrm>
            <a:off x="838200" y="6356350"/>
            <a:ext cx="2743200" cy="365125"/>
          </a:xfrm>
          <a:prstGeom prst="rect">
            <a:avLst/>
          </a:prstGeom>
        </p:spPr>
        <p:txBody>
          <a:bodyPr/>
          <a:lstStyle/>
          <a:p>
            <a:fld id="{13394C9B-CA8E-4581-BB4E-9450AD6F4C63}" type="datetime1">
              <a:rPr lang="de-DE" smtClean="0"/>
              <a:t>20.09.2024</a:t>
            </a:fld>
            <a:endParaRPr lang="de-DE"/>
          </a:p>
        </p:txBody>
      </p:sp>
      <p:sp>
        <p:nvSpPr>
          <p:cNvPr id="6" name="Footer Placeholder 5">
            <a:extLst>
              <a:ext uri="{FF2B5EF4-FFF2-40B4-BE49-F238E27FC236}">
                <a16:creationId xmlns:a16="http://schemas.microsoft.com/office/drawing/2014/main" id="{B3B7F435-F97E-A233-79A7-06D25C79F368}"/>
              </a:ext>
            </a:extLst>
          </p:cNvPr>
          <p:cNvSpPr>
            <a:spLocks noGrp="1"/>
          </p:cNvSpPr>
          <p:nvPr>
            <p:ph type="ftr" sz="quarter" idx="11"/>
          </p:nvPr>
        </p:nvSpPr>
        <p:spPr>
          <a:xfrm>
            <a:off x="4038600" y="6356350"/>
            <a:ext cx="4114800" cy="365125"/>
          </a:xfrm>
          <a:prstGeom prst="rect">
            <a:avLst/>
          </a:prstGeom>
        </p:spPr>
        <p:txBody>
          <a:bodyPr/>
          <a:lstStyle/>
          <a:p>
            <a:r>
              <a:rPr lang="en-US"/>
              <a:t>Cohort Analysis for IronHack Payments /// September 2024</a:t>
            </a:r>
            <a:endParaRPr lang="de-DE"/>
          </a:p>
        </p:txBody>
      </p:sp>
      <p:sp>
        <p:nvSpPr>
          <p:cNvPr id="7" name="Slide Number Placeholder 6">
            <a:extLst>
              <a:ext uri="{FF2B5EF4-FFF2-40B4-BE49-F238E27FC236}">
                <a16:creationId xmlns:a16="http://schemas.microsoft.com/office/drawing/2014/main" id="{0D6DC49F-E693-B139-15C7-DCE468DF86F9}"/>
              </a:ext>
            </a:extLst>
          </p:cNvPr>
          <p:cNvSpPr>
            <a:spLocks noGrp="1"/>
          </p:cNvSpPr>
          <p:nvPr>
            <p:ph type="sldNum" sz="quarter" idx="12"/>
          </p:nvPr>
        </p:nvSpPr>
        <p:spPr>
          <a:xfrm>
            <a:off x="8610600" y="6356350"/>
            <a:ext cx="2743200" cy="365125"/>
          </a:xfrm>
          <a:prstGeom prst="rect">
            <a:avLst/>
          </a:prstGeom>
        </p:spPr>
        <p:txBody>
          <a:bodyPr/>
          <a:lstStyle/>
          <a:p>
            <a:fld id="{B35932F2-E095-4FD6-8C8D-7E05DAB0B815}" type="slidenum">
              <a:rPr lang="de-DE" smtClean="0"/>
              <a:t>‹#›</a:t>
            </a:fld>
            <a:endParaRPr lang="de-DE"/>
          </a:p>
        </p:txBody>
      </p:sp>
    </p:spTree>
    <p:extLst>
      <p:ext uri="{BB962C8B-B14F-4D97-AF65-F5344CB8AC3E}">
        <p14:creationId xmlns:p14="http://schemas.microsoft.com/office/powerpoint/2010/main" val="4273120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03D430-CD0B-79EA-9550-C96B03D674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DB57607E-07B3-E921-76DF-9E1B868483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3">
            <a:extLst>
              <a:ext uri="{FF2B5EF4-FFF2-40B4-BE49-F238E27FC236}">
                <a16:creationId xmlns:a16="http://schemas.microsoft.com/office/drawing/2014/main" id="{8706908D-00BF-0288-B3D9-C36C8B76D1A5}"/>
              </a:ext>
            </a:extLst>
          </p:cNvPr>
          <p:cNvSpPr>
            <a:spLocks noGrp="1"/>
          </p:cNvSpPr>
          <p:nvPr>
            <p:ph type="dt" sz="half" idx="2"/>
          </p:nvPr>
        </p:nvSpPr>
        <p:spPr>
          <a:xfrm>
            <a:off x="838200" y="6650962"/>
            <a:ext cx="2743200" cy="148147"/>
          </a:xfrm>
          <a:prstGeom prst="rect">
            <a:avLst/>
          </a:prstGeom>
        </p:spPr>
        <p:txBody>
          <a:bodyPr/>
          <a:lstStyle>
            <a:lvl1pPr>
              <a:defRPr sz="1000"/>
            </a:lvl1pPr>
          </a:lstStyle>
          <a:p>
            <a:fld id="{B3EB9D6D-10FA-4D85-8FFB-3D82D438C5F2}" type="datetime1">
              <a:rPr lang="de-DE" smtClean="0"/>
              <a:pPr/>
              <a:t>20.09.2024</a:t>
            </a:fld>
            <a:endParaRPr lang="de-DE" dirty="0"/>
          </a:p>
        </p:txBody>
      </p:sp>
      <p:sp>
        <p:nvSpPr>
          <p:cNvPr id="8" name="Footer Placeholder 4">
            <a:extLst>
              <a:ext uri="{FF2B5EF4-FFF2-40B4-BE49-F238E27FC236}">
                <a16:creationId xmlns:a16="http://schemas.microsoft.com/office/drawing/2014/main" id="{DC6AB479-4C9B-2747-4E06-8064E4C986EA}"/>
              </a:ext>
            </a:extLst>
          </p:cNvPr>
          <p:cNvSpPr>
            <a:spLocks noGrp="1"/>
          </p:cNvSpPr>
          <p:nvPr>
            <p:ph type="ftr" sz="quarter" idx="3"/>
          </p:nvPr>
        </p:nvSpPr>
        <p:spPr>
          <a:xfrm>
            <a:off x="4038600" y="6650962"/>
            <a:ext cx="4114800" cy="148147"/>
          </a:xfrm>
          <a:prstGeom prst="rect">
            <a:avLst/>
          </a:prstGeom>
        </p:spPr>
        <p:txBody>
          <a:bodyPr/>
          <a:lstStyle>
            <a:lvl1pPr>
              <a:defRPr sz="1000"/>
            </a:lvl1pPr>
          </a:lstStyle>
          <a:p>
            <a:r>
              <a:rPr lang="en-US" dirty="0"/>
              <a:t>Cohort Analysis for </a:t>
            </a:r>
            <a:r>
              <a:rPr lang="en-US" dirty="0" err="1"/>
              <a:t>IronHack</a:t>
            </a:r>
            <a:r>
              <a:rPr lang="en-US" dirty="0"/>
              <a:t> Payments /// September 2024</a:t>
            </a:r>
            <a:endParaRPr lang="de-DE" dirty="0"/>
          </a:p>
        </p:txBody>
      </p:sp>
      <p:sp>
        <p:nvSpPr>
          <p:cNvPr id="9" name="Slide Number Placeholder 5">
            <a:extLst>
              <a:ext uri="{FF2B5EF4-FFF2-40B4-BE49-F238E27FC236}">
                <a16:creationId xmlns:a16="http://schemas.microsoft.com/office/drawing/2014/main" id="{A0651579-8F48-75F0-9B51-97D06B6336E7}"/>
              </a:ext>
            </a:extLst>
          </p:cNvPr>
          <p:cNvSpPr>
            <a:spLocks noGrp="1"/>
          </p:cNvSpPr>
          <p:nvPr>
            <p:ph type="sldNum" sz="quarter" idx="4"/>
          </p:nvPr>
        </p:nvSpPr>
        <p:spPr>
          <a:xfrm>
            <a:off x="8610600" y="6650962"/>
            <a:ext cx="2743200" cy="148147"/>
          </a:xfrm>
          <a:prstGeom prst="rect">
            <a:avLst/>
          </a:prstGeom>
        </p:spPr>
        <p:txBody>
          <a:bodyPr/>
          <a:lstStyle>
            <a:lvl1pPr>
              <a:defRPr sz="1000"/>
            </a:lvl1pPr>
          </a:lstStyle>
          <a:p>
            <a:fld id="{B35932F2-E095-4FD6-8C8D-7E05DAB0B815}" type="slidenum">
              <a:rPr lang="de-DE" smtClean="0"/>
              <a:pPr/>
              <a:t>‹#›</a:t>
            </a:fld>
            <a:endParaRPr lang="de-DE" dirty="0"/>
          </a:p>
        </p:txBody>
      </p:sp>
    </p:spTree>
    <p:extLst>
      <p:ext uri="{BB962C8B-B14F-4D97-AF65-F5344CB8AC3E}">
        <p14:creationId xmlns:p14="http://schemas.microsoft.com/office/powerpoint/2010/main" val="4144754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6.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17" name="Picture 16" descr="Person wearing mixed reality smartglasses touching transparent screen">
            <a:extLst>
              <a:ext uri="{FF2B5EF4-FFF2-40B4-BE49-F238E27FC236}">
                <a16:creationId xmlns:a16="http://schemas.microsoft.com/office/drawing/2014/main" id="{F8C05CD5-9C3E-DC77-00AB-2E63ABCAE91A}"/>
              </a:ext>
            </a:extLst>
          </p:cNvPr>
          <p:cNvPicPr>
            <a:picLocks noChangeAspect="1"/>
          </p:cNvPicPr>
          <p:nvPr/>
        </p:nvPicPr>
        <p:blipFill>
          <a:blip r:embed="rId2">
            <a:extLst>
              <a:ext uri="{28A0092B-C50C-407E-A947-70E740481C1C}">
                <a14:useLocalDpi xmlns:a14="http://schemas.microsoft.com/office/drawing/2010/main" val="0"/>
              </a:ext>
            </a:extLst>
          </a:blip>
          <a:srcRect l="-297" r="22753"/>
          <a:stretch/>
        </p:blipFill>
        <p:spPr>
          <a:xfrm>
            <a:off x="4137891" y="0"/>
            <a:ext cx="8054110" cy="6858000"/>
          </a:xfrm>
          <a:custGeom>
            <a:avLst/>
            <a:gdLst>
              <a:gd name="connsiteX0" fmla="*/ 9144 w 7976969"/>
              <a:gd name="connsiteY0" fmla="*/ 0 h 6858000"/>
              <a:gd name="connsiteX1" fmla="*/ 7976969 w 7976969"/>
              <a:gd name="connsiteY1" fmla="*/ 0 h 6858000"/>
              <a:gd name="connsiteX2" fmla="*/ 7976969 w 7976969"/>
              <a:gd name="connsiteY2" fmla="*/ 6858000 h 6858000"/>
              <a:gd name="connsiteX3" fmla="*/ 1408530 w 7976969"/>
              <a:gd name="connsiteY3" fmla="*/ 6858000 h 6858000"/>
              <a:gd name="connsiteX4" fmla="*/ 0 w 7976969"/>
              <a:gd name="connsiteY4" fmla="*/ 0 h 6858000"/>
              <a:gd name="connsiteX5" fmla="*/ 9144 w 7976969"/>
              <a:gd name="connsiteY5" fmla="*/ 0 h 6858000"/>
              <a:gd name="connsiteX6" fmla="*/ 9144 w 7976969"/>
              <a:gd name="connsiteY6" fmla="*/ 6858000 h 6858000"/>
              <a:gd name="connsiteX7" fmla="*/ 0 w 797696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76969" h="6858000">
                <a:moveTo>
                  <a:pt x="9144" y="0"/>
                </a:moveTo>
                <a:lnTo>
                  <a:pt x="7976969" y="0"/>
                </a:lnTo>
                <a:lnTo>
                  <a:pt x="7976969" y="6858000"/>
                </a:lnTo>
                <a:lnTo>
                  <a:pt x="1408530" y="6858000"/>
                </a:lnTo>
                <a:close/>
                <a:moveTo>
                  <a:pt x="0" y="0"/>
                </a:moveTo>
                <a:lnTo>
                  <a:pt x="9144" y="0"/>
                </a:lnTo>
                <a:lnTo>
                  <a:pt x="9144" y="6858000"/>
                </a:lnTo>
                <a:lnTo>
                  <a:pt x="0" y="6858000"/>
                </a:lnTo>
                <a:close/>
              </a:path>
            </a:pathLst>
          </a:custGeom>
        </p:spPr>
      </p:pic>
      <p:pic>
        <p:nvPicPr>
          <p:cNvPr id="19" name="Picture 18" descr="A blue hexagon with white text&#10;&#10;Description automatically generated">
            <a:extLst>
              <a:ext uri="{FF2B5EF4-FFF2-40B4-BE49-F238E27FC236}">
                <a16:creationId xmlns:a16="http://schemas.microsoft.com/office/drawing/2014/main" id="{3F179F29-2776-934E-A207-7246230BA389}"/>
              </a:ext>
            </a:extLst>
          </p:cNvPr>
          <p:cNvPicPr>
            <a:picLocks noChangeAspect="1"/>
          </p:cNvPicPr>
          <p:nvPr/>
        </p:nvPicPr>
        <p:blipFill>
          <a:blip r:embed="rId3">
            <a:extLst>
              <a:ext uri="{28A0092B-C50C-407E-A947-70E740481C1C}">
                <a14:useLocalDpi xmlns:a14="http://schemas.microsoft.com/office/drawing/2010/main" val="0"/>
              </a:ext>
            </a:extLst>
          </a:blip>
          <a:srcRect l="23998" r="22434"/>
          <a:stretch/>
        </p:blipFill>
        <p:spPr>
          <a:xfrm>
            <a:off x="176397" y="84860"/>
            <a:ext cx="901948" cy="990600"/>
          </a:xfrm>
          <a:prstGeom prst="rect">
            <a:avLst/>
          </a:prstGeom>
        </p:spPr>
      </p:pic>
      <p:sp>
        <p:nvSpPr>
          <p:cNvPr id="20" name="Title 1">
            <a:extLst>
              <a:ext uri="{FF2B5EF4-FFF2-40B4-BE49-F238E27FC236}">
                <a16:creationId xmlns:a16="http://schemas.microsoft.com/office/drawing/2014/main" id="{4A7D0EC5-1B2D-7646-0BBB-9705922A6239}"/>
              </a:ext>
            </a:extLst>
          </p:cNvPr>
          <p:cNvSpPr>
            <a:spLocks noGrp="1"/>
          </p:cNvSpPr>
          <p:nvPr>
            <p:ph type="ctrTitle"/>
          </p:nvPr>
        </p:nvSpPr>
        <p:spPr>
          <a:xfrm>
            <a:off x="709560" y="2424948"/>
            <a:ext cx="3620357" cy="1440000"/>
          </a:xfrm>
        </p:spPr>
        <p:txBody>
          <a:bodyPr>
            <a:noAutofit/>
          </a:bodyPr>
          <a:lstStyle/>
          <a:p>
            <a:pPr algn="l"/>
            <a:r>
              <a:rPr lang="en-US" sz="3600" b="1" i="1" dirty="0">
                <a:solidFill>
                  <a:schemeClr val="accent4"/>
                </a:solidFill>
                <a:effectLst>
                  <a:outerShdw blurRad="38100" dist="38100" dir="2700000" algn="tl">
                    <a:srgbClr val="000000">
                      <a:alpha val="43137"/>
                    </a:srgbClr>
                  </a:outerShdw>
                </a:effectLst>
              </a:rPr>
              <a:t>Cohort Analysis </a:t>
            </a:r>
            <a:br>
              <a:rPr lang="en-US" sz="3600" b="1" i="1" dirty="0">
                <a:solidFill>
                  <a:schemeClr val="accent4"/>
                </a:solidFill>
                <a:effectLst>
                  <a:outerShdw blurRad="38100" dist="38100" dir="2700000" algn="tl">
                    <a:srgbClr val="000000">
                      <a:alpha val="43137"/>
                    </a:srgbClr>
                  </a:outerShdw>
                </a:effectLst>
              </a:rPr>
            </a:br>
            <a:r>
              <a:rPr lang="en-US" sz="3600" b="1" i="1" dirty="0">
                <a:solidFill>
                  <a:schemeClr val="accent4"/>
                </a:solidFill>
                <a:effectLst>
                  <a:outerShdw blurRad="38100" dist="38100" dir="2700000" algn="tl">
                    <a:srgbClr val="000000">
                      <a:alpha val="43137"/>
                    </a:srgbClr>
                  </a:outerShdw>
                </a:effectLst>
              </a:rPr>
              <a:t>for Ironhack Payments</a:t>
            </a:r>
          </a:p>
        </p:txBody>
      </p:sp>
      <p:sp>
        <p:nvSpPr>
          <p:cNvPr id="21" name="Text Placeholder 9">
            <a:extLst>
              <a:ext uri="{FF2B5EF4-FFF2-40B4-BE49-F238E27FC236}">
                <a16:creationId xmlns:a16="http://schemas.microsoft.com/office/drawing/2014/main" id="{150DB5E6-0F10-8B4E-836A-0595015115A9}"/>
              </a:ext>
            </a:extLst>
          </p:cNvPr>
          <p:cNvSpPr txBox="1">
            <a:spLocks/>
          </p:cNvSpPr>
          <p:nvPr/>
        </p:nvSpPr>
        <p:spPr>
          <a:xfrm>
            <a:off x="819726" y="3864948"/>
            <a:ext cx="2892738" cy="520118"/>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600" b="1" i="1" dirty="0">
                <a:solidFill>
                  <a:srgbClr val="00B050"/>
                </a:solidFill>
              </a:rPr>
              <a:t>A presentation for </a:t>
            </a:r>
            <a:r>
              <a:rPr lang="en-US" sz="1600" b="1" i="1" dirty="0" err="1">
                <a:solidFill>
                  <a:srgbClr val="00B050"/>
                </a:solidFill>
              </a:rPr>
              <a:t>IronHack</a:t>
            </a:r>
            <a:r>
              <a:rPr lang="en-US" sz="1600" b="1" i="1" dirty="0">
                <a:solidFill>
                  <a:srgbClr val="00B050"/>
                </a:solidFill>
              </a:rPr>
              <a:t>    Board of Directors. </a:t>
            </a:r>
          </a:p>
          <a:p>
            <a:pPr marL="0" indent="0">
              <a:spcBef>
                <a:spcPts val="0"/>
              </a:spcBef>
              <a:buNone/>
            </a:pPr>
            <a:endParaRPr lang="en-US" sz="1400" b="1" i="1" dirty="0">
              <a:solidFill>
                <a:srgbClr val="00B050"/>
              </a:solidFill>
            </a:endParaRPr>
          </a:p>
          <a:p>
            <a:pPr marL="0" indent="0">
              <a:spcBef>
                <a:spcPts val="0"/>
              </a:spcBef>
              <a:buNone/>
            </a:pPr>
            <a:r>
              <a:rPr lang="en-US" sz="1400" b="1" i="1" dirty="0">
                <a:solidFill>
                  <a:srgbClr val="00B050"/>
                </a:solidFill>
              </a:rPr>
              <a:t>September 2024</a:t>
            </a:r>
            <a:endParaRPr lang="en-US" sz="2400" dirty="0"/>
          </a:p>
          <a:p>
            <a:endParaRPr lang="en-US" sz="1100" dirty="0"/>
          </a:p>
        </p:txBody>
      </p:sp>
      <p:sp>
        <p:nvSpPr>
          <p:cNvPr id="3" name="Slide Number Placeholder 2">
            <a:extLst>
              <a:ext uri="{FF2B5EF4-FFF2-40B4-BE49-F238E27FC236}">
                <a16:creationId xmlns:a16="http://schemas.microsoft.com/office/drawing/2014/main" id="{EA8254C7-E2FE-A193-153F-565A7B10F6B7}"/>
              </a:ext>
            </a:extLst>
          </p:cNvPr>
          <p:cNvSpPr>
            <a:spLocks noGrp="1"/>
          </p:cNvSpPr>
          <p:nvPr>
            <p:ph type="sldNum" sz="quarter" idx="12"/>
          </p:nvPr>
        </p:nvSpPr>
        <p:spPr/>
        <p:txBody>
          <a:bodyPr/>
          <a:lstStyle/>
          <a:p>
            <a:fld id="{B35932F2-E095-4FD6-8C8D-7E05DAB0B815}" type="slidenum">
              <a:rPr lang="de-DE" smtClean="0"/>
              <a:t>1</a:t>
            </a:fld>
            <a:endParaRPr lang="de-DE"/>
          </a:p>
        </p:txBody>
      </p:sp>
      <p:sp>
        <p:nvSpPr>
          <p:cNvPr id="5" name="Date Placeholder 1">
            <a:extLst>
              <a:ext uri="{FF2B5EF4-FFF2-40B4-BE49-F238E27FC236}">
                <a16:creationId xmlns:a16="http://schemas.microsoft.com/office/drawing/2014/main" id="{2B0049CE-CCC3-1383-A1F0-9E96B23F588F}"/>
              </a:ext>
            </a:extLst>
          </p:cNvPr>
          <p:cNvSpPr>
            <a:spLocks noGrp="1"/>
          </p:cNvSpPr>
          <p:nvPr>
            <p:ph type="dt" sz="half" idx="10"/>
          </p:nvPr>
        </p:nvSpPr>
        <p:spPr>
          <a:xfrm>
            <a:off x="838200" y="6650962"/>
            <a:ext cx="2743200" cy="148147"/>
          </a:xfrm>
        </p:spPr>
        <p:txBody>
          <a:bodyPr/>
          <a:lstStyle/>
          <a:p>
            <a:fld id="{91AF6F57-DC25-4A06-BAA5-C2F891595D00}" type="datetime1">
              <a:rPr lang="de-DE" smtClean="0"/>
              <a:t>20.09.2024</a:t>
            </a:fld>
            <a:endParaRPr lang="de-DE" dirty="0"/>
          </a:p>
        </p:txBody>
      </p:sp>
    </p:spTree>
    <p:extLst>
      <p:ext uri="{BB962C8B-B14F-4D97-AF65-F5344CB8AC3E}">
        <p14:creationId xmlns:p14="http://schemas.microsoft.com/office/powerpoint/2010/main" val="171316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7197E666-C73C-6A8E-6FFE-F0E370D3B442}"/>
              </a:ext>
            </a:extLst>
          </p:cNvPr>
          <p:cNvCxnSpPr>
            <a:cxnSpLocks/>
          </p:cNvCxnSpPr>
          <p:nvPr/>
        </p:nvCxnSpPr>
        <p:spPr>
          <a:xfrm>
            <a:off x="5088926" y="1782223"/>
            <a:ext cx="0" cy="26791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30E1166D-4768-BA7D-836C-1B973EB02173}"/>
              </a:ext>
            </a:extLst>
          </p:cNvPr>
          <p:cNvSpPr/>
          <p:nvPr/>
        </p:nvSpPr>
        <p:spPr>
          <a:xfrm>
            <a:off x="341744" y="277090"/>
            <a:ext cx="11693237" cy="16850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tangle 4">
            <a:extLst>
              <a:ext uri="{FF2B5EF4-FFF2-40B4-BE49-F238E27FC236}">
                <a16:creationId xmlns:a16="http://schemas.microsoft.com/office/drawing/2014/main" id="{5867FA55-EB84-0F18-4524-79DEC60995E3}"/>
              </a:ext>
            </a:extLst>
          </p:cNvPr>
          <p:cNvSpPr>
            <a:spLocks noGrp="1" noRot="1" noMove="1" noResize="1" noEditPoints="1" noAdjustHandles="1" noChangeArrowheads="1" noChangeShapeType="1"/>
          </p:cNvSpPr>
          <p:nvPr/>
        </p:nvSpPr>
        <p:spPr>
          <a:xfrm>
            <a:off x="371189" y="4230539"/>
            <a:ext cx="11693237" cy="237894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tangle 6">
            <a:extLst>
              <a:ext uri="{FF2B5EF4-FFF2-40B4-BE49-F238E27FC236}">
                <a16:creationId xmlns:a16="http://schemas.microsoft.com/office/drawing/2014/main" id="{CC01A966-6493-0F60-5E4E-E2E3D894DA83}"/>
              </a:ext>
            </a:extLst>
          </p:cNvPr>
          <p:cNvSpPr/>
          <p:nvPr/>
        </p:nvSpPr>
        <p:spPr>
          <a:xfrm>
            <a:off x="1367442" y="350980"/>
            <a:ext cx="2355274" cy="3048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accent1"/>
                </a:solidFill>
              </a:rPr>
              <a:t>Project Overview</a:t>
            </a:r>
          </a:p>
        </p:txBody>
      </p:sp>
      <p:grpSp>
        <p:nvGrpSpPr>
          <p:cNvPr id="20" name="Group 19">
            <a:extLst>
              <a:ext uri="{FF2B5EF4-FFF2-40B4-BE49-F238E27FC236}">
                <a16:creationId xmlns:a16="http://schemas.microsoft.com/office/drawing/2014/main" id="{44B75AE4-C7FA-DB79-809A-021A8C8B4C2B}"/>
              </a:ext>
            </a:extLst>
          </p:cNvPr>
          <p:cNvGrpSpPr/>
          <p:nvPr/>
        </p:nvGrpSpPr>
        <p:grpSpPr>
          <a:xfrm>
            <a:off x="477938" y="689841"/>
            <a:ext cx="914400" cy="914400"/>
            <a:chOff x="477938" y="460835"/>
            <a:chExt cx="914400" cy="914400"/>
          </a:xfrm>
          <a:effectLst>
            <a:outerShdw blurRad="50800" dist="38100" dir="5400000" algn="t" rotWithShape="0">
              <a:prstClr val="black">
                <a:alpha val="40000"/>
              </a:prstClr>
            </a:outerShdw>
          </a:effectLst>
        </p:grpSpPr>
        <p:sp>
          <p:nvSpPr>
            <p:cNvPr id="9" name="Oval 8">
              <a:extLst>
                <a:ext uri="{FF2B5EF4-FFF2-40B4-BE49-F238E27FC236}">
                  <a16:creationId xmlns:a16="http://schemas.microsoft.com/office/drawing/2014/main" id="{CA9E401B-6795-24D5-21F4-96C7B066B4A4}"/>
                </a:ext>
              </a:extLst>
            </p:cNvPr>
            <p:cNvSpPr/>
            <p:nvPr/>
          </p:nvSpPr>
          <p:spPr>
            <a:xfrm>
              <a:off x="477938" y="460835"/>
              <a:ext cx="914400" cy="914400"/>
            </a:xfrm>
            <a:prstGeom prst="ellips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phic 7">
              <a:extLst>
                <a:ext uri="{FF2B5EF4-FFF2-40B4-BE49-F238E27FC236}">
                  <a16:creationId xmlns:a16="http://schemas.microsoft.com/office/drawing/2014/main" id="{C05870A8-F2C6-CF34-4351-C3677EEA857F}"/>
                </a:ext>
              </a:extLst>
            </p:cNvPr>
            <p:cNvPicPr>
              <a:picLocks/>
            </p:cNvPicPr>
            <p:nvPr/>
          </p:nvPicPr>
          <p:blipFill>
            <a:blip r:embed="rId2">
              <a:extLst>
                <a:ext uri="{96DAC541-7B7A-43D3-8B79-37D633B846F1}">
                  <asvg:svgBlip xmlns:asvg="http://schemas.microsoft.com/office/drawing/2016/SVG/main" r:embed="rId3"/>
                </a:ext>
              </a:extLst>
            </a:blip>
            <a:stretch>
              <a:fillRect/>
            </a:stretch>
          </p:blipFill>
          <p:spPr>
            <a:xfrm>
              <a:off x="617743" y="597995"/>
              <a:ext cx="640080" cy="640080"/>
            </a:xfrm>
            <a:prstGeom prst="rect">
              <a:avLst/>
            </a:prstGeom>
          </p:spPr>
        </p:pic>
      </p:grpSp>
      <p:sp>
        <p:nvSpPr>
          <p:cNvPr id="17" name="TextBox 16">
            <a:extLst>
              <a:ext uri="{FF2B5EF4-FFF2-40B4-BE49-F238E27FC236}">
                <a16:creationId xmlns:a16="http://schemas.microsoft.com/office/drawing/2014/main" id="{E190B2A4-54D7-2CB1-0D3C-F82868D25180}"/>
              </a:ext>
            </a:extLst>
          </p:cNvPr>
          <p:cNvSpPr txBox="1"/>
          <p:nvPr/>
        </p:nvSpPr>
        <p:spPr>
          <a:xfrm>
            <a:off x="1544156" y="733712"/>
            <a:ext cx="7407820" cy="954107"/>
          </a:xfrm>
          <a:prstGeom prst="rect">
            <a:avLst/>
          </a:prstGeom>
          <a:noFill/>
        </p:spPr>
        <p:txBody>
          <a:bodyPr wrap="square">
            <a:spAutoFit/>
          </a:bodyPr>
          <a:lstStyle/>
          <a:p>
            <a:pPr algn="l">
              <a:buFont typeface="+mj-lt"/>
              <a:buAutoNum type="arabicPeriod"/>
            </a:pPr>
            <a:r>
              <a:rPr lang="en-US" sz="1400" i="0" dirty="0">
                <a:solidFill>
                  <a:schemeClr val="tx2">
                    <a:lumMod val="90000"/>
                    <a:lumOff val="10000"/>
                  </a:schemeClr>
                </a:solidFill>
                <a:effectLst/>
                <a:latin typeface="-apple-system"/>
              </a:rPr>
              <a:t> Analysis of the Frequency of the usage of </a:t>
            </a:r>
            <a:r>
              <a:rPr lang="en-US" sz="1400" i="0" dirty="0" err="1">
                <a:solidFill>
                  <a:schemeClr val="tx2">
                    <a:lumMod val="90000"/>
                    <a:lumOff val="10000"/>
                  </a:schemeClr>
                </a:solidFill>
                <a:effectLst/>
                <a:latin typeface="-apple-system"/>
              </a:rPr>
              <a:t>IronHack</a:t>
            </a:r>
            <a:r>
              <a:rPr lang="en-US" sz="1400" i="0" dirty="0">
                <a:solidFill>
                  <a:schemeClr val="tx2">
                    <a:lumMod val="90000"/>
                    <a:lumOff val="10000"/>
                  </a:schemeClr>
                </a:solidFill>
                <a:effectLst/>
                <a:latin typeface="-apple-system"/>
              </a:rPr>
              <a:t> cash advance Payments' services over time.</a:t>
            </a:r>
          </a:p>
          <a:p>
            <a:pPr algn="l">
              <a:buFont typeface="+mj-lt"/>
              <a:buAutoNum type="arabicPeriod"/>
            </a:pPr>
            <a:r>
              <a:rPr lang="en-US" sz="1400" i="0" dirty="0">
                <a:solidFill>
                  <a:schemeClr val="tx2">
                    <a:lumMod val="90000"/>
                    <a:lumOff val="10000"/>
                  </a:schemeClr>
                </a:solidFill>
                <a:effectLst/>
                <a:latin typeface="-apple-system"/>
              </a:rPr>
              <a:t> Determination of Payment Incident </a:t>
            </a:r>
            <a:r>
              <a:rPr lang="en-US" sz="1400" dirty="0">
                <a:solidFill>
                  <a:schemeClr val="tx2">
                    <a:lumMod val="90000"/>
                    <a:lumOff val="10000"/>
                  </a:schemeClr>
                </a:solidFill>
                <a:latin typeface="-apple-system"/>
              </a:rPr>
              <a:t>r</a:t>
            </a:r>
            <a:r>
              <a:rPr lang="en-US" sz="1400" i="0" dirty="0">
                <a:solidFill>
                  <a:schemeClr val="tx2">
                    <a:lumMod val="90000"/>
                    <a:lumOff val="10000"/>
                  </a:schemeClr>
                </a:solidFill>
                <a:effectLst/>
                <a:latin typeface="-apple-system"/>
              </a:rPr>
              <a:t>ate for each cohort</a:t>
            </a:r>
          </a:p>
          <a:p>
            <a:pPr algn="l">
              <a:buFont typeface="+mj-lt"/>
              <a:buAutoNum type="arabicPeriod"/>
            </a:pPr>
            <a:r>
              <a:rPr lang="en-US" sz="1400" i="0" dirty="0">
                <a:solidFill>
                  <a:schemeClr val="tx2">
                    <a:lumMod val="90000"/>
                    <a:lumOff val="10000"/>
                  </a:schemeClr>
                </a:solidFill>
                <a:effectLst/>
                <a:latin typeface="-apple-system"/>
              </a:rPr>
              <a:t> Determination of the </a:t>
            </a:r>
            <a:r>
              <a:rPr lang="en-US" sz="1400" dirty="0">
                <a:solidFill>
                  <a:schemeClr val="tx2">
                    <a:lumMod val="90000"/>
                    <a:lumOff val="10000"/>
                  </a:schemeClr>
                </a:solidFill>
                <a:latin typeface="-apple-system"/>
              </a:rPr>
              <a:t>r</a:t>
            </a:r>
            <a:r>
              <a:rPr lang="en-US" sz="1400" i="0" dirty="0">
                <a:solidFill>
                  <a:schemeClr val="tx2">
                    <a:lumMod val="90000"/>
                    <a:lumOff val="10000"/>
                  </a:schemeClr>
                </a:solidFill>
                <a:effectLst/>
                <a:latin typeface="-apple-system"/>
              </a:rPr>
              <a:t>evenue </a:t>
            </a:r>
            <a:r>
              <a:rPr lang="en-US" sz="1400" dirty="0">
                <a:solidFill>
                  <a:schemeClr val="tx2">
                    <a:lumMod val="90000"/>
                    <a:lumOff val="10000"/>
                  </a:schemeClr>
                </a:solidFill>
                <a:latin typeface="-apple-system"/>
              </a:rPr>
              <a:t>g</a:t>
            </a:r>
            <a:r>
              <a:rPr lang="en-US" sz="1400" i="0" dirty="0">
                <a:solidFill>
                  <a:schemeClr val="tx2">
                    <a:lumMod val="90000"/>
                    <a:lumOff val="10000"/>
                  </a:schemeClr>
                </a:solidFill>
                <a:effectLst/>
                <a:latin typeface="-apple-system"/>
              </a:rPr>
              <a:t>enerated by each cohort over the months</a:t>
            </a:r>
          </a:p>
          <a:p>
            <a:pPr algn="l">
              <a:buFont typeface="+mj-lt"/>
              <a:buAutoNum type="arabicPeriod"/>
            </a:pPr>
            <a:r>
              <a:rPr lang="en-US" sz="1400" i="0" dirty="0">
                <a:solidFill>
                  <a:schemeClr val="tx2">
                    <a:lumMod val="90000"/>
                    <a:lumOff val="10000"/>
                  </a:schemeClr>
                </a:solidFill>
                <a:effectLst/>
                <a:latin typeface="-apple-system"/>
              </a:rPr>
              <a:t>Determination of Total fees by cohorts' overtime</a:t>
            </a:r>
          </a:p>
        </p:txBody>
      </p:sp>
      <p:sp>
        <p:nvSpPr>
          <p:cNvPr id="18" name="Rectangle 17">
            <a:extLst>
              <a:ext uri="{FF2B5EF4-FFF2-40B4-BE49-F238E27FC236}">
                <a16:creationId xmlns:a16="http://schemas.microsoft.com/office/drawing/2014/main" id="{0DC6A659-7177-E4C7-A888-F38A6F13B284}"/>
              </a:ext>
            </a:extLst>
          </p:cNvPr>
          <p:cNvSpPr/>
          <p:nvPr/>
        </p:nvSpPr>
        <p:spPr>
          <a:xfrm>
            <a:off x="1211036" y="2026042"/>
            <a:ext cx="2780143" cy="3048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accent1"/>
                </a:solidFill>
              </a:rPr>
              <a:t>Deliverable </a:t>
            </a:r>
          </a:p>
        </p:txBody>
      </p:sp>
      <p:sp>
        <p:nvSpPr>
          <p:cNvPr id="19" name="Rectangle 18">
            <a:extLst>
              <a:ext uri="{FF2B5EF4-FFF2-40B4-BE49-F238E27FC236}">
                <a16:creationId xmlns:a16="http://schemas.microsoft.com/office/drawing/2014/main" id="{08C2B480-3D10-3298-6751-7E0BCA1F50C0}"/>
              </a:ext>
            </a:extLst>
          </p:cNvPr>
          <p:cNvSpPr/>
          <p:nvPr/>
        </p:nvSpPr>
        <p:spPr>
          <a:xfrm>
            <a:off x="5699107" y="2026042"/>
            <a:ext cx="2780143" cy="3048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accent1"/>
                </a:solidFill>
              </a:rPr>
              <a:t>Stakeholders</a:t>
            </a:r>
          </a:p>
        </p:txBody>
      </p:sp>
      <p:grpSp>
        <p:nvGrpSpPr>
          <p:cNvPr id="13" name="Group 12">
            <a:extLst>
              <a:ext uri="{FF2B5EF4-FFF2-40B4-BE49-F238E27FC236}">
                <a16:creationId xmlns:a16="http://schemas.microsoft.com/office/drawing/2014/main" id="{717CD5CC-9459-0894-B99F-AAD636A75326}"/>
              </a:ext>
            </a:extLst>
          </p:cNvPr>
          <p:cNvGrpSpPr/>
          <p:nvPr/>
        </p:nvGrpSpPr>
        <p:grpSpPr>
          <a:xfrm>
            <a:off x="9254837" y="277091"/>
            <a:ext cx="3161926" cy="6350000"/>
            <a:chOff x="9254837" y="277091"/>
            <a:chExt cx="3161926" cy="6350000"/>
          </a:xfrm>
        </p:grpSpPr>
        <p:sp>
          <p:nvSpPr>
            <p:cNvPr id="6" name="Rectangle 5">
              <a:extLst>
                <a:ext uri="{FF2B5EF4-FFF2-40B4-BE49-F238E27FC236}">
                  <a16:creationId xmlns:a16="http://schemas.microsoft.com/office/drawing/2014/main" id="{AFA0FC11-93E7-7BA4-03DE-71A148F77B75}"/>
                </a:ext>
              </a:extLst>
            </p:cNvPr>
            <p:cNvSpPr/>
            <p:nvPr/>
          </p:nvSpPr>
          <p:spPr>
            <a:xfrm>
              <a:off x="9254837" y="277091"/>
              <a:ext cx="2780144" cy="6350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tangle 9">
              <a:extLst>
                <a:ext uri="{FF2B5EF4-FFF2-40B4-BE49-F238E27FC236}">
                  <a16:creationId xmlns:a16="http://schemas.microsoft.com/office/drawing/2014/main" id="{30DC0B90-AAA3-7E7B-A0A3-2A4571B2C33A}"/>
                </a:ext>
              </a:extLst>
            </p:cNvPr>
            <p:cNvSpPr/>
            <p:nvPr/>
          </p:nvSpPr>
          <p:spPr>
            <a:xfrm>
              <a:off x="9467271" y="327890"/>
              <a:ext cx="2567709" cy="3048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accent1"/>
                  </a:solidFill>
                </a:rPr>
                <a:t>Timeline &amp; Milestones</a:t>
              </a:r>
            </a:p>
          </p:txBody>
        </p:sp>
        <p:cxnSp>
          <p:nvCxnSpPr>
            <p:cNvPr id="12" name="Straight Connector 11">
              <a:extLst>
                <a:ext uri="{FF2B5EF4-FFF2-40B4-BE49-F238E27FC236}">
                  <a16:creationId xmlns:a16="http://schemas.microsoft.com/office/drawing/2014/main" id="{23E2C66B-151D-10C6-B987-620161FD559A}"/>
                </a:ext>
              </a:extLst>
            </p:cNvPr>
            <p:cNvCxnSpPr>
              <a:cxnSpLocks/>
            </p:cNvCxnSpPr>
            <p:nvPr/>
          </p:nvCxnSpPr>
          <p:spPr>
            <a:xfrm>
              <a:off x="9254837" y="617451"/>
              <a:ext cx="288976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17A1C32C-2BE5-9B40-0417-E63608272667}"/>
                </a:ext>
              </a:extLst>
            </p:cNvPr>
            <p:cNvCxnSpPr>
              <a:cxnSpLocks/>
              <a:stCxn id="21" idx="2"/>
              <a:endCxn id="22" idx="0"/>
            </p:cNvCxnSpPr>
            <p:nvPr/>
          </p:nvCxnSpPr>
          <p:spPr>
            <a:xfrm>
              <a:off x="9640723" y="1272524"/>
              <a:ext cx="21518" cy="376164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24" name="Group 23">
              <a:extLst>
                <a:ext uri="{FF2B5EF4-FFF2-40B4-BE49-F238E27FC236}">
                  <a16:creationId xmlns:a16="http://schemas.microsoft.com/office/drawing/2014/main" id="{3B25B808-FF8C-3120-D9D2-BEAC62FEDD52}"/>
                </a:ext>
              </a:extLst>
            </p:cNvPr>
            <p:cNvGrpSpPr/>
            <p:nvPr/>
          </p:nvGrpSpPr>
          <p:grpSpPr>
            <a:xfrm>
              <a:off x="9457843" y="973051"/>
              <a:ext cx="365760" cy="365760"/>
              <a:chOff x="7124700" y="2677159"/>
              <a:chExt cx="742950" cy="737553"/>
            </a:xfrm>
          </p:grpSpPr>
          <p:sp>
            <p:nvSpPr>
              <p:cNvPr id="23" name="Oval 22">
                <a:extLst>
                  <a:ext uri="{FF2B5EF4-FFF2-40B4-BE49-F238E27FC236}">
                    <a16:creationId xmlns:a16="http://schemas.microsoft.com/office/drawing/2014/main" id="{637B3133-5B16-AC20-2F4F-9C802AED43CE}"/>
                  </a:ext>
                </a:extLst>
              </p:cNvPr>
              <p:cNvSpPr/>
              <p:nvPr/>
            </p:nvSpPr>
            <p:spPr>
              <a:xfrm>
                <a:off x="7124700" y="2677159"/>
                <a:ext cx="742950" cy="737553"/>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1" name="Graphic 20">
                <a:extLst>
                  <a:ext uri="{FF2B5EF4-FFF2-40B4-BE49-F238E27FC236}">
                    <a16:creationId xmlns:a16="http://schemas.microsoft.com/office/drawing/2014/main" id="{78F1C292-68E8-B230-2906-55FD01ED2E8F}"/>
                  </a:ext>
                </a:extLst>
              </p:cNvPr>
              <p:cNvPicPr>
                <a:picLocks/>
              </p:cNvPicPr>
              <p:nvPr/>
            </p:nvPicPr>
            <p:blipFill>
              <a:blip r:embed="rId4">
                <a:extLst>
                  <a:ext uri="{96DAC541-7B7A-43D3-8B79-37D633B846F1}">
                    <asvg:svgBlip xmlns:asvg="http://schemas.microsoft.com/office/drawing/2016/SVG/main" r:embed="rId5"/>
                  </a:ext>
                </a:extLst>
              </a:blip>
              <a:stretch>
                <a:fillRect/>
              </a:stretch>
            </p:blipFill>
            <p:spPr>
              <a:xfrm>
                <a:off x="7267575" y="2823845"/>
                <a:ext cx="457200" cy="457200"/>
              </a:xfrm>
              <a:prstGeom prst="rect">
                <a:avLst/>
              </a:prstGeom>
            </p:spPr>
          </p:pic>
        </p:grpSp>
        <p:grpSp>
          <p:nvGrpSpPr>
            <p:cNvPr id="28" name="Group 27">
              <a:extLst>
                <a:ext uri="{FF2B5EF4-FFF2-40B4-BE49-F238E27FC236}">
                  <a16:creationId xmlns:a16="http://schemas.microsoft.com/office/drawing/2014/main" id="{95330117-3ABF-238D-A4E3-FC2EC5D49441}"/>
                </a:ext>
              </a:extLst>
            </p:cNvPr>
            <p:cNvGrpSpPr/>
            <p:nvPr/>
          </p:nvGrpSpPr>
          <p:grpSpPr>
            <a:xfrm>
              <a:off x="9479361" y="4997594"/>
              <a:ext cx="365760" cy="365760"/>
              <a:chOff x="5661729" y="3194685"/>
              <a:chExt cx="914400" cy="914400"/>
            </a:xfrm>
          </p:grpSpPr>
          <p:sp>
            <p:nvSpPr>
              <p:cNvPr id="26" name="Oval 25">
                <a:extLst>
                  <a:ext uri="{FF2B5EF4-FFF2-40B4-BE49-F238E27FC236}">
                    <a16:creationId xmlns:a16="http://schemas.microsoft.com/office/drawing/2014/main" id="{1167E634-7292-FA96-A785-565271D47FA9}"/>
                  </a:ext>
                </a:extLst>
              </p:cNvPr>
              <p:cNvSpPr/>
              <p:nvPr/>
            </p:nvSpPr>
            <p:spPr>
              <a:xfrm>
                <a:off x="5661729" y="3194685"/>
                <a:ext cx="914400" cy="9144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2" name="Graphic 21">
                <a:extLst>
                  <a:ext uri="{FF2B5EF4-FFF2-40B4-BE49-F238E27FC236}">
                    <a16:creationId xmlns:a16="http://schemas.microsoft.com/office/drawing/2014/main" id="{CF668F28-BE65-535E-5948-665F1E48F023}"/>
                  </a:ext>
                </a:extLst>
              </p:cNvPr>
              <p:cNvPicPr>
                <a:picLocks/>
              </p:cNvPicPr>
              <p:nvPr/>
            </p:nvPicPr>
            <p:blipFill>
              <a:blip r:embed="rId6">
                <a:extLst>
                  <a:ext uri="{96DAC541-7B7A-43D3-8B79-37D633B846F1}">
                    <asvg:svgBlip xmlns:asvg="http://schemas.microsoft.com/office/drawing/2016/SVG/main" r:embed="rId7"/>
                  </a:ext>
                </a:extLst>
              </a:blip>
              <a:stretch>
                <a:fillRect/>
              </a:stretch>
            </p:blipFill>
            <p:spPr>
              <a:xfrm>
                <a:off x="5753169" y="3286125"/>
                <a:ext cx="731520" cy="731520"/>
              </a:xfrm>
              <a:prstGeom prst="rect">
                <a:avLst/>
              </a:prstGeom>
            </p:spPr>
          </p:pic>
        </p:grpSp>
        <p:pic>
          <p:nvPicPr>
            <p:cNvPr id="32" name="Graphic 31" descr="Badge 3 with solid fill">
              <a:extLst>
                <a:ext uri="{FF2B5EF4-FFF2-40B4-BE49-F238E27FC236}">
                  <a16:creationId xmlns:a16="http://schemas.microsoft.com/office/drawing/2014/main" id="{01999962-E185-7529-B9C0-A21142DF27A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2123" y="3351202"/>
              <a:ext cx="457200" cy="457200"/>
            </a:xfrm>
            <a:prstGeom prst="rect">
              <a:avLst/>
            </a:prstGeom>
          </p:spPr>
        </p:pic>
        <p:pic>
          <p:nvPicPr>
            <p:cNvPr id="34" name="Graphic 33" descr="Badge with solid fill">
              <a:extLst>
                <a:ext uri="{FF2B5EF4-FFF2-40B4-BE49-F238E27FC236}">
                  <a16:creationId xmlns:a16="http://schemas.microsoft.com/office/drawing/2014/main" id="{4DE526C3-B054-ED96-088D-9039ACA5BB1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412123" y="2528005"/>
              <a:ext cx="457200" cy="457200"/>
            </a:xfrm>
            <a:prstGeom prst="rect">
              <a:avLst/>
            </a:prstGeom>
          </p:spPr>
        </p:pic>
        <p:pic>
          <p:nvPicPr>
            <p:cNvPr id="36" name="Graphic 35" descr="Badge 1 with solid fill">
              <a:extLst>
                <a:ext uri="{FF2B5EF4-FFF2-40B4-BE49-F238E27FC236}">
                  <a16:creationId xmlns:a16="http://schemas.microsoft.com/office/drawing/2014/main" id="{EDD6068B-FB87-132F-9CF6-E3F8B8F61A5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412123" y="1704808"/>
              <a:ext cx="457200" cy="457200"/>
            </a:xfrm>
            <a:prstGeom prst="rect">
              <a:avLst/>
            </a:prstGeom>
          </p:spPr>
        </p:pic>
        <p:pic>
          <p:nvPicPr>
            <p:cNvPr id="38" name="Graphic 37" descr="Badge 4 with solid fill">
              <a:extLst>
                <a:ext uri="{FF2B5EF4-FFF2-40B4-BE49-F238E27FC236}">
                  <a16:creationId xmlns:a16="http://schemas.microsoft.com/office/drawing/2014/main" id="{49B64EED-2604-8466-D389-8C61641F400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409075" y="4174399"/>
              <a:ext cx="457200" cy="457200"/>
            </a:xfrm>
            <a:prstGeom prst="rect">
              <a:avLst/>
            </a:prstGeom>
          </p:spPr>
        </p:pic>
        <p:pic>
          <p:nvPicPr>
            <p:cNvPr id="41" name="Graphic 40">
              <a:extLst>
                <a:ext uri="{FF2B5EF4-FFF2-40B4-BE49-F238E27FC236}">
                  <a16:creationId xmlns:a16="http://schemas.microsoft.com/office/drawing/2014/main" id="{2B267436-8F03-C9FD-B8B9-07027AF5D988}"/>
                </a:ext>
              </a:extLst>
            </p:cNvPr>
            <p:cNvPicPr>
              <a:picLocks/>
            </p:cNvPicPr>
            <p:nvPr/>
          </p:nvPicPr>
          <p:blipFill>
            <a:blip r:embed="rId16">
              <a:extLst>
                <a:ext uri="{96DAC541-7B7A-43D3-8B79-37D633B846F1}">
                  <asvg:svgBlip xmlns:asvg="http://schemas.microsoft.com/office/drawing/2016/SVG/main" r:embed="rId17"/>
                </a:ext>
              </a:extLst>
            </a:blip>
            <a:stretch>
              <a:fillRect/>
            </a:stretch>
          </p:blipFill>
          <p:spPr>
            <a:xfrm>
              <a:off x="9334775" y="5710115"/>
              <a:ext cx="761725" cy="819995"/>
            </a:xfrm>
            <a:prstGeom prst="rect">
              <a:avLst/>
            </a:prstGeom>
          </p:spPr>
        </p:pic>
        <p:sp>
          <p:nvSpPr>
            <p:cNvPr id="42" name="Rectangle 41">
              <a:extLst>
                <a:ext uri="{FF2B5EF4-FFF2-40B4-BE49-F238E27FC236}">
                  <a16:creationId xmlns:a16="http://schemas.microsoft.com/office/drawing/2014/main" id="{AD7C5BBB-064E-4452-B305-C016A2E4D246}"/>
                </a:ext>
              </a:extLst>
            </p:cNvPr>
            <p:cNvSpPr/>
            <p:nvPr/>
          </p:nvSpPr>
          <p:spPr>
            <a:xfrm>
              <a:off x="9991146" y="5815311"/>
              <a:ext cx="1219779" cy="3048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accent1"/>
                  </a:solidFill>
                </a:rPr>
                <a:t>Budget</a:t>
              </a:r>
            </a:p>
          </p:txBody>
        </p:sp>
        <p:sp>
          <p:nvSpPr>
            <p:cNvPr id="43" name="TextBox 42">
              <a:extLst>
                <a:ext uri="{FF2B5EF4-FFF2-40B4-BE49-F238E27FC236}">
                  <a16:creationId xmlns:a16="http://schemas.microsoft.com/office/drawing/2014/main" id="{4D6BBD50-299B-81CB-9D47-031D305DA6F2}"/>
                </a:ext>
              </a:extLst>
            </p:cNvPr>
            <p:cNvSpPr txBox="1"/>
            <p:nvPr/>
          </p:nvSpPr>
          <p:spPr>
            <a:xfrm>
              <a:off x="9831933" y="4910774"/>
              <a:ext cx="2247953" cy="646331"/>
            </a:xfrm>
            <a:prstGeom prst="rect">
              <a:avLst/>
            </a:prstGeom>
            <a:noFill/>
          </p:spPr>
          <p:txBody>
            <a:bodyPr wrap="square">
              <a:spAutoFit/>
            </a:bodyPr>
            <a:lstStyle/>
            <a:p>
              <a:r>
                <a:rPr lang="en-US" sz="1400" b="1" dirty="0">
                  <a:solidFill>
                    <a:schemeClr val="accent1"/>
                  </a:solidFill>
                  <a:latin typeface="-apple-system"/>
                </a:rPr>
                <a:t>Day 6</a:t>
              </a:r>
            </a:p>
            <a:p>
              <a:r>
                <a:rPr lang="en-US" sz="1100" dirty="0">
                  <a:solidFill>
                    <a:schemeClr val="accent1"/>
                  </a:solidFill>
                  <a:latin typeface="-apple-system"/>
                </a:rPr>
                <a:t>Development of presentation slides, final review and presentation</a:t>
              </a:r>
            </a:p>
          </p:txBody>
        </p:sp>
        <p:sp>
          <p:nvSpPr>
            <p:cNvPr id="44" name="TextBox 43">
              <a:extLst>
                <a:ext uri="{FF2B5EF4-FFF2-40B4-BE49-F238E27FC236}">
                  <a16:creationId xmlns:a16="http://schemas.microsoft.com/office/drawing/2014/main" id="{23A387A1-4A81-DCC8-A790-FB39C2D1397F}"/>
                </a:ext>
              </a:extLst>
            </p:cNvPr>
            <p:cNvSpPr txBox="1"/>
            <p:nvPr/>
          </p:nvSpPr>
          <p:spPr>
            <a:xfrm>
              <a:off x="9831933" y="4153830"/>
              <a:ext cx="2356516" cy="692497"/>
            </a:xfrm>
            <a:prstGeom prst="rect">
              <a:avLst/>
            </a:prstGeom>
            <a:noFill/>
          </p:spPr>
          <p:txBody>
            <a:bodyPr wrap="square">
              <a:spAutoFit/>
            </a:bodyPr>
            <a:lstStyle/>
            <a:p>
              <a:r>
                <a:rPr lang="en-US" sz="1400" b="1" dirty="0">
                  <a:solidFill>
                    <a:schemeClr val="accent1"/>
                  </a:solidFill>
                  <a:latin typeface="-apple-system"/>
                </a:rPr>
                <a:t>Day 5</a:t>
              </a:r>
            </a:p>
            <a:p>
              <a:r>
                <a:rPr lang="en-US" sz="1100" dirty="0">
                  <a:solidFill>
                    <a:schemeClr val="accent1"/>
                  </a:solidFill>
                  <a:latin typeface="-apple-system"/>
                </a:rPr>
                <a:t>Revenue Generated by the Cohort and  New Relevant Metric</a:t>
              </a:r>
              <a:r>
                <a:rPr lang="en-US" sz="1400" b="1" dirty="0">
                  <a:solidFill>
                    <a:schemeClr val="accent1"/>
                  </a:solidFill>
                  <a:latin typeface="-apple-system"/>
                </a:rPr>
                <a:t>.</a:t>
              </a:r>
              <a:endParaRPr lang="en-US" sz="1100" dirty="0">
                <a:solidFill>
                  <a:schemeClr val="accent1"/>
                </a:solidFill>
                <a:latin typeface="-apple-system"/>
              </a:endParaRPr>
            </a:p>
          </p:txBody>
        </p:sp>
        <p:sp>
          <p:nvSpPr>
            <p:cNvPr id="45" name="TextBox 44">
              <a:extLst>
                <a:ext uri="{FF2B5EF4-FFF2-40B4-BE49-F238E27FC236}">
                  <a16:creationId xmlns:a16="http://schemas.microsoft.com/office/drawing/2014/main" id="{5CED9EE1-8B89-6BF5-1948-5A67ADC6BF9A}"/>
                </a:ext>
              </a:extLst>
            </p:cNvPr>
            <p:cNvSpPr txBox="1"/>
            <p:nvPr/>
          </p:nvSpPr>
          <p:spPr>
            <a:xfrm>
              <a:off x="9831933" y="3335940"/>
              <a:ext cx="2196354" cy="692497"/>
            </a:xfrm>
            <a:prstGeom prst="rect">
              <a:avLst/>
            </a:prstGeom>
            <a:noFill/>
          </p:spPr>
          <p:txBody>
            <a:bodyPr wrap="square">
              <a:spAutoFit/>
            </a:bodyPr>
            <a:lstStyle/>
            <a:p>
              <a:r>
                <a:rPr lang="en-US" sz="1400" b="1" dirty="0">
                  <a:solidFill>
                    <a:schemeClr val="accent1"/>
                  </a:solidFill>
                  <a:latin typeface="-apple-system"/>
                </a:rPr>
                <a:t>Day 4</a:t>
              </a:r>
            </a:p>
            <a:p>
              <a:r>
                <a:rPr lang="en-US" sz="1100" dirty="0">
                  <a:solidFill>
                    <a:schemeClr val="accent1"/>
                  </a:solidFill>
                  <a:latin typeface="-apple-system"/>
                </a:rPr>
                <a:t>Determination of Payment Incident Rate</a:t>
              </a:r>
              <a:r>
                <a:rPr lang="en-US" sz="1400" b="1" dirty="0">
                  <a:solidFill>
                    <a:schemeClr val="accent1"/>
                  </a:solidFill>
                  <a:latin typeface="-apple-system"/>
                </a:rPr>
                <a:t>.</a:t>
              </a:r>
              <a:endParaRPr lang="en-US" sz="1100" dirty="0">
                <a:solidFill>
                  <a:schemeClr val="accent1"/>
                </a:solidFill>
                <a:latin typeface="-apple-system"/>
              </a:endParaRPr>
            </a:p>
          </p:txBody>
        </p:sp>
        <p:sp>
          <p:nvSpPr>
            <p:cNvPr id="46" name="TextBox 45">
              <a:extLst>
                <a:ext uri="{FF2B5EF4-FFF2-40B4-BE49-F238E27FC236}">
                  <a16:creationId xmlns:a16="http://schemas.microsoft.com/office/drawing/2014/main" id="{8896F4EB-37B0-C17E-3912-F241E52EB966}"/>
                </a:ext>
              </a:extLst>
            </p:cNvPr>
            <p:cNvSpPr txBox="1"/>
            <p:nvPr/>
          </p:nvSpPr>
          <p:spPr>
            <a:xfrm>
              <a:off x="9831933" y="2483596"/>
              <a:ext cx="2217872" cy="692497"/>
            </a:xfrm>
            <a:prstGeom prst="rect">
              <a:avLst/>
            </a:prstGeom>
            <a:noFill/>
          </p:spPr>
          <p:txBody>
            <a:bodyPr wrap="square">
              <a:spAutoFit/>
            </a:bodyPr>
            <a:lstStyle/>
            <a:p>
              <a:pPr algn="l"/>
              <a:r>
                <a:rPr lang="en-US" sz="1400" b="1" i="0" dirty="0">
                  <a:solidFill>
                    <a:schemeClr val="accent1"/>
                  </a:solidFill>
                  <a:effectLst/>
                  <a:latin typeface="-apple-system"/>
                </a:rPr>
                <a:t>Day 3</a:t>
              </a:r>
            </a:p>
            <a:p>
              <a:r>
                <a:rPr lang="en-US" sz="1100" dirty="0">
                  <a:solidFill>
                    <a:schemeClr val="accent1"/>
                  </a:solidFill>
                  <a:latin typeface="-apple-system"/>
                </a:rPr>
                <a:t>Analysis of Service Usage Frequency</a:t>
              </a:r>
              <a:r>
                <a:rPr lang="en-US" sz="1400" b="1" dirty="0">
                  <a:solidFill>
                    <a:schemeClr val="accent1"/>
                  </a:solidFill>
                  <a:latin typeface="-apple-system"/>
                </a:rPr>
                <a:t>.</a:t>
              </a:r>
              <a:endParaRPr lang="en-US" sz="1100" dirty="0">
                <a:solidFill>
                  <a:schemeClr val="accent1"/>
                </a:solidFill>
                <a:latin typeface="-apple-system"/>
              </a:endParaRPr>
            </a:p>
          </p:txBody>
        </p:sp>
        <p:sp>
          <p:nvSpPr>
            <p:cNvPr id="47" name="TextBox 46">
              <a:extLst>
                <a:ext uri="{FF2B5EF4-FFF2-40B4-BE49-F238E27FC236}">
                  <a16:creationId xmlns:a16="http://schemas.microsoft.com/office/drawing/2014/main" id="{D7901525-1DA1-6517-D567-40D32A0CAD1F}"/>
                </a:ext>
              </a:extLst>
            </p:cNvPr>
            <p:cNvSpPr txBox="1"/>
            <p:nvPr/>
          </p:nvSpPr>
          <p:spPr>
            <a:xfrm>
              <a:off x="9831933" y="1656947"/>
              <a:ext cx="2584830" cy="646331"/>
            </a:xfrm>
            <a:prstGeom prst="rect">
              <a:avLst/>
            </a:prstGeom>
            <a:noFill/>
          </p:spPr>
          <p:txBody>
            <a:bodyPr wrap="square">
              <a:spAutoFit/>
            </a:bodyPr>
            <a:lstStyle/>
            <a:p>
              <a:pPr algn="l"/>
              <a:r>
                <a:rPr lang="en-US" sz="1400" b="1" dirty="0">
                  <a:solidFill>
                    <a:schemeClr val="accent1"/>
                  </a:solidFill>
                  <a:latin typeface="-apple-system"/>
                </a:rPr>
                <a:t>Day 2</a:t>
              </a:r>
            </a:p>
            <a:p>
              <a:r>
                <a:rPr lang="en-US" sz="1100" dirty="0">
                  <a:solidFill>
                    <a:schemeClr val="accent1"/>
                  </a:solidFill>
                  <a:latin typeface="-apple-system"/>
                </a:rPr>
                <a:t>project team task distribution  and alignment</a:t>
              </a:r>
            </a:p>
          </p:txBody>
        </p:sp>
        <p:sp>
          <p:nvSpPr>
            <p:cNvPr id="48" name="TextBox 47">
              <a:extLst>
                <a:ext uri="{FF2B5EF4-FFF2-40B4-BE49-F238E27FC236}">
                  <a16:creationId xmlns:a16="http://schemas.microsoft.com/office/drawing/2014/main" id="{76908746-9BCF-10F3-FECD-DC1F2A1CC532}"/>
                </a:ext>
              </a:extLst>
            </p:cNvPr>
            <p:cNvSpPr txBox="1"/>
            <p:nvPr/>
          </p:nvSpPr>
          <p:spPr>
            <a:xfrm>
              <a:off x="9831933" y="884063"/>
              <a:ext cx="2194885" cy="646331"/>
            </a:xfrm>
            <a:prstGeom prst="rect">
              <a:avLst/>
            </a:prstGeom>
            <a:noFill/>
          </p:spPr>
          <p:txBody>
            <a:bodyPr wrap="square">
              <a:spAutoFit/>
            </a:bodyPr>
            <a:lstStyle/>
            <a:p>
              <a:pPr algn="l"/>
              <a:r>
                <a:rPr lang="en-US" sz="1400" b="1" dirty="0">
                  <a:solidFill>
                    <a:schemeClr val="accent1"/>
                  </a:solidFill>
                  <a:latin typeface="-apple-system"/>
                </a:rPr>
                <a:t>Day 1</a:t>
              </a:r>
            </a:p>
            <a:p>
              <a:pPr algn="l"/>
              <a:r>
                <a:rPr lang="en-US" sz="1100" dirty="0">
                  <a:solidFill>
                    <a:schemeClr val="accent1"/>
                  </a:solidFill>
                  <a:latin typeface="-apple-system"/>
                </a:rPr>
                <a:t>Project Kick off including gathering of requirements </a:t>
              </a:r>
            </a:p>
          </p:txBody>
        </p:sp>
        <p:sp>
          <p:nvSpPr>
            <p:cNvPr id="49" name="TextBox 48">
              <a:extLst>
                <a:ext uri="{FF2B5EF4-FFF2-40B4-BE49-F238E27FC236}">
                  <a16:creationId xmlns:a16="http://schemas.microsoft.com/office/drawing/2014/main" id="{65C76D00-DAA7-BF4E-75CE-5278EA90405A}"/>
                </a:ext>
              </a:extLst>
            </p:cNvPr>
            <p:cNvSpPr txBox="1"/>
            <p:nvPr/>
          </p:nvSpPr>
          <p:spPr>
            <a:xfrm>
              <a:off x="10123754" y="6049995"/>
              <a:ext cx="2197559" cy="430887"/>
            </a:xfrm>
            <a:prstGeom prst="rect">
              <a:avLst/>
            </a:prstGeom>
            <a:noFill/>
          </p:spPr>
          <p:txBody>
            <a:bodyPr wrap="square">
              <a:spAutoFit/>
            </a:bodyPr>
            <a:lstStyle/>
            <a:p>
              <a:r>
                <a:rPr lang="en-US" sz="1100" dirty="0">
                  <a:solidFill>
                    <a:schemeClr val="accent1"/>
                  </a:solidFill>
                  <a:latin typeface="-apple-system"/>
                </a:rPr>
                <a:t>The project was executed with      no budget.</a:t>
              </a:r>
            </a:p>
          </p:txBody>
        </p:sp>
      </p:grpSp>
      <p:sp>
        <p:nvSpPr>
          <p:cNvPr id="58" name="TextBox 57">
            <a:extLst>
              <a:ext uri="{FF2B5EF4-FFF2-40B4-BE49-F238E27FC236}">
                <a16:creationId xmlns:a16="http://schemas.microsoft.com/office/drawing/2014/main" id="{BBC1417A-54FE-B7C0-22A9-4371263A4DD3}"/>
              </a:ext>
            </a:extLst>
          </p:cNvPr>
          <p:cNvSpPr txBox="1"/>
          <p:nvPr/>
        </p:nvSpPr>
        <p:spPr>
          <a:xfrm>
            <a:off x="1884309" y="2340033"/>
            <a:ext cx="2584830" cy="1446550"/>
          </a:xfrm>
          <a:prstGeom prst="rect">
            <a:avLst/>
          </a:prstGeom>
          <a:noFill/>
        </p:spPr>
        <p:txBody>
          <a:bodyPr wrap="square">
            <a:spAutoFit/>
          </a:bodyPr>
          <a:lstStyle/>
          <a:p>
            <a:pPr marL="171450" indent="-171450" algn="l">
              <a:buFont typeface="Wingdings" panose="05000000000000000000" pitchFamily="2" charset="2"/>
              <a:buChar char="§"/>
            </a:pPr>
            <a:r>
              <a:rPr lang="en-US" sz="1100" dirty="0">
                <a:solidFill>
                  <a:schemeClr val="accent1"/>
                </a:solidFill>
                <a:latin typeface="-apple-system"/>
              </a:rPr>
              <a:t>Result of a cohort analysis using Python, primarily leveraging the Pandas library for data manipulation and analysis. </a:t>
            </a:r>
          </a:p>
          <a:p>
            <a:pPr marL="171450" indent="-171450" algn="l">
              <a:buFont typeface="Wingdings" panose="05000000000000000000" pitchFamily="2" charset="2"/>
              <a:buChar char="§"/>
            </a:pPr>
            <a:endParaRPr lang="en-US" sz="1100" dirty="0">
              <a:solidFill>
                <a:schemeClr val="accent1"/>
              </a:solidFill>
              <a:latin typeface="-apple-system"/>
            </a:endParaRPr>
          </a:p>
          <a:p>
            <a:pPr marL="171450" indent="-171450" algn="l">
              <a:buFont typeface="Wingdings" panose="05000000000000000000" pitchFamily="2" charset="2"/>
              <a:buChar char="§"/>
            </a:pPr>
            <a:r>
              <a:rPr lang="en-US" sz="1100" dirty="0">
                <a:solidFill>
                  <a:schemeClr val="accent1"/>
                </a:solidFill>
                <a:latin typeface="-apple-system"/>
              </a:rPr>
              <a:t>The analysis should be presented in PowerPoint slide for informing the management of Ironhack. </a:t>
            </a:r>
          </a:p>
        </p:txBody>
      </p:sp>
      <p:sp>
        <p:nvSpPr>
          <p:cNvPr id="59" name="TextBox 58">
            <a:extLst>
              <a:ext uri="{FF2B5EF4-FFF2-40B4-BE49-F238E27FC236}">
                <a16:creationId xmlns:a16="http://schemas.microsoft.com/office/drawing/2014/main" id="{EB6CCEE3-DE60-FE70-D923-AA9A8E1B2B16}"/>
              </a:ext>
            </a:extLst>
          </p:cNvPr>
          <p:cNvSpPr txBox="1"/>
          <p:nvPr/>
        </p:nvSpPr>
        <p:spPr>
          <a:xfrm>
            <a:off x="6300253" y="2308910"/>
            <a:ext cx="2066425" cy="1107996"/>
          </a:xfrm>
          <a:prstGeom prst="rect">
            <a:avLst/>
          </a:prstGeom>
          <a:noFill/>
        </p:spPr>
        <p:txBody>
          <a:bodyPr wrap="square">
            <a:spAutoFit/>
          </a:bodyPr>
          <a:lstStyle/>
          <a:p>
            <a:pPr marL="228600" indent="-228600" algn="l">
              <a:buFont typeface="Wingdings" panose="05000000000000000000" pitchFamily="2" charset="2"/>
              <a:buChar char="§"/>
            </a:pPr>
            <a:r>
              <a:rPr lang="en-US" sz="1100" dirty="0">
                <a:solidFill>
                  <a:schemeClr val="accent1"/>
                </a:solidFill>
                <a:latin typeface="-apple-system"/>
              </a:rPr>
              <a:t>The board of Directors</a:t>
            </a:r>
          </a:p>
          <a:p>
            <a:pPr marL="228600" indent="-228600" algn="l">
              <a:buFont typeface="Wingdings" panose="05000000000000000000" pitchFamily="2" charset="2"/>
              <a:buChar char="§"/>
            </a:pPr>
            <a:r>
              <a:rPr lang="en-US" sz="1100" dirty="0">
                <a:solidFill>
                  <a:schemeClr val="accent1"/>
                </a:solidFill>
                <a:latin typeface="-apple-system"/>
              </a:rPr>
              <a:t>The finance team</a:t>
            </a:r>
          </a:p>
          <a:p>
            <a:pPr marL="228600" indent="-228600" algn="l">
              <a:buFont typeface="Wingdings" panose="05000000000000000000" pitchFamily="2" charset="2"/>
              <a:buChar char="§"/>
            </a:pPr>
            <a:r>
              <a:rPr lang="en-US" sz="1100" dirty="0">
                <a:solidFill>
                  <a:schemeClr val="accent1"/>
                </a:solidFill>
                <a:latin typeface="-apple-system"/>
              </a:rPr>
              <a:t>The IT solutions team</a:t>
            </a:r>
          </a:p>
          <a:p>
            <a:pPr marL="228600" indent="-228600" algn="l">
              <a:buFont typeface="Wingdings" panose="05000000000000000000" pitchFamily="2" charset="2"/>
              <a:buChar char="§"/>
            </a:pPr>
            <a:r>
              <a:rPr lang="en-US" sz="1100" dirty="0">
                <a:solidFill>
                  <a:schemeClr val="accent1"/>
                </a:solidFill>
                <a:latin typeface="-apple-system"/>
              </a:rPr>
              <a:t>The cohort recruitment team</a:t>
            </a:r>
          </a:p>
          <a:p>
            <a:pPr marL="228600" indent="-228600" algn="l">
              <a:buFont typeface="Wingdings" panose="05000000000000000000" pitchFamily="2" charset="2"/>
              <a:buChar char="§"/>
            </a:pPr>
            <a:r>
              <a:rPr lang="en-US" sz="1100" dirty="0">
                <a:solidFill>
                  <a:schemeClr val="accent1"/>
                </a:solidFill>
                <a:latin typeface="-apple-system"/>
              </a:rPr>
              <a:t>Human Resource</a:t>
            </a:r>
          </a:p>
          <a:p>
            <a:pPr marL="228600" indent="-228600" algn="l">
              <a:buFont typeface="Wingdings" panose="05000000000000000000" pitchFamily="2" charset="2"/>
              <a:buChar char="§"/>
            </a:pPr>
            <a:r>
              <a:rPr lang="en-US" sz="1100" dirty="0">
                <a:solidFill>
                  <a:schemeClr val="accent1"/>
                </a:solidFill>
                <a:latin typeface="-apple-system"/>
              </a:rPr>
              <a:t>Head of marketing </a:t>
            </a:r>
          </a:p>
        </p:txBody>
      </p:sp>
      <p:sp>
        <p:nvSpPr>
          <p:cNvPr id="60" name="Rectangle 59">
            <a:extLst>
              <a:ext uri="{FF2B5EF4-FFF2-40B4-BE49-F238E27FC236}">
                <a16:creationId xmlns:a16="http://schemas.microsoft.com/office/drawing/2014/main" id="{9C000560-8EEC-1E0E-4D5E-5A35AD81F211}"/>
              </a:ext>
            </a:extLst>
          </p:cNvPr>
          <p:cNvSpPr/>
          <p:nvPr/>
        </p:nvSpPr>
        <p:spPr>
          <a:xfrm>
            <a:off x="1544156" y="4799713"/>
            <a:ext cx="2780143" cy="3048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b="1" dirty="0">
                <a:solidFill>
                  <a:schemeClr val="accent1"/>
                </a:solidFill>
              </a:rPr>
              <a:t>Assumptions</a:t>
            </a:r>
          </a:p>
        </p:txBody>
      </p:sp>
      <p:sp>
        <p:nvSpPr>
          <p:cNvPr id="61" name="TextBox 60">
            <a:extLst>
              <a:ext uri="{FF2B5EF4-FFF2-40B4-BE49-F238E27FC236}">
                <a16:creationId xmlns:a16="http://schemas.microsoft.com/office/drawing/2014/main" id="{4285D447-2E97-62FA-3BB1-75B779E2BDEF}"/>
              </a:ext>
            </a:extLst>
          </p:cNvPr>
          <p:cNvSpPr txBox="1"/>
          <p:nvPr/>
        </p:nvSpPr>
        <p:spPr>
          <a:xfrm>
            <a:off x="1535729" y="5096422"/>
            <a:ext cx="3405973" cy="1107996"/>
          </a:xfrm>
          <a:prstGeom prst="rect">
            <a:avLst/>
          </a:prstGeom>
          <a:noFill/>
        </p:spPr>
        <p:txBody>
          <a:bodyPr wrap="square">
            <a:spAutoFit/>
          </a:bodyPr>
          <a:lstStyle/>
          <a:p>
            <a:pPr marL="228600" indent="-228600" algn="l">
              <a:buAutoNum type="arabicPeriod"/>
            </a:pPr>
            <a:r>
              <a:rPr lang="en-US" sz="1100" dirty="0">
                <a:solidFill>
                  <a:schemeClr val="accent1"/>
                </a:solidFill>
                <a:latin typeface="-apple-system"/>
              </a:rPr>
              <a:t>The higher the cash advance service usage, the higher total revenue. </a:t>
            </a:r>
          </a:p>
          <a:p>
            <a:pPr marL="228600" indent="-228600" algn="l">
              <a:buAutoNum type="arabicPeriod"/>
            </a:pPr>
            <a:r>
              <a:rPr lang="en-US" sz="1100" dirty="0">
                <a:solidFill>
                  <a:schemeClr val="accent1"/>
                </a:solidFill>
                <a:latin typeface="-apple-system"/>
              </a:rPr>
              <a:t>The incident rate will increase from cohort to cohort</a:t>
            </a:r>
          </a:p>
          <a:p>
            <a:pPr marL="228600" indent="-228600" algn="l">
              <a:buAutoNum type="arabicPeriod"/>
            </a:pPr>
            <a:r>
              <a:rPr lang="en-US" sz="1100" dirty="0">
                <a:solidFill>
                  <a:schemeClr val="accent1"/>
                </a:solidFill>
                <a:latin typeface="-apple-system"/>
              </a:rPr>
              <a:t>There is likely to be an effect of Covid 19 Pandemic in the result</a:t>
            </a:r>
          </a:p>
          <a:p>
            <a:pPr marL="228600" indent="-228600" algn="l">
              <a:buAutoNum type="arabicPeriod"/>
            </a:pPr>
            <a:endParaRPr lang="en-US" sz="1100" dirty="0">
              <a:solidFill>
                <a:schemeClr val="accent1"/>
              </a:solidFill>
              <a:latin typeface="-apple-system"/>
            </a:endParaRPr>
          </a:p>
        </p:txBody>
      </p:sp>
      <p:sp>
        <p:nvSpPr>
          <p:cNvPr id="62" name="Rectangle 61">
            <a:extLst>
              <a:ext uri="{FF2B5EF4-FFF2-40B4-BE49-F238E27FC236}">
                <a16:creationId xmlns:a16="http://schemas.microsoft.com/office/drawing/2014/main" id="{37C3466C-4E14-B21B-FE95-FC8B3E2028CE}"/>
              </a:ext>
            </a:extLst>
          </p:cNvPr>
          <p:cNvSpPr/>
          <p:nvPr/>
        </p:nvSpPr>
        <p:spPr>
          <a:xfrm>
            <a:off x="5501280" y="4759148"/>
            <a:ext cx="2780143" cy="3048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accent1"/>
                </a:solidFill>
              </a:rPr>
              <a:t>Project Team</a:t>
            </a:r>
          </a:p>
        </p:txBody>
      </p:sp>
      <p:sp>
        <p:nvSpPr>
          <p:cNvPr id="63" name="TextBox 62">
            <a:extLst>
              <a:ext uri="{FF2B5EF4-FFF2-40B4-BE49-F238E27FC236}">
                <a16:creationId xmlns:a16="http://schemas.microsoft.com/office/drawing/2014/main" id="{F5C2D845-7674-FBCA-F2AF-EFF8F028E376}"/>
              </a:ext>
            </a:extLst>
          </p:cNvPr>
          <p:cNvSpPr txBox="1"/>
          <p:nvPr/>
        </p:nvSpPr>
        <p:spPr>
          <a:xfrm>
            <a:off x="6156913" y="5059823"/>
            <a:ext cx="3405973" cy="600164"/>
          </a:xfrm>
          <a:prstGeom prst="rect">
            <a:avLst/>
          </a:prstGeom>
          <a:noFill/>
        </p:spPr>
        <p:txBody>
          <a:bodyPr wrap="square">
            <a:spAutoFit/>
          </a:bodyPr>
          <a:lstStyle/>
          <a:p>
            <a:pPr marL="228600" indent="-228600">
              <a:buFont typeface="Wingdings" panose="05000000000000000000" pitchFamily="2" charset="2"/>
              <a:buChar char="§"/>
            </a:pPr>
            <a:r>
              <a:rPr lang="en-US" sz="1100" dirty="0">
                <a:solidFill>
                  <a:schemeClr val="accent1"/>
                </a:solidFill>
                <a:latin typeface="-apple-system"/>
              </a:rPr>
              <a:t>Olagoke Somoye</a:t>
            </a:r>
          </a:p>
          <a:p>
            <a:pPr marL="228600" indent="-228600">
              <a:buFont typeface="Wingdings" panose="05000000000000000000" pitchFamily="2" charset="2"/>
              <a:buChar char="§"/>
            </a:pPr>
            <a:r>
              <a:rPr lang="en-US" sz="1100" dirty="0" err="1">
                <a:solidFill>
                  <a:schemeClr val="accent1"/>
                </a:solidFill>
                <a:latin typeface="-apple-system"/>
              </a:rPr>
              <a:t>Iciar</a:t>
            </a:r>
            <a:r>
              <a:rPr lang="en-US" sz="1100" dirty="0">
                <a:solidFill>
                  <a:schemeClr val="accent1"/>
                </a:solidFill>
                <a:latin typeface="-apple-system"/>
              </a:rPr>
              <a:t> Roldan</a:t>
            </a:r>
          </a:p>
          <a:p>
            <a:pPr marL="228600" indent="-228600">
              <a:buFont typeface="Wingdings" panose="05000000000000000000" pitchFamily="2" charset="2"/>
              <a:buChar char="§"/>
            </a:pPr>
            <a:r>
              <a:rPr lang="en-US" sz="1100" dirty="0">
                <a:solidFill>
                  <a:schemeClr val="accent1"/>
                </a:solidFill>
                <a:latin typeface="-apple-system"/>
              </a:rPr>
              <a:t>Giuseppe Nicolo</a:t>
            </a:r>
          </a:p>
        </p:txBody>
      </p:sp>
      <p:pic>
        <p:nvPicPr>
          <p:cNvPr id="64" name="Graphic 63">
            <a:extLst>
              <a:ext uri="{FF2B5EF4-FFF2-40B4-BE49-F238E27FC236}">
                <a16:creationId xmlns:a16="http://schemas.microsoft.com/office/drawing/2014/main" id="{324DD667-8E50-6BAB-AECF-293B0A14A952}"/>
              </a:ext>
            </a:extLst>
          </p:cNvPr>
          <p:cNvPicPr>
            <a:picLocks/>
          </p:cNvPicPr>
          <p:nvPr/>
        </p:nvPicPr>
        <p:blipFill>
          <a:blip r:embed="rId18">
            <a:extLst>
              <a:ext uri="{96DAC541-7B7A-43D3-8B79-37D633B846F1}">
                <asvg:svgBlip xmlns:asvg="http://schemas.microsoft.com/office/drawing/2016/SVG/main" r:embed="rId19"/>
              </a:ext>
            </a:extLst>
          </a:blip>
          <a:stretch>
            <a:fillRect/>
          </a:stretch>
        </p:blipFill>
        <p:spPr>
          <a:xfrm>
            <a:off x="5486622" y="2634189"/>
            <a:ext cx="581756" cy="555615"/>
          </a:xfrm>
          <a:prstGeom prst="rect">
            <a:avLst/>
          </a:prstGeom>
        </p:spPr>
      </p:pic>
      <p:pic>
        <p:nvPicPr>
          <p:cNvPr id="65" name="Graphic 64">
            <a:extLst>
              <a:ext uri="{FF2B5EF4-FFF2-40B4-BE49-F238E27FC236}">
                <a16:creationId xmlns:a16="http://schemas.microsoft.com/office/drawing/2014/main" id="{EE86FC20-DC69-46A8-2118-7A0AAFE2FFA6}"/>
              </a:ext>
            </a:extLst>
          </p:cNvPr>
          <p:cNvPicPr>
            <a:picLocks/>
          </p:cNvPicPr>
          <p:nvPr/>
        </p:nvPicPr>
        <p:blipFill>
          <a:blip r:embed="rId20">
            <a:extLst>
              <a:ext uri="{96DAC541-7B7A-43D3-8B79-37D633B846F1}">
                <asvg:svgBlip xmlns:asvg="http://schemas.microsoft.com/office/drawing/2016/SVG/main" r:embed="rId21"/>
              </a:ext>
            </a:extLst>
          </a:blip>
          <a:stretch>
            <a:fillRect/>
          </a:stretch>
        </p:blipFill>
        <p:spPr>
          <a:xfrm>
            <a:off x="1086474" y="2608992"/>
            <a:ext cx="667974" cy="600164"/>
          </a:xfrm>
          <a:prstGeom prst="rect">
            <a:avLst/>
          </a:prstGeom>
        </p:spPr>
      </p:pic>
      <p:pic>
        <p:nvPicPr>
          <p:cNvPr id="66" name="Graphic 65">
            <a:extLst>
              <a:ext uri="{FF2B5EF4-FFF2-40B4-BE49-F238E27FC236}">
                <a16:creationId xmlns:a16="http://schemas.microsoft.com/office/drawing/2014/main" id="{43C40720-DD52-E762-FAEB-8395A5EF488C}"/>
              </a:ext>
            </a:extLst>
          </p:cNvPr>
          <p:cNvPicPr>
            <a:picLocks/>
          </p:cNvPicPr>
          <p:nvPr/>
        </p:nvPicPr>
        <p:blipFill>
          <a:blip r:embed="rId22">
            <a:extLst>
              <a:ext uri="{96DAC541-7B7A-43D3-8B79-37D633B846F1}">
                <asvg:svgBlip xmlns:asvg="http://schemas.microsoft.com/office/drawing/2016/SVG/main" r:embed="rId23"/>
              </a:ext>
            </a:extLst>
          </a:blip>
          <a:stretch>
            <a:fillRect/>
          </a:stretch>
        </p:blipFill>
        <p:spPr>
          <a:xfrm flipH="1">
            <a:off x="953521" y="5007734"/>
            <a:ext cx="499612" cy="517287"/>
          </a:xfrm>
          <a:prstGeom prst="rect">
            <a:avLst/>
          </a:prstGeom>
        </p:spPr>
      </p:pic>
      <p:pic>
        <p:nvPicPr>
          <p:cNvPr id="67" name="Graphic 66">
            <a:extLst>
              <a:ext uri="{FF2B5EF4-FFF2-40B4-BE49-F238E27FC236}">
                <a16:creationId xmlns:a16="http://schemas.microsoft.com/office/drawing/2014/main" id="{E0C005FC-0836-7AB1-CA4C-4B1EF701A0FC}"/>
              </a:ext>
            </a:extLst>
          </p:cNvPr>
          <p:cNvPicPr>
            <a:picLocks/>
          </p:cNvPicPr>
          <p:nvPr/>
        </p:nvPicPr>
        <p:blipFill>
          <a:blip r:embed="rId24">
            <a:extLst>
              <a:ext uri="{96DAC541-7B7A-43D3-8B79-37D633B846F1}">
                <asvg:svgBlip xmlns:asvg="http://schemas.microsoft.com/office/drawing/2016/SVG/main" r:embed="rId25"/>
              </a:ext>
            </a:extLst>
          </a:blip>
          <a:stretch>
            <a:fillRect/>
          </a:stretch>
        </p:blipFill>
        <p:spPr>
          <a:xfrm>
            <a:off x="5466581" y="5007342"/>
            <a:ext cx="633412" cy="633413"/>
          </a:xfrm>
          <a:prstGeom prst="rect">
            <a:avLst/>
          </a:prstGeom>
        </p:spPr>
      </p:pic>
      <p:sp>
        <p:nvSpPr>
          <p:cNvPr id="2" name="Date Placeholder 1">
            <a:extLst>
              <a:ext uri="{FF2B5EF4-FFF2-40B4-BE49-F238E27FC236}">
                <a16:creationId xmlns:a16="http://schemas.microsoft.com/office/drawing/2014/main" id="{E1A1CD12-D1C8-ABAA-DC40-163B62663580}"/>
              </a:ext>
            </a:extLst>
          </p:cNvPr>
          <p:cNvSpPr>
            <a:spLocks noGrp="1"/>
          </p:cNvSpPr>
          <p:nvPr>
            <p:ph type="dt" sz="half" idx="10"/>
          </p:nvPr>
        </p:nvSpPr>
        <p:spPr/>
        <p:txBody>
          <a:bodyPr/>
          <a:lstStyle/>
          <a:p>
            <a:fld id="{91AF6F57-DC25-4A06-BAA5-C2F891595D00}" type="datetime1">
              <a:rPr lang="de-DE" smtClean="0"/>
              <a:t>20.09.2024</a:t>
            </a:fld>
            <a:endParaRPr lang="de-DE" dirty="0"/>
          </a:p>
        </p:txBody>
      </p:sp>
      <p:sp>
        <p:nvSpPr>
          <p:cNvPr id="3" name="Slide Number Placeholder 2">
            <a:extLst>
              <a:ext uri="{FF2B5EF4-FFF2-40B4-BE49-F238E27FC236}">
                <a16:creationId xmlns:a16="http://schemas.microsoft.com/office/drawing/2014/main" id="{7067ED38-03A5-FE9F-FAA0-01E1D1F2420B}"/>
              </a:ext>
            </a:extLst>
          </p:cNvPr>
          <p:cNvSpPr>
            <a:spLocks noGrp="1"/>
          </p:cNvSpPr>
          <p:nvPr>
            <p:ph type="sldNum" sz="quarter" idx="12"/>
          </p:nvPr>
        </p:nvSpPr>
        <p:spPr/>
        <p:txBody>
          <a:bodyPr/>
          <a:lstStyle/>
          <a:p>
            <a:fld id="{B35932F2-E095-4FD6-8C8D-7E05DAB0B815}" type="slidenum">
              <a:rPr lang="de-DE" smtClean="0"/>
              <a:t>2</a:t>
            </a:fld>
            <a:endParaRPr lang="de-DE"/>
          </a:p>
        </p:txBody>
      </p:sp>
      <p:sp>
        <p:nvSpPr>
          <p:cNvPr id="11" name="Footer Placeholder 10">
            <a:extLst>
              <a:ext uri="{FF2B5EF4-FFF2-40B4-BE49-F238E27FC236}">
                <a16:creationId xmlns:a16="http://schemas.microsoft.com/office/drawing/2014/main" id="{6631BF11-A8F5-D0F0-9CAB-C6CE9A192BCF}"/>
              </a:ext>
            </a:extLst>
          </p:cNvPr>
          <p:cNvSpPr>
            <a:spLocks noGrp="1"/>
          </p:cNvSpPr>
          <p:nvPr>
            <p:ph type="ftr" sz="quarter" idx="11"/>
          </p:nvPr>
        </p:nvSpPr>
        <p:spPr/>
        <p:txBody>
          <a:bodyPr/>
          <a:lstStyle/>
          <a:p>
            <a:r>
              <a:rPr lang="en-US"/>
              <a:t>Cohort Analysis for IronHack Payments /// September 2024</a:t>
            </a:r>
            <a:endParaRPr lang="de-DE"/>
          </a:p>
        </p:txBody>
      </p:sp>
    </p:spTree>
    <p:extLst>
      <p:ext uri="{BB962C8B-B14F-4D97-AF65-F5344CB8AC3E}">
        <p14:creationId xmlns:p14="http://schemas.microsoft.com/office/powerpoint/2010/main" val="256744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D3D93BA-B7A7-C394-A724-C8B17A5E981B}"/>
              </a:ext>
            </a:extLst>
          </p:cNvPr>
          <p:cNvSpPr txBox="1">
            <a:spLocks/>
          </p:cNvSpPr>
          <p:nvPr/>
        </p:nvSpPr>
        <p:spPr>
          <a:xfrm>
            <a:off x="1030224"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i="0" dirty="0">
                <a:solidFill>
                  <a:schemeClr val="tx2">
                    <a:lumMod val="90000"/>
                    <a:lumOff val="10000"/>
                  </a:schemeClr>
                </a:solidFill>
                <a:effectLst/>
                <a:latin typeface="-apple-system"/>
              </a:rPr>
              <a:t>Usage Frequency of Cash Advance Payment</a:t>
            </a:r>
            <a:endParaRPr lang="de-DE" dirty="0"/>
          </a:p>
        </p:txBody>
      </p:sp>
      <p:grpSp>
        <p:nvGrpSpPr>
          <p:cNvPr id="23" name="Group 22">
            <a:extLst>
              <a:ext uri="{FF2B5EF4-FFF2-40B4-BE49-F238E27FC236}">
                <a16:creationId xmlns:a16="http://schemas.microsoft.com/office/drawing/2014/main" id="{F9E3FF2D-2648-58E9-4B46-E8300BF72C1B}"/>
              </a:ext>
            </a:extLst>
          </p:cNvPr>
          <p:cNvGrpSpPr/>
          <p:nvPr/>
        </p:nvGrpSpPr>
        <p:grpSpPr>
          <a:xfrm>
            <a:off x="720571" y="1920240"/>
            <a:ext cx="11363091" cy="4572635"/>
            <a:chOff x="720571" y="1920240"/>
            <a:chExt cx="11363091" cy="4572635"/>
          </a:xfrm>
        </p:grpSpPr>
        <p:pic>
          <p:nvPicPr>
            <p:cNvPr id="5" name="Picture 4" descr="A graph of a service usage&#10;&#10;Description automatically generated">
              <a:extLst>
                <a:ext uri="{FF2B5EF4-FFF2-40B4-BE49-F238E27FC236}">
                  <a16:creationId xmlns:a16="http://schemas.microsoft.com/office/drawing/2014/main" id="{1F60FB05-9050-D18F-FCD7-5EA086A9B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2336" y="1920240"/>
              <a:ext cx="6601326" cy="4572635"/>
            </a:xfrm>
            <a:prstGeom prst="rect">
              <a:avLst/>
            </a:prstGeom>
            <a:ln>
              <a:noFill/>
            </a:ln>
          </p:spPr>
        </p:pic>
        <p:sp>
          <p:nvSpPr>
            <p:cNvPr id="7" name="Isosceles Triangle 6">
              <a:extLst>
                <a:ext uri="{FF2B5EF4-FFF2-40B4-BE49-F238E27FC236}">
                  <a16:creationId xmlns:a16="http://schemas.microsoft.com/office/drawing/2014/main" id="{E5EC2ADA-FD9B-A90D-A9EC-91859AE2255A}"/>
                </a:ext>
              </a:extLst>
            </p:cNvPr>
            <p:cNvSpPr/>
            <p:nvPr/>
          </p:nvSpPr>
          <p:spPr>
            <a:xfrm rot="16200000">
              <a:off x="2381532" y="3388005"/>
              <a:ext cx="4572634" cy="1637103"/>
            </a:xfrm>
            <a:prstGeom prst="triangle">
              <a:avLst>
                <a:gd name="adj" fmla="val 49172"/>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tangle 5">
              <a:extLst>
                <a:ext uri="{FF2B5EF4-FFF2-40B4-BE49-F238E27FC236}">
                  <a16:creationId xmlns:a16="http://schemas.microsoft.com/office/drawing/2014/main" id="{2009472E-5627-3E18-F976-B00753633380}"/>
                </a:ext>
              </a:extLst>
            </p:cNvPr>
            <p:cNvSpPr>
              <a:spLocks/>
            </p:cNvSpPr>
            <p:nvPr/>
          </p:nvSpPr>
          <p:spPr>
            <a:xfrm>
              <a:off x="720571" y="2459736"/>
              <a:ext cx="4384829" cy="351129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2" name="Group 21">
              <a:extLst>
                <a:ext uri="{FF2B5EF4-FFF2-40B4-BE49-F238E27FC236}">
                  <a16:creationId xmlns:a16="http://schemas.microsoft.com/office/drawing/2014/main" id="{6F9E54DC-993D-30CF-9B5E-8B6EBF89E48D}"/>
                </a:ext>
              </a:extLst>
            </p:cNvPr>
            <p:cNvGrpSpPr/>
            <p:nvPr/>
          </p:nvGrpSpPr>
          <p:grpSpPr>
            <a:xfrm>
              <a:off x="1057598" y="2420275"/>
              <a:ext cx="3879898" cy="3415805"/>
              <a:chOff x="1057598" y="2420275"/>
              <a:chExt cx="3879898" cy="3415805"/>
            </a:xfrm>
          </p:grpSpPr>
          <p:sp>
            <p:nvSpPr>
              <p:cNvPr id="8" name="Rectangle 7">
                <a:extLst>
                  <a:ext uri="{FF2B5EF4-FFF2-40B4-BE49-F238E27FC236}">
                    <a16:creationId xmlns:a16="http://schemas.microsoft.com/office/drawing/2014/main" id="{B82DE6C0-2E90-394B-F95D-5A6B8560FEE7}"/>
                  </a:ext>
                </a:extLst>
              </p:cNvPr>
              <p:cNvSpPr/>
              <p:nvPr/>
            </p:nvSpPr>
            <p:spPr>
              <a:xfrm>
                <a:off x="1541722" y="2563532"/>
                <a:ext cx="2161598" cy="3048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000" b="1" dirty="0">
                    <a:solidFill>
                      <a:schemeClr val="accent1"/>
                    </a:solidFill>
                  </a:rPr>
                  <a:t>Key Take Aways </a:t>
                </a:r>
              </a:p>
            </p:txBody>
          </p:sp>
          <p:sp>
            <p:nvSpPr>
              <p:cNvPr id="10" name="TextBox 9">
                <a:extLst>
                  <a:ext uri="{FF2B5EF4-FFF2-40B4-BE49-F238E27FC236}">
                    <a16:creationId xmlns:a16="http://schemas.microsoft.com/office/drawing/2014/main" id="{5E0066CF-2D17-272D-E61A-09AE9423356F}"/>
                  </a:ext>
                </a:extLst>
              </p:cNvPr>
              <p:cNvSpPr txBox="1"/>
              <p:nvPr/>
            </p:nvSpPr>
            <p:spPr>
              <a:xfrm>
                <a:off x="1187195" y="3158424"/>
                <a:ext cx="3750301" cy="2677656"/>
              </a:xfrm>
              <a:prstGeom prst="rect">
                <a:avLst/>
              </a:prstGeom>
              <a:noFill/>
            </p:spPr>
            <p:txBody>
              <a:bodyPr wrap="square">
                <a:spAutoFit/>
              </a:bodyPr>
              <a:lstStyle/>
              <a:p>
                <a:pPr marL="285750" indent="-285750">
                  <a:buFont typeface="Wingdings" panose="05000000000000000000" pitchFamily="2" charset="2"/>
                  <a:buChar char="Ø"/>
                </a:pPr>
                <a:r>
                  <a:rPr lang="en-US" sz="1400" dirty="0">
                    <a:solidFill>
                      <a:schemeClr val="accent1"/>
                    </a:solidFill>
                    <a:latin typeface="-apple-system"/>
                  </a:rPr>
                  <a:t>The </a:t>
                </a:r>
                <a:r>
                  <a:rPr lang="en-US" sz="1400" dirty="0" err="1">
                    <a:solidFill>
                      <a:schemeClr val="accent1"/>
                    </a:solidFill>
                    <a:latin typeface="-apple-system"/>
                  </a:rPr>
                  <a:t>IronHack</a:t>
                </a:r>
                <a:r>
                  <a:rPr lang="en-US" sz="1400" dirty="0">
                    <a:solidFill>
                      <a:schemeClr val="accent1"/>
                    </a:solidFill>
                    <a:latin typeface="-apple-system"/>
                  </a:rPr>
                  <a:t> cash advance payment service was used </a:t>
                </a:r>
                <a:r>
                  <a:rPr lang="en-US" sz="1400" b="1" dirty="0">
                    <a:solidFill>
                      <a:schemeClr val="accent3"/>
                    </a:solidFill>
                    <a:latin typeface="-apple-system"/>
                  </a:rPr>
                  <a:t>most</a:t>
                </a:r>
                <a:r>
                  <a:rPr lang="en-US" sz="1400" dirty="0">
                    <a:solidFill>
                      <a:schemeClr val="accent1"/>
                    </a:solidFill>
                    <a:latin typeface="-apple-system"/>
                  </a:rPr>
                  <a:t> by the October 2020 Cohort.</a:t>
                </a:r>
              </a:p>
              <a:p>
                <a:r>
                  <a:rPr lang="en-US" sz="1400" dirty="0">
                    <a:solidFill>
                      <a:schemeClr val="accent1"/>
                    </a:solidFill>
                    <a:latin typeface="-apple-system"/>
                  </a:rPr>
                  <a:t> </a:t>
                </a:r>
              </a:p>
              <a:p>
                <a:pPr marL="285750" indent="-285750">
                  <a:buFont typeface="Wingdings" panose="05000000000000000000" pitchFamily="2" charset="2"/>
                  <a:buChar char="Ø"/>
                </a:pPr>
                <a:r>
                  <a:rPr lang="en-US" sz="1400" dirty="0">
                    <a:solidFill>
                      <a:schemeClr val="accent1"/>
                    </a:solidFill>
                    <a:latin typeface="-apple-system"/>
                  </a:rPr>
                  <a:t>The cash advance payment services was </a:t>
                </a:r>
                <a:r>
                  <a:rPr lang="en-US" sz="1400" b="1" dirty="0">
                    <a:solidFill>
                      <a:schemeClr val="accent3"/>
                    </a:solidFill>
                    <a:latin typeface="-apple-system"/>
                  </a:rPr>
                  <a:t>least</a:t>
                </a:r>
                <a:r>
                  <a:rPr lang="en-US" sz="1400" dirty="0">
                    <a:solidFill>
                      <a:schemeClr val="accent1"/>
                    </a:solidFill>
                    <a:latin typeface="-apple-system"/>
                  </a:rPr>
                  <a:t> used by the November 2020 Cohort. </a:t>
                </a:r>
              </a:p>
              <a:p>
                <a:endParaRPr lang="en-US" sz="1400" dirty="0">
                  <a:solidFill>
                    <a:schemeClr val="accent1"/>
                  </a:solidFill>
                  <a:latin typeface="-apple-system"/>
                </a:endParaRPr>
              </a:p>
              <a:p>
                <a:pPr marL="285750" indent="-285750">
                  <a:buFont typeface="Wingdings" panose="05000000000000000000" pitchFamily="2" charset="2"/>
                  <a:buChar char="Ø"/>
                </a:pPr>
                <a:r>
                  <a:rPr lang="en-US" sz="1400" dirty="0">
                    <a:solidFill>
                      <a:schemeClr val="accent1"/>
                    </a:solidFill>
                    <a:latin typeface="-apple-system"/>
                  </a:rPr>
                  <a:t>From the graph, we can also see that the usage of the cash advance payment service </a:t>
                </a:r>
                <a:r>
                  <a:rPr lang="en-US" sz="1400" b="1" dirty="0">
                    <a:solidFill>
                      <a:schemeClr val="accent3"/>
                    </a:solidFill>
                    <a:latin typeface="-apple-system"/>
                  </a:rPr>
                  <a:t>steadily grew </a:t>
                </a:r>
                <a:r>
                  <a:rPr lang="en-US" sz="1400" dirty="0">
                    <a:solidFill>
                      <a:schemeClr val="accent1"/>
                    </a:solidFill>
                    <a:latin typeface="-apple-system"/>
                  </a:rPr>
                  <a:t>cohort to cohort until the November 2020 Cohort, suggesting a possible change in user behavior or a specific event</a:t>
                </a:r>
              </a:p>
            </p:txBody>
          </p:sp>
          <p:pic>
            <p:nvPicPr>
              <p:cNvPr id="15" name="Graphic 14" descr="Target with solid fill">
                <a:extLst>
                  <a:ext uri="{FF2B5EF4-FFF2-40B4-BE49-F238E27FC236}">
                    <a16:creationId xmlns:a16="http://schemas.microsoft.com/office/drawing/2014/main" id="{8D659E9C-D0BA-1B45-5DA5-9436C28CB3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7598" y="2420275"/>
                <a:ext cx="591313" cy="591313"/>
              </a:xfrm>
              <a:prstGeom prst="rect">
                <a:avLst/>
              </a:prstGeom>
            </p:spPr>
          </p:pic>
        </p:grpSp>
      </p:grpSp>
      <p:sp>
        <p:nvSpPr>
          <p:cNvPr id="19" name="Date Placeholder 1">
            <a:extLst>
              <a:ext uri="{FF2B5EF4-FFF2-40B4-BE49-F238E27FC236}">
                <a16:creationId xmlns:a16="http://schemas.microsoft.com/office/drawing/2014/main" id="{3511928D-2DAE-5EFF-718B-40AF3A5C6292}"/>
              </a:ext>
            </a:extLst>
          </p:cNvPr>
          <p:cNvSpPr>
            <a:spLocks noGrp="1"/>
          </p:cNvSpPr>
          <p:nvPr>
            <p:ph type="dt" sz="half" idx="10"/>
          </p:nvPr>
        </p:nvSpPr>
        <p:spPr>
          <a:xfrm>
            <a:off x="838200" y="6650962"/>
            <a:ext cx="2743200" cy="148147"/>
          </a:xfrm>
        </p:spPr>
        <p:txBody>
          <a:bodyPr/>
          <a:lstStyle/>
          <a:p>
            <a:fld id="{91AF6F57-DC25-4A06-BAA5-C2F891595D00}" type="datetime1">
              <a:rPr lang="de-DE" smtClean="0"/>
              <a:t>20.09.2024</a:t>
            </a:fld>
            <a:endParaRPr lang="de-DE" dirty="0"/>
          </a:p>
        </p:txBody>
      </p:sp>
      <p:sp>
        <p:nvSpPr>
          <p:cNvPr id="20" name="Slide Number Placeholder 2">
            <a:extLst>
              <a:ext uri="{FF2B5EF4-FFF2-40B4-BE49-F238E27FC236}">
                <a16:creationId xmlns:a16="http://schemas.microsoft.com/office/drawing/2014/main" id="{E522EC33-7EEF-0E37-354A-9E093251F642}"/>
              </a:ext>
            </a:extLst>
          </p:cNvPr>
          <p:cNvSpPr>
            <a:spLocks noGrp="1"/>
          </p:cNvSpPr>
          <p:nvPr>
            <p:ph type="sldNum" sz="quarter" idx="12"/>
          </p:nvPr>
        </p:nvSpPr>
        <p:spPr>
          <a:xfrm>
            <a:off x="8610600" y="6650962"/>
            <a:ext cx="2743200" cy="148147"/>
          </a:xfrm>
        </p:spPr>
        <p:txBody>
          <a:bodyPr/>
          <a:lstStyle/>
          <a:p>
            <a:pPr algn="r"/>
            <a:fld id="{B35932F2-E095-4FD6-8C8D-7E05DAB0B815}" type="slidenum">
              <a:rPr lang="de-DE" smtClean="0"/>
              <a:pPr algn="r"/>
              <a:t>3</a:t>
            </a:fld>
            <a:endParaRPr lang="de-DE"/>
          </a:p>
        </p:txBody>
      </p:sp>
      <p:sp>
        <p:nvSpPr>
          <p:cNvPr id="21" name="Footer Placeholder 10">
            <a:extLst>
              <a:ext uri="{FF2B5EF4-FFF2-40B4-BE49-F238E27FC236}">
                <a16:creationId xmlns:a16="http://schemas.microsoft.com/office/drawing/2014/main" id="{78253677-0777-C473-AAE3-D0EE05968093}"/>
              </a:ext>
            </a:extLst>
          </p:cNvPr>
          <p:cNvSpPr>
            <a:spLocks noGrp="1"/>
          </p:cNvSpPr>
          <p:nvPr>
            <p:ph type="ftr" sz="quarter" idx="11"/>
          </p:nvPr>
        </p:nvSpPr>
        <p:spPr>
          <a:xfrm>
            <a:off x="4038600" y="6650962"/>
            <a:ext cx="4114800" cy="148147"/>
          </a:xfrm>
        </p:spPr>
        <p:txBody>
          <a:bodyPr/>
          <a:lstStyle/>
          <a:p>
            <a:r>
              <a:rPr lang="en-US"/>
              <a:t>Cohort Analysis for IronHack Payments /// September 2024</a:t>
            </a:r>
            <a:endParaRPr lang="de-DE"/>
          </a:p>
        </p:txBody>
      </p:sp>
    </p:spTree>
    <p:extLst>
      <p:ext uri="{BB962C8B-B14F-4D97-AF65-F5344CB8AC3E}">
        <p14:creationId xmlns:p14="http://schemas.microsoft.com/office/powerpoint/2010/main" val="287189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BB6129D-612E-C1E5-9507-D13F136FB2DC}"/>
              </a:ext>
            </a:extLst>
          </p:cNvPr>
          <p:cNvSpPr txBox="1">
            <a:spLocks/>
          </p:cNvSpPr>
          <p:nvPr/>
        </p:nvSpPr>
        <p:spPr>
          <a:xfrm>
            <a:off x="1030224"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i="0" dirty="0">
                <a:solidFill>
                  <a:schemeClr val="tx2">
                    <a:lumMod val="90000"/>
                    <a:lumOff val="10000"/>
                  </a:schemeClr>
                </a:solidFill>
                <a:effectLst/>
                <a:latin typeface="-apple-system"/>
              </a:rPr>
              <a:t>Determination of Payment Incident Rate</a:t>
            </a:r>
            <a:endParaRPr lang="de-DE" dirty="0"/>
          </a:p>
        </p:txBody>
      </p:sp>
      <p:sp>
        <p:nvSpPr>
          <p:cNvPr id="17" name="Date Placeholder 1">
            <a:extLst>
              <a:ext uri="{FF2B5EF4-FFF2-40B4-BE49-F238E27FC236}">
                <a16:creationId xmlns:a16="http://schemas.microsoft.com/office/drawing/2014/main" id="{C09B4F9C-6617-2D32-FF8F-984CD64B3CF6}"/>
              </a:ext>
            </a:extLst>
          </p:cNvPr>
          <p:cNvSpPr>
            <a:spLocks noGrp="1"/>
          </p:cNvSpPr>
          <p:nvPr>
            <p:ph type="dt" sz="half" idx="10"/>
          </p:nvPr>
        </p:nvSpPr>
        <p:spPr>
          <a:xfrm>
            <a:off x="838200" y="6650962"/>
            <a:ext cx="2743200" cy="148147"/>
          </a:xfrm>
        </p:spPr>
        <p:txBody>
          <a:bodyPr/>
          <a:lstStyle/>
          <a:p>
            <a:fld id="{91AF6F57-DC25-4A06-BAA5-C2F891595D00}" type="datetime1">
              <a:rPr lang="de-DE" smtClean="0"/>
              <a:t>20.09.2024</a:t>
            </a:fld>
            <a:endParaRPr lang="de-DE" dirty="0"/>
          </a:p>
        </p:txBody>
      </p:sp>
      <p:sp>
        <p:nvSpPr>
          <p:cNvPr id="18" name="Slide Number Placeholder 2">
            <a:extLst>
              <a:ext uri="{FF2B5EF4-FFF2-40B4-BE49-F238E27FC236}">
                <a16:creationId xmlns:a16="http://schemas.microsoft.com/office/drawing/2014/main" id="{DE42B93E-D203-06D9-D761-DBFCF1B44E3B}"/>
              </a:ext>
            </a:extLst>
          </p:cNvPr>
          <p:cNvSpPr>
            <a:spLocks noGrp="1"/>
          </p:cNvSpPr>
          <p:nvPr>
            <p:ph type="sldNum" sz="quarter" idx="12"/>
          </p:nvPr>
        </p:nvSpPr>
        <p:spPr>
          <a:xfrm>
            <a:off x="8610600" y="6650962"/>
            <a:ext cx="2743200" cy="148147"/>
          </a:xfrm>
        </p:spPr>
        <p:txBody>
          <a:bodyPr/>
          <a:lstStyle/>
          <a:p>
            <a:pPr algn="r"/>
            <a:fld id="{B35932F2-E095-4FD6-8C8D-7E05DAB0B815}" type="slidenum">
              <a:rPr lang="de-DE" smtClean="0"/>
              <a:pPr algn="r"/>
              <a:t>4</a:t>
            </a:fld>
            <a:endParaRPr lang="de-DE" dirty="0"/>
          </a:p>
        </p:txBody>
      </p:sp>
      <p:sp>
        <p:nvSpPr>
          <p:cNvPr id="19" name="Footer Placeholder 10">
            <a:extLst>
              <a:ext uri="{FF2B5EF4-FFF2-40B4-BE49-F238E27FC236}">
                <a16:creationId xmlns:a16="http://schemas.microsoft.com/office/drawing/2014/main" id="{DEA2BC66-795C-0D13-D0D4-3AEDE93CABCD}"/>
              </a:ext>
            </a:extLst>
          </p:cNvPr>
          <p:cNvSpPr>
            <a:spLocks noGrp="1"/>
          </p:cNvSpPr>
          <p:nvPr>
            <p:ph type="ftr" sz="quarter" idx="11"/>
          </p:nvPr>
        </p:nvSpPr>
        <p:spPr>
          <a:xfrm>
            <a:off x="4038600" y="6650962"/>
            <a:ext cx="4114800" cy="148147"/>
          </a:xfrm>
        </p:spPr>
        <p:txBody>
          <a:bodyPr/>
          <a:lstStyle/>
          <a:p>
            <a:r>
              <a:rPr lang="en-US"/>
              <a:t>Cohort Analysis for IronHack Payments /// September 2024</a:t>
            </a:r>
            <a:endParaRPr lang="de-DE"/>
          </a:p>
        </p:txBody>
      </p:sp>
      <p:grpSp>
        <p:nvGrpSpPr>
          <p:cNvPr id="24" name="Group 23">
            <a:extLst>
              <a:ext uri="{FF2B5EF4-FFF2-40B4-BE49-F238E27FC236}">
                <a16:creationId xmlns:a16="http://schemas.microsoft.com/office/drawing/2014/main" id="{E3AE5E0B-5291-7130-8FF1-9A424AE5CB40}"/>
              </a:ext>
            </a:extLst>
          </p:cNvPr>
          <p:cNvGrpSpPr/>
          <p:nvPr/>
        </p:nvGrpSpPr>
        <p:grpSpPr>
          <a:xfrm>
            <a:off x="723900" y="1904999"/>
            <a:ext cx="11353800" cy="4587875"/>
            <a:chOff x="723900" y="1904999"/>
            <a:chExt cx="11353800" cy="4587875"/>
          </a:xfrm>
        </p:grpSpPr>
        <p:sp>
          <p:nvSpPr>
            <p:cNvPr id="12" name="Isosceles Triangle 11">
              <a:extLst>
                <a:ext uri="{FF2B5EF4-FFF2-40B4-BE49-F238E27FC236}">
                  <a16:creationId xmlns:a16="http://schemas.microsoft.com/office/drawing/2014/main" id="{5134469F-6801-BCB5-D4F6-3DE55166D431}"/>
                </a:ext>
              </a:extLst>
            </p:cNvPr>
            <p:cNvSpPr/>
            <p:nvPr/>
          </p:nvSpPr>
          <p:spPr>
            <a:xfrm rot="16200000">
              <a:off x="2392533" y="3380385"/>
              <a:ext cx="4587875" cy="1637103"/>
            </a:xfrm>
            <a:prstGeom prst="triangle">
              <a:avLst>
                <a:gd name="adj" fmla="val 49172"/>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tangle 5">
              <a:extLst>
                <a:ext uri="{FF2B5EF4-FFF2-40B4-BE49-F238E27FC236}">
                  <a16:creationId xmlns:a16="http://schemas.microsoft.com/office/drawing/2014/main" id="{60474DD9-8E7B-C32A-5831-701105DB3AF7}"/>
                </a:ext>
              </a:extLst>
            </p:cNvPr>
            <p:cNvSpPr/>
            <p:nvPr/>
          </p:nvSpPr>
          <p:spPr>
            <a:xfrm>
              <a:off x="723900" y="2438400"/>
              <a:ext cx="4381500" cy="35433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Picture 8" descr="A graph with a line&#10;&#10;Description automatically generated">
              <a:extLst>
                <a:ext uri="{FF2B5EF4-FFF2-40B4-BE49-F238E27FC236}">
                  <a16:creationId xmlns:a16="http://schemas.microsoft.com/office/drawing/2014/main" id="{8E1E7EE4-C8F4-7BA8-1715-5776C7E2D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5020" y="1905000"/>
              <a:ext cx="6572680" cy="4572000"/>
            </a:xfrm>
            <a:prstGeom prst="rect">
              <a:avLst/>
            </a:prstGeom>
          </p:spPr>
        </p:pic>
        <p:grpSp>
          <p:nvGrpSpPr>
            <p:cNvPr id="20" name="Group 19">
              <a:extLst>
                <a:ext uri="{FF2B5EF4-FFF2-40B4-BE49-F238E27FC236}">
                  <a16:creationId xmlns:a16="http://schemas.microsoft.com/office/drawing/2014/main" id="{46682921-A1CC-64D3-842C-7140F6C309F6}"/>
                </a:ext>
              </a:extLst>
            </p:cNvPr>
            <p:cNvGrpSpPr/>
            <p:nvPr/>
          </p:nvGrpSpPr>
          <p:grpSpPr>
            <a:xfrm>
              <a:off x="1057598" y="2420275"/>
              <a:ext cx="3879898" cy="3631249"/>
              <a:chOff x="1057598" y="2420275"/>
              <a:chExt cx="3879898" cy="3631249"/>
            </a:xfrm>
          </p:grpSpPr>
          <p:sp>
            <p:nvSpPr>
              <p:cNvPr id="21" name="Rectangle 20">
                <a:extLst>
                  <a:ext uri="{FF2B5EF4-FFF2-40B4-BE49-F238E27FC236}">
                    <a16:creationId xmlns:a16="http://schemas.microsoft.com/office/drawing/2014/main" id="{3DE59E93-5818-F5B7-88E5-D3F6E1D8FEF3}"/>
                  </a:ext>
                </a:extLst>
              </p:cNvPr>
              <p:cNvSpPr/>
              <p:nvPr/>
            </p:nvSpPr>
            <p:spPr>
              <a:xfrm>
                <a:off x="1541722" y="2563532"/>
                <a:ext cx="2161598" cy="3048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000" b="1" dirty="0">
                    <a:solidFill>
                      <a:schemeClr val="accent1"/>
                    </a:solidFill>
                  </a:rPr>
                  <a:t>Key Take Aways </a:t>
                </a:r>
              </a:p>
            </p:txBody>
          </p:sp>
          <p:sp>
            <p:nvSpPr>
              <p:cNvPr id="22" name="TextBox 21">
                <a:extLst>
                  <a:ext uri="{FF2B5EF4-FFF2-40B4-BE49-F238E27FC236}">
                    <a16:creationId xmlns:a16="http://schemas.microsoft.com/office/drawing/2014/main" id="{CA45CB34-FC77-A016-42DA-610904038D4D}"/>
                  </a:ext>
                </a:extLst>
              </p:cNvPr>
              <p:cNvSpPr txBox="1"/>
              <p:nvPr/>
            </p:nvSpPr>
            <p:spPr>
              <a:xfrm>
                <a:off x="1187195" y="3158424"/>
                <a:ext cx="3750301" cy="2893100"/>
              </a:xfrm>
              <a:prstGeom prst="rect">
                <a:avLst/>
              </a:prstGeom>
              <a:noFill/>
            </p:spPr>
            <p:txBody>
              <a:bodyPr wrap="square">
                <a:spAutoFit/>
              </a:bodyPr>
              <a:lstStyle/>
              <a:p>
                <a:pPr marL="285750" indent="-285750">
                  <a:buFont typeface="Wingdings" panose="05000000000000000000" pitchFamily="2" charset="2"/>
                  <a:buChar char="Ø"/>
                </a:pPr>
                <a:r>
                  <a:rPr lang="en-US" sz="1400" dirty="0">
                    <a:solidFill>
                      <a:schemeClr val="accent1"/>
                    </a:solidFill>
                    <a:latin typeface="-apple-system"/>
                  </a:rPr>
                  <a:t>The incident rate </a:t>
                </a:r>
                <a:r>
                  <a:rPr lang="en-US" sz="1400" b="1" dirty="0">
                    <a:solidFill>
                      <a:schemeClr val="accent3"/>
                    </a:solidFill>
                    <a:latin typeface="-apple-system"/>
                  </a:rPr>
                  <a:t>increased sharply by 4.6% </a:t>
                </a:r>
                <a:r>
                  <a:rPr lang="en-US" sz="1400" dirty="0">
                    <a:solidFill>
                      <a:schemeClr val="accent1"/>
                    </a:solidFill>
                    <a:latin typeface="-apple-system"/>
                  </a:rPr>
                  <a:t>between the July and August 2020 cohort. Although considered minimal, this denotes  a downward trend in payment incident.</a:t>
                </a:r>
              </a:p>
              <a:p>
                <a:pPr marL="285750" indent="-285750">
                  <a:buFont typeface="Wingdings" panose="05000000000000000000" pitchFamily="2" charset="2"/>
                  <a:buChar char="Ø"/>
                </a:pPr>
                <a:endParaRPr lang="en-US" sz="1400" dirty="0">
                  <a:solidFill>
                    <a:schemeClr val="accent1"/>
                  </a:solidFill>
                  <a:latin typeface="-apple-system"/>
                </a:endParaRPr>
              </a:p>
              <a:p>
                <a:pPr marL="285750" indent="-285750">
                  <a:buFont typeface="Wingdings" panose="05000000000000000000" pitchFamily="2" charset="2"/>
                  <a:buChar char="Ø"/>
                </a:pPr>
                <a:r>
                  <a:rPr lang="en-US" sz="1400" dirty="0">
                    <a:solidFill>
                      <a:schemeClr val="accent1"/>
                    </a:solidFill>
                    <a:latin typeface="-apple-system"/>
                  </a:rPr>
                  <a:t>The payment incident </a:t>
                </a:r>
                <a:r>
                  <a:rPr lang="en-US" sz="1400" b="1" dirty="0">
                    <a:solidFill>
                      <a:schemeClr val="accent3"/>
                    </a:solidFill>
                    <a:latin typeface="-apple-system"/>
                  </a:rPr>
                  <a:t>remained stable </a:t>
                </a:r>
                <a:r>
                  <a:rPr lang="en-US" sz="1400" dirty="0">
                    <a:solidFill>
                      <a:schemeClr val="accent1"/>
                    </a:solidFill>
                    <a:latin typeface="-apple-system"/>
                  </a:rPr>
                  <a:t>between the August and September cohort</a:t>
                </a:r>
              </a:p>
              <a:p>
                <a:pPr marL="285750" indent="-285750">
                  <a:buFont typeface="Wingdings" panose="05000000000000000000" pitchFamily="2" charset="2"/>
                  <a:buChar char="Ø"/>
                </a:pPr>
                <a:endParaRPr lang="en-US" sz="1400" dirty="0">
                  <a:solidFill>
                    <a:schemeClr val="accent1"/>
                  </a:solidFill>
                  <a:latin typeface="-apple-system"/>
                </a:endParaRPr>
              </a:p>
              <a:p>
                <a:pPr marL="285750" indent="-285750">
                  <a:buFont typeface="Wingdings" panose="05000000000000000000" pitchFamily="2" charset="2"/>
                  <a:buChar char="Ø"/>
                </a:pPr>
                <a:r>
                  <a:rPr lang="en-US" sz="1400" dirty="0">
                    <a:solidFill>
                      <a:schemeClr val="accent1"/>
                    </a:solidFill>
                    <a:latin typeface="-apple-system"/>
                  </a:rPr>
                  <a:t>However, an </a:t>
                </a:r>
                <a:r>
                  <a:rPr lang="en-US" sz="1400" b="1" dirty="0">
                    <a:solidFill>
                      <a:schemeClr val="accent3"/>
                    </a:solidFill>
                    <a:latin typeface="-apple-system"/>
                  </a:rPr>
                  <a:t>increasing trend </a:t>
                </a:r>
                <a:r>
                  <a:rPr lang="en-US" sz="1400" dirty="0">
                    <a:solidFill>
                      <a:schemeClr val="accent1"/>
                    </a:solidFill>
                    <a:latin typeface="-apple-system"/>
                  </a:rPr>
                  <a:t>was been observed in later months (October, November), suggesting the need to monitor any emerging problems.</a:t>
                </a:r>
              </a:p>
              <a:p>
                <a:endParaRPr lang="en-US" sz="1400" dirty="0">
                  <a:solidFill>
                    <a:schemeClr val="accent1"/>
                  </a:solidFill>
                  <a:latin typeface="-apple-system"/>
                </a:endParaRPr>
              </a:p>
            </p:txBody>
          </p:sp>
          <p:pic>
            <p:nvPicPr>
              <p:cNvPr id="23" name="Graphic 22" descr="Target with solid fill">
                <a:extLst>
                  <a:ext uri="{FF2B5EF4-FFF2-40B4-BE49-F238E27FC236}">
                    <a16:creationId xmlns:a16="http://schemas.microsoft.com/office/drawing/2014/main" id="{6B342994-882E-E400-81B1-0A0BD2FCFD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7598" y="2420275"/>
                <a:ext cx="591313" cy="591313"/>
              </a:xfrm>
              <a:prstGeom prst="rect">
                <a:avLst/>
              </a:prstGeom>
            </p:spPr>
          </p:pic>
        </p:grpSp>
      </p:grpSp>
    </p:spTree>
    <p:extLst>
      <p:ext uri="{BB962C8B-B14F-4D97-AF65-F5344CB8AC3E}">
        <p14:creationId xmlns:p14="http://schemas.microsoft.com/office/powerpoint/2010/main" val="138447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3F6AAE02-734A-A247-82FF-A3A7E1896690}"/>
              </a:ext>
            </a:extLst>
          </p:cNvPr>
          <p:cNvSpPr txBox="1">
            <a:spLocks/>
          </p:cNvSpPr>
          <p:nvPr/>
        </p:nvSpPr>
        <p:spPr>
          <a:xfrm>
            <a:off x="1030224"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i="0" dirty="0">
                <a:solidFill>
                  <a:schemeClr val="tx2">
                    <a:lumMod val="90000"/>
                    <a:lumOff val="10000"/>
                  </a:schemeClr>
                </a:solidFill>
                <a:effectLst/>
                <a:latin typeface="-apple-system"/>
              </a:rPr>
              <a:t>Revenue Generated by the Cohort</a:t>
            </a:r>
            <a:endParaRPr lang="de-DE" dirty="0"/>
          </a:p>
        </p:txBody>
      </p:sp>
      <p:sp>
        <p:nvSpPr>
          <p:cNvPr id="22" name="Date Placeholder 1">
            <a:extLst>
              <a:ext uri="{FF2B5EF4-FFF2-40B4-BE49-F238E27FC236}">
                <a16:creationId xmlns:a16="http://schemas.microsoft.com/office/drawing/2014/main" id="{034BB876-72D0-002B-E0E8-55995BD2502F}"/>
              </a:ext>
            </a:extLst>
          </p:cNvPr>
          <p:cNvSpPr>
            <a:spLocks noGrp="1"/>
          </p:cNvSpPr>
          <p:nvPr>
            <p:ph type="dt" sz="half" idx="10"/>
          </p:nvPr>
        </p:nvSpPr>
        <p:spPr>
          <a:xfrm>
            <a:off x="838200" y="6650962"/>
            <a:ext cx="2743200" cy="148147"/>
          </a:xfrm>
        </p:spPr>
        <p:txBody>
          <a:bodyPr/>
          <a:lstStyle/>
          <a:p>
            <a:fld id="{91AF6F57-DC25-4A06-BAA5-C2F891595D00}" type="datetime1">
              <a:rPr lang="de-DE" smtClean="0"/>
              <a:t>20.09.2024</a:t>
            </a:fld>
            <a:endParaRPr lang="de-DE" dirty="0"/>
          </a:p>
        </p:txBody>
      </p:sp>
      <p:sp>
        <p:nvSpPr>
          <p:cNvPr id="23" name="Slide Number Placeholder 2">
            <a:extLst>
              <a:ext uri="{FF2B5EF4-FFF2-40B4-BE49-F238E27FC236}">
                <a16:creationId xmlns:a16="http://schemas.microsoft.com/office/drawing/2014/main" id="{E7C4E1C8-1D48-3BE6-992D-4F240AD6A239}"/>
              </a:ext>
            </a:extLst>
          </p:cNvPr>
          <p:cNvSpPr>
            <a:spLocks noGrp="1"/>
          </p:cNvSpPr>
          <p:nvPr>
            <p:ph type="sldNum" sz="quarter" idx="12"/>
          </p:nvPr>
        </p:nvSpPr>
        <p:spPr>
          <a:xfrm>
            <a:off x="8610600" y="6650962"/>
            <a:ext cx="2743200" cy="148147"/>
          </a:xfrm>
        </p:spPr>
        <p:txBody>
          <a:bodyPr/>
          <a:lstStyle/>
          <a:p>
            <a:pPr algn="r"/>
            <a:fld id="{B35932F2-E095-4FD6-8C8D-7E05DAB0B815}" type="slidenum">
              <a:rPr lang="de-DE" smtClean="0"/>
              <a:pPr algn="r"/>
              <a:t>5</a:t>
            </a:fld>
            <a:endParaRPr lang="de-DE" dirty="0"/>
          </a:p>
        </p:txBody>
      </p:sp>
      <p:sp>
        <p:nvSpPr>
          <p:cNvPr id="24" name="Footer Placeholder 10">
            <a:extLst>
              <a:ext uri="{FF2B5EF4-FFF2-40B4-BE49-F238E27FC236}">
                <a16:creationId xmlns:a16="http://schemas.microsoft.com/office/drawing/2014/main" id="{EAAB1E1A-CFC0-B88F-6B3C-F9E5B4F39CE3}"/>
              </a:ext>
            </a:extLst>
          </p:cNvPr>
          <p:cNvSpPr>
            <a:spLocks noGrp="1"/>
          </p:cNvSpPr>
          <p:nvPr>
            <p:ph type="ftr" sz="quarter" idx="11"/>
          </p:nvPr>
        </p:nvSpPr>
        <p:spPr>
          <a:xfrm>
            <a:off x="4038600" y="6650962"/>
            <a:ext cx="4114800" cy="148147"/>
          </a:xfrm>
        </p:spPr>
        <p:txBody>
          <a:bodyPr/>
          <a:lstStyle/>
          <a:p>
            <a:r>
              <a:rPr lang="en-US"/>
              <a:t>Cohort Analysis for IronHack Payments /// September 2024</a:t>
            </a:r>
            <a:endParaRPr lang="de-DE"/>
          </a:p>
        </p:txBody>
      </p:sp>
      <p:grpSp>
        <p:nvGrpSpPr>
          <p:cNvPr id="32" name="Group 31">
            <a:extLst>
              <a:ext uri="{FF2B5EF4-FFF2-40B4-BE49-F238E27FC236}">
                <a16:creationId xmlns:a16="http://schemas.microsoft.com/office/drawing/2014/main" id="{E7452839-1B14-8F4E-C063-7AE60F6BC43B}"/>
              </a:ext>
            </a:extLst>
          </p:cNvPr>
          <p:cNvGrpSpPr/>
          <p:nvPr/>
        </p:nvGrpSpPr>
        <p:grpSpPr>
          <a:xfrm>
            <a:off x="723900" y="1904999"/>
            <a:ext cx="11353800" cy="4593277"/>
            <a:chOff x="723900" y="1904999"/>
            <a:chExt cx="11353800" cy="4593277"/>
          </a:xfrm>
        </p:grpSpPr>
        <p:pic>
          <p:nvPicPr>
            <p:cNvPr id="15" name="Picture 14" descr="A graph of a bar graph&#10;&#10;Description automatically generated with medium confidence">
              <a:extLst>
                <a:ext uri="{FF2B5EF4-FFF2-40B4-BE49-F238E27FC236}">
                  <a16:creationId xmlns:a16="http://schemas.microsoft.com/office/drawing/2014/main" id="{33A9554E-A54A-F5AB-E578-AC0F3D502F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917647"/>
              <a:ext cx="6591300" cy="4580629"/>
            </a:xfrm>
            <a:prstGeom prst="rect">
              <a:avLst/>
            </a:prstGeom>
          </p:spPr>
        </p:pic>
        <p:sp>
          <p:nvSpPr>
            <p:cNvPr id="25" name="Isosceles Triangle 24">
              <a:extLst>
                <a:ext uri="{FF2B5EF4-FFF2-40B4-BE49-F238E27FC236}">
                  <a16:creationId xmlns:a16="http://schemas.microsoft.com/office/drawing/2014/main" id="{7AC6A039-E5EA-A845-53EF-BC5852052936}"/>
                </a:ext>
              </a:extLst>
            </p:cNvPr>
            <p:cNvSpPr/>
            <p:nvPr/>
          </p:nvSpPr>
          <p:spPr>
            <a:xfrm rot="16200000">
              <a:off x="2392533" y="3380385"/>
              <a:ext cx="4587875" cy="1637103"/>
            </a:xfrm>
            <a:prstGeom prst="triangle">
              <a:avLst>
                <a:gd name="adj" fmla="val 49172"/>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Rectangle 25">
              <a:extLst>
                <a:ext uri="{FF2B5EF4-FFF2-40B4-BE49-F238E27FC236}">
                  <a16:creationId xmlns:a16="http://schemas.microsoft.com/office/drawing/2014/main" id="{16C059C0-8CD6-09AD-4C6A-4D0C5BC3B938}"/>
                </a:ext>
              </a:extLst>
            </p:cNvPr>
            <p:cNvSpPr/>
            <p:nvPr/>
          </p:nvSpPr>
          <p:spPr>
            <a:xfrm>
              <a:off x="723900" y="2438400"/>
              <a:ext cx="4381500" cy="35433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8" name="Group 27">
              <a:extLst>
                <a:ext uri="{FF2B5EF4-FFF2-40B4-BE49-F238E27FC236}">
                  <a16:creationId xmlns:a16="http://schemas.microsoft.com/office/drawing/2014/main" id="{B363A779-5807-10E1-149C-3D2FC6105785}"/>
                </a:ext>
              </a:extLst>
            </p:cNvPr>
            <p:cNvGrpSpPr/>
            <p:nvPr/>
          </p:nvGrpSpPr>
          <p:grpSpPr>
            <a:xfrm>
              <a:off x="1057598" y="2420275"/>
              <a:ext cx="3879898" cy="2554031"/>
              <a:chOff x="1057598" y="2420275"/>
              <a:chExt cx="3879898" cy="2554031"/>
            </a:xfrm>
          </p:grpSpPr>
          <p:sp>
            <p:nvSpPr>
              <p:cNvPr id="29" name="Rectangle 28">
                <a:extLst>
                  <a:ext uri="{FF2B5EF4-FFF2-40B4-BE49-F238E27FC236}">
                    <a16:creationId xmlns:a16="http://schemas.microsoft.com/office/drawing/2014/main" id="{A54AE7C5-9BB0-AF5F-C00C-D5C6111B4937}"/>
                  </a:ext>
                </a:extLst>
              </p:cNvPr>
              <p:cNvSpPr/>
              <p:nvPr/>
            </p:nvSpPr>
            <p:spPr>
              <a:xfrm>
                <a:off x="1541722" y="2563532"/>
                <a:ext cx="2161598" cy="3048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000" b="1" dirty="0">
                    <a:solidFill>
                      <a:schemeClr val="accent1"/>
                    </a:solidFill>
                  </a:rPr>
                  <a:t>Key Take Aways </a:t>
                </a:r>
              </a:p>
            </p:txBody>
          </p:sp>
          <p:sp>
            <p:nvSpPr>
              <p:cNvPr id="30" name="TextBox 29">
                <a:extLst>
                  <a:ext uri="{FF2B5EF4-FFF2-40B4-BE49-F238E27FC236}">
                    <a16:creationId xmlns:a16="http://schemas.microsoft.com/office/drawing/2014/main" id="{D1D801C1-E120-EB2C-9ACE-7622ECFC71A2}"/>
                  </a:ext>
                </a:extLst>
              </p:cNvPr>
              <p:cNvSpPr txBox="1"/>
              <p:nvPr/>
            </p:nvSpPr>
            <p:spPr>
              <a:xfrm>
                <a:off x="1187195" y="3158424"/>
                <a:ext cx="3750301" cy="1815882"/>
              </a:xfrm>
              <a:prstGeom prst="rect">
                <a:avLst/>
              </a:prstGeom>
              <a:noFill/>
            </p:spPr>
            <p:txBody>
              <a:bodyPr wrap="square">
                <a:spAutoFit/>
              </a:bodyPr>
              <a:lstStyle/>
              <a:p>
                <a:pPr marL="285750" indent="-285750">
                  <a:buFont typeface="Wingdings" panose="05000000000000000000" pitchFamily="2" charset="2"/>
                  <a:buChar char="Ø"/>
                </a:pPr>
                <a:r>
                  <a:rPr lang="en-US" sz="1400" dirty="0">
                    <a:solidFill>
                      <a:schemeClr val="accent1"/>
                    </a:solidFill>
                    <a:latin typeface="-apple-system"/>
                  </a:rPr>
                  <a:t>The total revenue </a:t>
                </a:r>
                <a:r>
                  <a:rPr lang="en-US" sz="1400" b="1" dirty="0">
                    <a:solidFill>
                      <a:schemeClr val="accent3"/>
                    </a:solidFill>
                    <a:latin typeface="-apple-system"/>
                  </a:rPr>
                  <a:t>steadily increased </a:t>
                </a:r>
                <a:r>
                  <a:rPr lang="en-US" sz="1400" dirty="0">
                    <a:solidFill>
                      <a:schemeClr val="accent1"/>
                    </a:solidFill>
                    <a:latin typeface="-apple-system"/>
                  </a:rPr>
                  <a:t>from month to month until November 2020 where a sharp decline was recorded. </a:t>
                </a:r>
              </a:p>
              <a:p>
                <a:pPr marL="285750" indent="-285750">
                  <a:buFont typeface="Wingdings" panose="05000000000000000000" pitchFamily="2" charset="2"/>
                  <a:buChar char="Ø"/>
                </a:pPr>
                <a:endParaRPr lang="en-US" sz="1400" dirty="0">
                  <a:solidFill>
                    <a:schemeClr val="accent1"/>
                  </a:solidFill>
                  <a:latin typeface="-apple-system"/>
                </a:endParaRPr>
              </a:p>
              <a:p>
                <a:pPr marL="285750" indent="-285750">
                  <a:buFont typeface="Wingdings" panose="05000000000000000000" pitchFamily="2" charset="2"/>
                  <a:buChar char="Ø"/>
                </a:pPr>
                <a:r>
                  <a:rPr lang="en-US" sz="1400" dirty="0">
                    <a:solidFill>
                      <a:schemeClr val="accent1"/>
                    </a:solidFill>
                    <a:latin typeface="-apple-system"/>
                  </a:rPr>
                  <a:t>This suggest </a:t>
                </a:r>
                <a:r>
                  <a:rPr lang="en-US" sz="1400" b="1" dirty="0">
                    <a:solidFill>
                      <a:schemeClr val="accent3"/>
                    </a:solidFill>
                    <a:latin typeface="-apple-system"/>
                  </a:rPr>
                  <a:t>a change </a:t>
                </a:r>
                <a:r>
                  <a:rPr lang="en-US" sz="1400" dirty="0">
                    <a:solidFill>
                      <a:schemeClr val="accent1"/>
                    </a:solidFill>
                    <a:latin typeface="-apple-system"/>
                  </a:rPr>
                  <a:t>in situation that needs to be further investigated perhaps this was the end of the Corona pandemic lockdown boom.  </a:t>
                </a:r>
              </a:p>
            </p:txBody>
          </p:sp>
          <p:pic>
            <p:nvPicPr>
              <p:cNvPr id="31" name="Graphic 30" descr="Target with solid fill">
                <a:extLst>
                  <a:ext uri="{FF2B5EF4-FFF2-40B4-BE49-F238E27FC236}">
                    <a16:creationId xmlns:a16="http://schemas.microsoft.com/office/drawing/2014/main" id="{C5A651C6-FB62-AEC9-7A06-FD5C7F193B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7598" y="2420275"/>
                <a:ext cx="591313" cy="591313"/>
              </a:xfrm>
              <a:prstGeom prst="rect">
                <a:avLst/>
              </a:prstGeom>
            </p:spPr>
          </p:pic>
        </p:grpSp>
      </p:grpSp>
    </p:spTree>
    <p:extLst>
      <p:ext uri="{BB962C8B-B14F-4D97-AF65-F5344CB8AC3E}">
        <p14:creationId xmlns:p14="http://schemas.microsoft.com/office/powerpoint/2010/main" val="186142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750A5E-9CA7-3971-8F29-E13981C03A3F}"/>
              </a:ext>
            </a:extLst>
          </p:cNvPr>
          <p:cNvSpPr txBox="1">
            <a:spLocks/>
          </p:cNvSpPr>
          <p:nvPr/>
        </p:nvSpPr>
        <p:spPr>
          <a:xfrm>
            <a:off x="1030224"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i="0" dirty="0">
                <a:solidFill>
                  <a:schemeClr val="tx2">
                    <a:lumMod val="90000"/>
                    <a:lumOff val="10000"/>
                  </a:schemeClr>
                </a:solidFill>
                <a:effectLst/>
                <a:latin typeface="-apple-system"/>
              </a:rPr>
              <a:t>Determination of Total Payment over time</a:t>
            </a:r>
            <a:endParaRPr lang="de-DE" dirty="0"/>
          </a:p>
        </p:txBody>
      </p:sp>
      <p:sp>
        <p:nvSpPr>
          <p:cNvPr id="25" name="Date Placeholder 1">
            <a:extLst>
              <a:ext uri="{FF2B5EF4-FFF2-40B4-BE49-F238E27FC236}">
                <a16:creationId xmlns:a16="http://schemas.microsoft.com/office/drawing/2014/main" id="{33E3B96A-5C9E-D6C1-0F5F-B286F202FFD1}"/>
              </a:ext>
            </a:extLst>
          </p:cNvPr>
          <p:cNvSpPr>
            <a:spLocks noGrp="1"/>
          </p:cNvSpPr>
          <p:nvPr>
            <p:ph type="dt" sz="half" idx="10"/>
          </p:nvPr>
        </p:nvSpPr>
        <p:spPr>
          <a:xfrm>
            <a:off x="838200" y="6650962"/>
            <a:ext cx="2743200" cy="148147"/>
          </a:xfrm>
        </p:spPr>
        <p:txBody>
          <a:bodyPr/>
          <a:lstStyle/>
          <a:p>
            <a:fld id="{91AF6F57-DC25-4A06-BAA5-C2F891595D00}" type="datetime1">
              <a:rPr lang="de-DE" smtClean="0"/>
              <a:t>20.09.2024</a:t>
            </a:fld>
            <a:endParaRPr lang="de-DE" dirty="0"/>
          </a:p>
        </p:txBody>
      </p:sp>
      <p:sp>
        <p:nvSpPr>
          <p:cNvPr id="26" name="Slide Number Placeholder 2">
            <a:extLst>
              <a:ext uri="{FF2B5EF4-FFF2-40B4-BE49-F238E27FC236}">
                <a16:creationId xmlns:a16="http://schemas.microsoft.com/office/drawing/2014/main" id="{6191D2AC-DFC9-ECB1-D63A-1153D4F1AB04}"/>
              </a:ext>
            </a:extLst>
          </p:cNvPr>
          <p:cNvSpPr>
            <a:spLocks noGrp="1"/>
          </p:cNvSpPr>
          <p:nvPr>
            <p:ph type="sldNum" sz="quarter" idx="12"/>
          </p:nvPr>
        </p:nvSpPr>
        <p:spPr>
          <a:xfrm>
            <a:off x="8610600" y="6650962"/>
            <a:ext cx="2743200" cy="148147"/>
          </a:xfrm>
        </p:spPr>
        <p:txBody>
          <a:bodyPr/>
          <a:lstStyle/>
          <a:p>
            <a:pPr algn="r"/>
            <a:fld id="{B35932F2-E095-4FD6-8C8D-7E05DAB0B815}" type="slidenum">
              <a:rPr lang="de-DE" smtClean="0"/>
              <a:pPr algn="r"/>
              <a:t>6</a:t>
            </a:fld>
            <a:endParaRPr lang="de-DE"/>
          </a:p>
        </p:txBody>
      </p:sp>
      <p:sp>
        <p:nvSpPr>
          <p:cNvPr id="27" name="Footer Placeholder 10">
            <a:extLst>
              <a:ext uri="{FF2B5EF4-FFF2-40B4-BE49-F238E27FC236}">
                <a16:creationId xmlns:a16="http://schemas.microsoft.com/office/drawing/2014/main" id="{ED6D5D27-0A4B-44B5-FF5C-175E485A3133}"/>
              </a:ext>
            </a:extLst>
          </p:cNvPr>
          <p:cNvSpPr>
            <a:spLocks noGrp="1"/>
          </p:cNvSpPr>
          <p:nvPr>
            <p:ph type="ftr" sz="quarter" idx="11"/>
          </p:nvPr>
        </p:nvSpPr>
        <p:spPr>
          <a:xfrm>
            <a:off x="4038600" y="6650962"/>
            <a:ext cx="4114800" cy="148147"/>
          </a:xfrm>
        </p:spPr>
        <p:txBody>
          <a:bodyPr/>
          <a:lstStyle/>
          <a:p>
            <a:r>
              <a:rPr lang="en-US"/>
              <a:t>Cohort Analysis for IronHack Payments /// September 2024</a:t>
            </a:r>
            <a:endParaRPr lang="de-DE"/>
          </a:p>
        </p:txBody>
      </p:sp>
      <p:grpSp>
        <p:nvGrpSpPr>
          <p:cNvPr id="35" name="Group 34">
            <a:extLst>
              <a:ext uri="{FF2B5EF4-FFF2-40B4-BE49-F238E27FC236}">
                <a16:creationId xmlns:a16="http://schemas.microsoft.com/office/drawing/2014/main" id="{12F70048-10C2-28E7-EE7A-00D997B1122E}"/>
              </a:ext>
            </a:extLst>
          </p:cNvPr>
          <p:cNvGrpSpPr/>
          <p:nvPr/>
        </p:nvGrpSpPr>
        <p:grpSpPr>
          <a:xfrm>
            <a:off x="723900" y="1904999"/>
            <a:ext cx="11353800" cy="4587875"/>
            <a:chOff x="723900" y="1904999"/>
            <a:chExt cx="11353800" cy="4587875"/>
          </a:xfrm>
        </p:grpSpPr>
        <p:pic>
          <p:nvPicPr>
            <p:cNvPr id="18" name="Picture 17" descr="A graph of different colored bars&#10;&#10;Description automatically generated">
              <a:extLst>
                <a:ext uri="{FF2B5EF4-FFF2-40B4-BE49-F238E27FC236}">
                  <a16:creationId xmlns:a16="http://schemas.microsoft.com/office/drawing/2014/main" id="{186F00B1-3007-1AFA-DF71-3212E9A51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5023" y="1905000"/>
              <a:ext cx="6572677" cy="4578963"/>
            </a:xfrm>
            <a:prstGeom prst="rect">
              <a:avLst/>
            </a:prstGeom>
          </p:spPr>
        </p:pic>
        <p:sp>
          <p:nvSpPr>
            <p:cNvPr id="28" name="Isosceles Triangle 27">
              <a:extLst>
                <a:ext uri="{FF2B5EF4-FFF2-40B4-BE49-F238E27FC236}">
                  <a16:creationId xmlns:a16="http://schemas.microsoft.com/office/drawing/2014/main" id="{EB2CFEBA-CB29-A6A8-47EE-32497B2AD491}"/>
                </a:ext>
              </a:extLst>
            </p:cNvPr>
            <p:cNvSpPr/>
            <p:nvPr/>
          </p:nvSpPr>
          <p:spPr>
            <a:xfrm rot="16200000">
              <a:off x="2392533" y="3380385"/>
              <a:ext cx="4587875" cy="1637103"/>
            </a:xfrm>
            <a:prstGeom prst="triangle">
              <a:avLst>
                <a:gd name="adj" fmla="val 49172"/>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ectangle 28">
              <a:extLst>
                <a:ext uri="{FF2B5EF4-FFF2-40B4-BE49-F238E27FC236}">
                  <a16:creationId xmlns:a16="http://schemas.microsoft.com/office/drawing/2014/main" id="{02A5E287-7226-48E2-80EC-84CD258C6F1E}"/>
                </a:ext>
              </a:extLst>
            </p:cNvPr>
            <p:cNvSpPr/>
            <p:nvPr/>
          </p:nvSpPr>
          <p:spPr>
            <a:xfrm>
              <a:off x="723900" y="2438400"/>
              <a:ext cx="4381500" cy="35433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1" name="Group 30">
              <a:extLst>
                <a:ext uri="{FF2B5EF4-FFF2-40B4-BE49-F238E27FC236}">
                  <a16:creationId xmlns:a16="http://schemas.microsoft.com/office/drawing/2014/main" id="{E5491AFA-D035-D9AE-7BB6-133DDEB0CC8F}"/>
                </a:ext>
              </a:extLst>
            </p:cNvPr>
            <p:cNvGrpSpPr/>
            <p:nvPr/>
          </p:nvGrpSpPr>
          <p:grpSpPr>
            <a:xfrm>
              <a:off x="1057598" y="2420275"/>
              <a:ext cx="4047802" cy="3862081"/>
              <a:chOff x="1057598" y="2420275"/>
              <a:chExt cx="4047802" cy="3862081"/>
            </a:xfrm>
          </p:grpSpPr>
          <p:sp>
            <p:nvSpPr>
              <p:cNvPr id="32" name="Rectangle 31">
                <a:extLst>
                  <a:ext uri="{FF2B5EF4-FFF2-40B4-BE49-F238E27FC236}">
                    <a16:creationId xmlns:a16="http://schemas.microsoft.com/office/drawing/2014/main" id="{A11C6AC0-26B0-DCC2-CFB0-7EB2BC44A4CE}"/>
                  </a:ext>
                </a:extLst>
              </p:cNvPr>
              <p:cNvSpPr/>
              <p:nvPr/>
            </p:nvSpPr>
            <p:spPr>
              <a:xfrm>
                <a:off x="1541722" y="2563532"/>
                <a:ext cx="2161598" cy="3048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000" b="1" dirty="0">
                    <a:solidFill>
                      <a:schemeClr val="accent1"/>
                    </a:solidFill>
                  </a:rPr>
                  <a:t>Key Take Aways </a:t>
                </a:r>
              </a:p>
            </p:txBody>
          </p:sp>
          <p:sp>
            <p:nvSpPr>
              <p:cNvPr id="33" name="TextBox 32">
                <a:extLst>
                  <a:ext uri="{FF2B5EF4-FFF2-40B4-BE49-F238E27FC236}">
                    <a16:creationId xmlns:a16="http://schemas.microsoft.com/office/drawing/2014/main" id="{4052A123-A5CA-F270-7E09-A4F42F593BA3}"/>
                  </a:ext>
                </a:extLst>
              </p:cNvPr>
              <p:cNvSpPr txBox="1"/>
              <p:nvPr/>
            </p:nvSpPr>
            <p:spPr>
              <a:xfrm>
                <a:off x="1187195" y="3158424"/>
                <a:ext cx="3918205" cy="3123932"/>
              </a:xfrm>
              <a:prstGeom prst="rect">
                <a:avLst/>
              </a:prstGeom>
              <a:noFill/>
            </p:spPr>
            <p:txBody>
              <a:bodyPr wrap="square">
                <a:spAutoFit/>
              </a:bodyPr>
              <a:lstStyle/>
              <a:p>
                <a:pPr marL="285750" indent="-285750">
                  <a:spcAft>
                    <a:spcPts val="600"/>
                  </a:spcAft>
                  <a:buFont typeface="Wingdings" panose="05000000000000000000" pitchFamily="2" charset="2"/>
                  <a:buChar char="Ø"/>
                </a:pPr>
                <a:r>
                  <a:rPr lang="en-US" sz="1400" dirty="0">
                    <a:solidFill>
                      <a:schemeClr val="accent1"/>
                    </a:solidFill>
                    <a:latin typeface="-apple-system"/>
                  </a:rPr>
                  <a:t>The October 2020 cohort </a:t>
                </a:r>
                <a:r>
                  <a:rPr lang="en-US" sz="1400" b="1" dirty="0">
                    <a:solidFill>
                      <a:schemeClr val="accent3"/>
                    </a:solidFill>
                    <a:latin typeface="-apple-system"/>
                  </a:rPr>
                  <a:t>contributed significantly</a:t>
                </a:r>
                <a:r>
                  <a:rPr lang="en-US" sz="1400" dirty="0">
                    <a:solidFill>
                      <a:schemeClr val="accent1"/>
                    </a:solidFill>
                    <a:latin typeface="-apple-system"/>
                  </a:rPr>
                  <a:t> to the total fees in the month of June, July, September and majorly in October 2020, this cohort stands out as one of the most valuable in terms of fee generation, especially compared to earlier cohorts.</a:t>
                </a:r>
              </a:p>
              <a:p>
                <a:pPr marL="285750" indent="-285750">
                  <a:spcAft>
                    <a:spcPts val="600"/>
                  </a:spcAft>
                  <a:buFont typeface="Wingdings" panose="05000000000000000000" pitchFamily="2" charset="2"/>
                  <a:buChar char="Ø"/>
                </a:pPr>
                <a:r>
                  <a:rPr lang="en-US" sz="1400" dirty="0">
                    <a:solidFill>
                      <a:schemeClr val="accent1"/>
                    </a:solidFill>
                    <a:latin typeface="-apple-system"/>
                  </a:rPr>
                  <a:t>Other cohorts, such as July 2020 (purple) and September 2020 (blue) also show </a:t>
                </a:r>
                <a:r>
                  <a:rPr lang="en-US" sz="1400" b="1" dirty="0">
                    <a:solidFill>
                      <a:schemeClr val="accent3"/>
                    </a:solidFill>
                    <a:latin typeface="-apple-system"/>
                  </a:rPr>
                  <a:t>strong contributions</a:t>
                </a:r>
                <a:r>
                  <a:rPr lang="en-US" sz="1400" dirty="0">
                    <a:solidFill>
                      <a:schemeClr val="accent1"/>
                    </a:solidFill>
                    <a:latin typeface="-apple-system"/>
                  </a:rPr>
                  <a:t> in later months. </a:t>
                </a:r>
              </a:p>
              <a:p>
                <a:pPr marL="285750" indent="-285750">
                  <a:spcAft>
                    <a:spcPts val="600"/>
                  </a:spcAft>
                  <a:buFont typeface="Wingdings" panose="05000000000000000000" pitchFamily="2" charset="2"/>
                  <a:buChar char="Ø"/>
                </a:pPr>
                <a:r>
                  <a:rPr lang="en-US" sz="1400" dirty="0">
                    <a:solidFill>
                      <a:schemeClr val="accent1"/>
                    </a:solidFill>
                    <a:latin typeface="-apple-system"/>
                  </a:rPr>
                  <a:t>The overall fee amount </a:t>
                </a:r>
                <a:r>
                  <a:rPr lang="en-US" sz="1400" b="1" dirty="0">
                    <a:solidFill>
                      <a:schemeClr val="accent3"/>
                    </a:solidFill>
                    <a:latin typeface="-apple-system"/>
                  </a:rPr>
                  <a:t>increased significantly </a:t>
                </a:r>
                <a:r>
                  <a:rPr lang="en-US" sz="1400" dirty="0">
                    <a:solidFill>
                      <a:schemeClr val="accent1"/>
                    </a:solidFill>
                    <a:latin typeface="-apple-system"/>
                  </a:rPr>
                  <a:t>in the later months compared to the earlier months</a:t>
                </a:r>
              </a:p>
              <a:p>
                <a:endParaRPr lang="en-US" sz="1400" dirty="0">
                  <a:solidFill>
                    <a:schemeClr val="accent1"/>
                  </a:solidFill>
                  <a:latin typeface="-apple-system"/>
                </a:endParaRPr>
              </a:p>
            </p:txBody>
          </p:sp>
          <p:pic>
            <p:nvPicPr>
              <p:cNvPr id="34" name="Graphic 33" descr="Target with solid fill">
                <a:extLst>
                  <a:ext uri="{FF2B5EF4-FFF2-40B4-BE49-F238E27FC236}">
                    <a16:creationId xmlns:a16="http://schemas.microsoft.com/office/drawing/2014/main" id="{12841B23-BBE7-7120-EFAA-D56E8DAB52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7598" y="2420275"/>
                <a:ext cx="591313" cy="591313"/>
              </a:xfrm>
              <a:prstGeom prst="rect">
                <a:avLst/>
              </a:prstGeom>
            </p:spPr>
          </p:pic>
        </p:grpSp>
      </p:grpSp>
    </p:spTree>
    <p:extLst>
      <p:ext uri="{BB962C8B-B14F-4D97-AF65-F5344CB8AC3E}">
        <p14:creationId xmlns:p14="http://schemas.microsoft.com/office/powerpoint/2010/main" val="376995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1750A5E-9CA7-3971-8F29-E13981C03A3F}"/>
              </a:ext>
            </a:extLst>
          </p:cNvPr>
          <p:cNvSpPr txBox="1">
            <a:spLocks/>
          </p:cNvSpPr>
          <p:nvPr/>
        </p:nvSpPr>
        <p:spPr>
          <a:xfrm>
            <a:off x="1030224"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i="0" dirty="0">
                <a:solidFill>
                  <a:schemeClr val="tx2">
                    <a:lumMod val="90000"/>
                    <a:lumOff val="10000"/>
                  </a:schemeClr>
                </a:solidFill>
                <a:effectLst/>
                <a:latin typeface="-apple-system"/>
              </a:rPr>
              <a:t>Overview</a:t>
            </a:r>
            <a:endParaRPr lang="de-DE" dirty="0"/>
          </a:p>
        </p:txBody>
      </p:sp>
      <p:sp>
        <p:nvSpPr>
          <p:cNvPr id="25" name="Date Placeholder 1">
            <a:extLst>
              <a:ext uri="{FF2B5EF4-FFF2-40B4-BE49-F238E27FC236}">
                <a16:creationId xmlns:a16="http://schemas.microsoft.com/office/drawing/2014/main" id="{33E3B96A-5C9E-D6C1-0F5F-B286F202FFD1}"/>
              </a:ext>
            </a:extLst>
          </p:cNvPr>
          <p:cNvSpPr>
            <a:spLocks noGrp="1"/>
          </p:cNvSpPr>
          <p:nvPr>
            <p:ph type="dt" sz="half" idx="10"/>
          </p:nvPr>
        </p:nvSpPr>
        <p:spPr>
          <a:xfrm>
            <a:off x="838200" y="6650962"/>
            <a:ext cx="2743200" cy="148147"/>
          </a:xfrm>
        </p:spPr>
        <p:txBody>
          <a:bodyPr/>
          <a:lstStyle/>
          <a:p>
            <a:fld id="{91AF6F57-DC25-4A06-BAA5-C2F891595D00}" type="datetime1">
              <a:rPr lang="de-DE" smtClean="0"/>
              <a:t>20.09.2024</a:t>
            </a:fld>
            <a:endParaRPr lang="de-DE" dirty="0"/>
          </a:p>
        </p:txBody>
      </p:sp>
      <p:sp>
        <p:nvSpPr>
          <p:cNvPr id="26" name="Slide Number Placeholder 2">
            <a:extLst>
              <a:ext uri="{FF2B5EF4-FFF2-40B4-BE49-F238E27FC236}">
                <a16:creationId xmlns:a16="http://schemas.microsoft.com/office/drawing/2014/main" id="{6191D2AC-DFC9-ECB1-D63A-1153D4F1AB04}"/>
              </a:ext>
            </a:extLst>
          </p:cNvPr>
          <p:cNvSpPr>
            <a:spLocks noGrp="1"/>
          </p:cNvSpPr>
          <p:nvPr>
            <p:ph type="sldNum" sz="quarter" idx="12"/>
          </p:nvPr>
        </p:nvSpPr>
        <p:spPr>
          <a:xfrm>
            <a:off x="8610600" y="6650962"/>
            <a:ext cx="2743200" cy="148147"/>
          </a:xfrm>
        </p:spPr>
        <p:txBody>
          <a:bodyPr/>
          <a:lstStyle/>
          <a:p>
            <a:pPr algn="r"/>
            <a:fld id="{B35932F2-E095-4FD6-8C8D-7E05DAB0B815}" type="slidenum">
              <a:rPr lang="de-DE" smtClean="0"/>
              <a:pPr algn="r"/>
              <a:t>7</a:t>
            </a:fld>
            <a:endParaRPr lang="de-DE"/>
          </a:p>
        </p:txBody>
      </p:sp>
      <p:sp>
        <p:nvSpPr>
          <p:cNvPr id="27" name="Footer Placeholder 10">
            <a:extLst>
              <a:ext uri="{FF2B5EF4-FFF2-40B4-BE49-F238E27FC236}">
                <a16:creationId xmlns:a16="http://schemas.microsoft.com/office/drawing/2014/main" id="{ED6D5D27-0A4B-44B5-FF5C-175E485A3133}"/>
              </a:ext>
            </a:extLst>
          </p:cNvPr>
          <p:cNvSpPr>
            <a:spLocks noGrp="1"/>
          </p:cNvSpPr>
          <p:nvPr>
            <p:ph type="ftr" sz="quarter" idx="11"/>
          </p:nvPr>
        </p:nvSpPr>
        <p:spPr>
          <a:xfrm>
            <a:off x="4038600" y="6650962"/>
            <a:ext cx="4114800" cy="148147"/>
          </a:xfrm>
        </p:spPr>
        <p:txBody>
          <a:bodyPr/>
          <a:lstStyle/>
          <a:p>
            <a:r>
              <a:rPr lang="en-US"/>
              <a:t>Cohort Analysis for IronHack Payments /// September 2024</a:t>
            </a:r>
            <a:endParaRPr lang="de-DE"/>
          </a:p>
        </p:txBody>
      </p:sp>
      <p:grpSp>
        <p:nvGrpSpPr>
          <p:cNvPr id="6" name="Group 5">
            <a:extLst>
              <a:ext uri="{FF2B5EF4-FFF2-40B4-BE49-F238E27FC236}">
                <a16:creationId xmlns:a16="http://schemas.microsoft.com/office/drawing/2014/main" id="{7C5B0F23-A657-7D96-17CE-42395DA97708}"/>
              </a:ext>
            </a:extLst>
          </p:cNvPr>
          <p:cNvGrpSpPr/>
          <p:nvPr/>
        </p:nvGrpSpPr>
        <p:grpSpPr>
          <a:xfrm>
            <a:off x="723900" y="1904999"/>
            <a:ext cx="11353800" cy="4587875"/>
            <a:chOff x="723900" y="1904999"/>
            <a:chExt cx="11353800" cy="4587875"/>
          </a:xfrm>
        </p:grpSpPr>
        <p:sp>
          <p:nvSpPr>
            <p:cNvPr id="28" name="Isosceles Triangle 27">
              <a:extLst>
                <a:ext uri="{FF2B5EF4-FFF2-40B4-BE49-F238E27FC236}">
                  <a16:creationId xmlns:a16="http://schemas.microsoft.com/office/drawing/2014/main" id="{EB2CFEBA-CB29-A6A8-47EE-32497B2AD491}"/>
                </a:ext>
              </a:extLst>
            </p:cNvPr>
            <p:cNvSpPr/>
            <p:nvPr/>
          </p:nvSpPr>
          <p:spPr>
            <a:xfrm rot="16200000">
              <a:off x="2392533" y="3380385"/>
              <a:ext cx="4587875" cy="1637103"/>
            </a:xfrm>
            <a:prstGeom prst="triangle">
              <a:avLst>
                <a:gd name="adj" fmla="val 49172"/>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ectangle 28">
              <a:extLst>
                <a:ext uri="{FF2B5EF4-FFF2-40B4-BE49-F238E27FC236}">
                  <a16:creationId xmlns:a16="http://schemas.microsoft.com/office/drawing/2014/main" id="{02A5E287-7226-48E2-80EC-84CD258C6F1E}"/>
                </a:ext>
              </a:extLst>
            </p:cNvPr>
            <p:cNvSpPr/>
            <p:nvPr/>
          </p:nvSpPr>
          <p:spPr>
            <a:xfrm>
              <a:off x="723900" y="2438400"/>
              <a:ext cx="4381500" cy="35433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1" name="Group 30">
              <a:extLst>
                <a:ext uri="{FF2B5EF4-FFF2-40B4-BE49-F238E27FC236}">
                  <a16:creationId xmlns:a16="http://schemas.microsoft.com/office/drawing/2014/main" id="{E5491AFA-D035-D9AE-7BB6-133DDEB0CC8F}"/>
                </a:ext>
              </a:extLst>
            </p:cNvPr>
            <p:cNvGrpSpPr/>
            <p:nvPr/>
          </p:nvGrpSpPr>
          <p:grpSpPr>
            <a:xfrm>
              <a:off x="1057598" y="2420275"/>
              <a:ext cx="4081301" cy="3492749"/>
              <a:chOff x="1057598" y="2420275"/>
              <a:chExt cx="4081301" cy="3492749"/>
            </a:xfrm>
          </p:grpSpPr>
          <p:sp>
            <p:nvSpPr>
              <p:cNvPr id="32" name="Rectangle 31">
                <a:extLst>
                  <a:ext uri="{FF2B5EF4-FFF2-40B4-BE49-F238E27FC236}">
                    <a16:creationId xmlns:a16="http://schemas.microsoft.com/office/drawing/2014/main" id="{A11C6AC0-26B0-DCC2-CFB0-7EB2BC44A4CE}"/>
                  </a:ext>
                </a:extLst>
              </p:cNvPr>
              <p:cNvSpPr/>
              <p:nvPr/>
            </p:nvSpPr>
            <p:spPr>
              <a:xfrm>
                <a:off x="1541722" y="2563532"/>
                <a:ext cx="2496878" cy="3048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000" b="1" dirty="0">
                    <a:solidFill>
                      <a:schemeClr val="accent1"/>
                    </a:solidFill>
                  </a:rPr>
                  <a:t>Recommendation</a:t>
                </a:r>
              </a:p>
            </p:txBody>
          </p:sp>
          <p:sp>
            <p:nvSpPr>
              <p:cNvPr id="33" name="TextBox 32">
                <a:extLst>
                  <a:ext uri="{FF2B5EF4-FFF2-40B4-BE49-F238E27FC236}">
                    <a16:creationId xmlns:a16="http://schemas.microsoft.com/office/drawing/2014/main" id="{4052A123-A5CA-F270-7E09-A4F42F593BA3}"/>
                  </a:ext>
                </a:extLst>
              </p:cNvPr>
              <p:cNvSpPr txBox="1"/>
              <p:nvPr/>
            </p:nvSpPr>
            <p:spPr>
              <a:xfrm>
                <a:off x="1187195" y="3158424"/>
                <a:ext cx="3951704" cy="2754600"/>
              </a:xfrm>
              <a:prstGeom prst="rect">
                <a:avLst/>
              </a:prstGeom>
              <a:noFill/>
            </p:spPr>
            <p:txBody>
              <a:bodyPr wrap="square">
                <a:spAutoFit/>
              </a:bodyPr>
              <a:lstStyle/>
              <a:p>
                <a:pPr marL="285750" indent="-285750">
                  <a:spcAft>
                    <a:spcPts val="300"/>
                  </a:spcAft>
                  <a:buFont typeface="Wingdings" panose="05000000000000000000" pitchFamily="2" charset="2"/>
                  <a:buChar char="Ø"/>
                </a:pPr>
                <a:r>
                  <a:rPr lang="en-US" sz="1400" dirty="0">
                    <a:solidFill>
                      <a:schemeClr val="accent1"/>
                    </a:solidFill>
                    <a:latin typeface="-apple-system"/>
                  </a:rPr>
                  <a:t>In general, we see from the analysis that the </a:t>
                </a:r>
                <a:r>
                  <a:rPr lang="en-US" sz="1400" b="1" dirty="0">
                    <a:solidFill>
                      <a:schemeClr val="accent3"/>
                    </a:solidFill>
                    <a:latin typeface="-apple-system"/>
                  </a:rPr>
                  <a:t>higher the cash advance </a:t>
                </a:r>
                <a:r>
                  <a:rPr lang="en-US" sz="1400" dirty="0">
                    <a:solidFill>
                      <a:schemeClr val="accent1"/>
                    </a:solidFill>
                    <a:latin typeface="-apple-system"/>
                  </a:rPr>
                  <a:t>service usage, the </a:t>
                </a:r>
                <a:r>
                  <a:rPr lang="en-US" sz="1400" b="1" dirty="0">
                    <a:solidFill>
                      <a:schemeClr val="accent3"/>
                    </a:solidFill>
                    <a:latin typeface="-apple-system"/>
                  </a:rPr>
                  <a:t>higher total revenue</a:t>
                </a:r>
                <a:r>
                  <a:rPr lang="en-US" sz="1400" dirty="0">
                    <a:solidFill>
                      <a:schemeClr val="accent1"/>
                    </a:solidFill>
                    <a:latin typeface="-apple-system"/>
                  </a:rPr>
                  <a:t>. </a:t>
                </a:r>
              </a:p>
              <a:p>
                <a:pPr marL="285750" indent="-285750">
                  <a:spcAft>
                    <a:spcPts val="300"/>
                  </a:spcAft>
                  <a:buFont typeface="Wingdings" panose="05000000000000000000" pitchFamily="2" charset="2"/>
                  <a:buChar char="Ø"/>
                </a:pPr>
                <a:r>
                  <a:rPr lang="en-US" sz="1400" dirty="0">
                    <a:solidFill>
                      <a:schemeClr val="accent1"/>
                    </a:solidFill>
                    <a:latin typeface="-apple-system"/>
                  </a:rPr>
                  <a:t>The November 2020 Cohort needs to be looked into in details in terms of the occurrence or service during this period as it recorded, </a:t>
                </a:r>
                <a:r>
                  <a:rPr lang="en-US" sz="1400" b="1" dirty="0">
                    <a:solidFill>
                      <a:schemeClr val="accent3"/>
                    </a:solidFill>
                    <a:latin typeface="-apple-system"/>
                  </a:rPr>
                  <a:t>the lowest usage </a:t>
                </a:r>
                <a:r>
                  <a:rPr lang="en-US" sz="1400" dirty="0">
                    <a:solidFill>
                      <a:schemeClr val="accent1"/>
                    </a:solidFill>
                    <a:latin typeface="-apple-system"/>
                  </a:rPr>
                  <a:t>of cash payment, </a:t>
                </a:r>
                <a:r>
                  <a:rPr lang="en-US" sz="1400" b="1" dirty="0">
                    <a:solidFill>
                      <a:schemeClr val="accent3"/>
                    </a:solidFill>
                    <a:latin typeface="-apple-system"/>
                  </a:rPr>
                  <a:t>lowest revenue</a:t>
                </a:r>
                <a:r>
                  <a:rPr lang="en-US" sz="1400" dirty="0">
                    <a:solidFill>
                      <a:schemeClr val="accent1"/>
                    </a:solidFill>
                    <a:latin typeface="-apple-system"/>
                  </a:rPr>
                  <a:t>, </a:t>
                </a:r>
                <a:r>
                  <a:rPr lang="en-US" sz="1400" b="1" dirty="0">
                    <a:solidFill>
                      <a:schemeClr val="accent3"/>
                    </a:solidFill>
                    <a:latin typeface="-apple-system"/>
                  </a:rPr>
                  <a:t>highest payment incident </a:t>
                </a:r>
                <a:r>
                  <a:rPr lang="en-US" sz="1400" dirty="0">
                    <a:solidFill>
                      <a:schemeClr val="accent1"/>
                    </a:solidFill>
                    <a:latin typeface="-apple-system"/>
                  </a:rPr>
                  <a:t>and </a:t>
                </a:r>
                <a:r>
                  <a:rPr lang="en-US" sz="1400" b="1" dirty="0">
                    <a:solidFill>
                      <a:schemeClr val="accent3"/>
                    </a:solidFill>
                    <a:latin typeface="-apple-system"/>
                  </a:rPr>
                  <a:t>lowest fees</a:t>
                </a:r>
                <a:r>
                  <a:rPr lang="en-US" sz="1400" dirty="0">
                    <a:solidFill>
                      <a:schemeClr val="accent1"/>
                    </a:solidFill>
                    <a:latin typeface="-apple-system"/>
                  </a:rPr>
                  <a:t>.</a:t>
                </a:r>
              </a:p>
              <a:p>
                <a:pPr marL="285750" indent="-285750">
                  <a:spcAft>
                    <a:spcPts val="300"/>
                  </a:spcAft>
                  <a:buFont typeface="Wingdings" panose="05000000000000000000" pitchFamily="2" charset="2"/>
                  <a:buChar char="Ø"/>
                </a:pPr>
                <a:r>
                  <a:rPr lang="en-US" sz="1400" dirty="0">
                    <a:solidFill>
                      <a:schemeClr val="accent1"/>
                    </a:solidFill>
                    <a:latin typeface="-apple-system"/>
                  </a:rPr>
                  <a:t>The data science team should be supported with some </a:t>
                </a:r>
                <a:r>
                  <a:rPr lang="en-US" sz="1400" b="1" dirty="0">
                    <a:solidFill>
                      <a:schemeClr val="accent3"/>
                    </a:solidFill>
                    <a:latin typeface="-apple-system"/>
                  </a:rPr>
                  <a:t>financial budget </a:t>
                </a:r>
                <a:r>
                  <a:rPr lang="en-US" sz="1400" dirty="0">
                    <a:solidFill>
                      <a:schemeClr val="accent1"/>
                    </a:solidFill>
                    <a:latin typeface="-apple-system"/>
                  </a:rPr>
                  <a:t>to further investigate the rationale for the decline in revenue for the November 2020 cohort.  </a:t>
                </a:r>
              </a:p>
            </p:txBody>
          </p:sp>
          <p:pic>
            <p:nvPicPr>
              <p:cNvPr id="34" name="Graphic 33" descr="Target with solid fill">
                <a:extLst>
                  <a:ext uri="{FF2B5EF4-FFF2-40B4-BE49-F238E27FC236}">
                    <a16:creationId xmlns:a16="http://schemas.microsoft.com/office/drawing/2014/main" id="{12841B23-BBE7-7120-EFAA-D56E8DAB52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598" y="2420275"/>
                <a:ext cx="591313" cy="591313"/>
              </a:xfrm>
              <a:prstGeom prst="rect">
                <a:avLst/>
              </a:prstGeom>
            </p:spPr>
          </p:pic>
        </p:grpSp>
        <p:pic>
          <p:nvPicPr>
            <p:cNvPr id="2" name="Picture 1" descr="A graph of a service usage&#10;&#10;Description automatically generated">
              <a:extLst>
                <a:ext uri="{FF2B5EF4-FFF2-40B4-BE49-F238E27FC236}">
                  <a16:creationId xmlns:a16="http://schemas.microsoft.com/office/drawing/2014/main" id="{A0BAD885-6DF5-658B-4479-BEBE86B03F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2336" y="1920240"/>
              <a:ext cx="3312868" cy="2294771"/>
            </a:xfrm>
            <a:prstGeom prst="rect">
              <a:avLst/>
            </a:prstGeom>
            <a:ln>
              <a:noFill/>
            </a:ln>
          </p:spPr>
        </p:pic>
        <p:pic>
          <p:nvPicPr>
            <p:cNvPr id="3" name="Picture 2" descr="A graph with a line&#10;&#10;Description automatically generated">
              <a:extLst>
                <a:ext uri="{FF2B5EF4-FFF2-40B4-BE49-F238E27FC236}">
                  <a16:creationId xmlns:a16="http://schemas.microsoft.com/office/drawing/2014/main" id="{28FBC14B-153F-0E93-2CD2-D0E3CB5180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5881" y="4169664"/>
              <a:ext cx="3312868" cy="2304453"/>
            </a:xfrm>
            <a:prstGeom prst="rect">
              <a:avLst/>
            </a:prstGeom>
          </p:spPr>
        </p:pic>
        <p:pic>
          <p:nvPicPr>
            <p:cNvPr id="4" name="Picture 3" descr="A graph of a bar graph&#10;&#10;Description automatically generated with medium confidence">
              <a:extLst>
                <a:ext uri="{FF2B5EF4-FFF2-40B4-BE49-F238E27FC236}">
                  <a16:creationId xmlns:a16="http://schemas.microsoft.com/office/drawing/2014/main" id="{8E982642-910E-EEA4-FFC1-5E3B452B17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1705" y="1920241"/>
              <a:ext cx="3315995" cy="2304453"/>
            </a:xfrm>
            <a:prstGeom prst="rect">
              <a:avLst/>
            </a:prstGeom>
          </p:spPr>
        </p:pic>
        <p:pic>
          <p:nvPicPr>
            <p:cNvPr id="5" name="Picture 4" descr="A graph of different colored bars&#10;&#10;Description automatically generated">
              <a:extLst>
                <a:ext uri="{FF2B5EF4-FFF2-40B4-BE49-F238E27FC236}">
                  <a16:creationId xmlns:a16="http://schemas.microsoft.com/office/drawing/2014/main" id="{4217C879-EA52-CA67-6D82-A79E69E583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95204" y="4210050"/>
              <a:ext cx="3282496" cy="2268821"/>
            </a:xfrm>
            <a:prstGeom prst="rect">
              <a:avLst/>
            </a:prstGeom>
          </p:spPr>
        </p:pic>
      </p:grpSp>
    </p:spTree>
    <p:extLst>
      <p:ext uri="{BB962C8B-B14F-4D97-AF65-F5344CB8AC3E}">
        <p14:creationId xmlns:p14="http://schemas.microsoft.com/office/powerpoint/2010/main" val="80423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19" name="Picture 18" descr="A blue hexagon with white text&#10;&#10;Description automatically generated">
            <a:extLst>
              <a:ext uri="{FF2B5EF4-FFF2-40B4-BE49-F238E27FC236}">
                <a16:creationId xmlns:a16="http://schemas.microsoft.com/office/drawing/2014/main" id="{3F179F29-2776-934E-A207-7246230BA389}"/>
              </a:ext>
            </a:extLst>
          </p:cNvPr>
          <p:cNvPicPr>
            <a:picLocks noChangeAspect="1"/>
          </p:cNvPicPr>
          <p:nvPr/>
        </p:nvPicPr>
        <p:blipFill>
          <a:blip r:embed="rId2">
            <a:extLst>
              <a:ext uri="{28A0092B-C50C-407E-A947-70E740481C1C}">
                <a14:useLocalDpi xmlns:a14="http://schemas.microsoft.com/office/drawing/2010/main" val="0"/>
              </a:ext>
            </a:extLst>
          </a:blip>
          <a:srcRect l="23998" r="22434"/>
          <a:stretch/>
        </p:blipFill>
        <p:spPr>
          <a:xfrm>
            <a:off x="176397" y="84860"/>
            <a:ext cx="901948" cy="990600"/>
          </a:xfrm>
          <a:prstGeom prst="rect">
            <a:avLst/>
          </a:prstGeom>
        </p:spPr>
      </p:pic>
      <p:sp>
        <p:nvSpPr>
          <p:cNvPr id="4" name="TextBox 3">
            <a:extLst>
              <a:ext uri="{FF2B5EF4-FFF2-40B4-BE49-F238E27FC236}">
                <a16:creationId xmlns:a16="http://schemas.microsoft.com/office/drawing/2014/main" id="{264BCF60-3CC0-B1D0-8B0B-0F18F936020B}"/>
              </a:ext>
            </a:extLst>
          </p:cNvPr>
          <p:cNvSpPr txBox="1"/>
          <p:nvPr/>
        </p:nvSpPr>
        <p:spPr bwMode="gray">
          <a:xfrm>
            <a:off x="2589836" y="2024499"/>
            <a:ext cx="7012329" cy="2527396"/>
          </a:xfrm>
          <a:prstGeom prst="rect">
            <a:avLst/>
          </a:prstGeom>
          <a:noFill/>
        </p:spPr>
        <p:txBody>
          <a:bodyPr wrap="square" lIns="0" tIns="0" rIns="0" bIns="0" rtlCol="0">
            <a:noAutofit/>
          </a:bodyPr>
          <a:lstStyle/>
          <a:p>
            <a:pPr algn="ctr"/>
            <a:r>
              <a:rPr lang="en-AU" sz="4500" dirty="0">
                <a:solidFill>
                  <a:schemeClr val="accent4"/>
                </a:solidFill>
              </a:rPr>
              <a:t>Thank you for your attention!</a:t>
            </a:r>
          </a:p>
          <a:p>
            <a:pPr algn="ctr"/>
            <a:endParaRPr lang="en-GB" sz="2000" dirty="0">
              <a:solidFill>
                <a:schemeClr val="bg1"/>
              </a:solidFill>
            </a:endParaRPr>
          </a:p>
          <a:p>
            <a:pPr algn="ctr"/>
            <a:endParaRPr lang="en-GB" sz="2000" dirty="0">
              <a:solidFill>
                <a:schemeClr val="bg1"/>
              </a:solidFill>
            </a:endParaRPr>
          </a:p>
          <a:p>
            <a:pPr algn="ctr"/>
            <a:r>
              <a:rPr lang="en-GB" dirty="0">
                <a:solidFill>
                  <a:schemeClr val="accent1"/>
                </a:solidFill>
              </a:rPr>
              <a:t>For more information, please contact the Data science project team</a:t>
            </a:r>
          </a:p>
          <a:p>
            <a:endParaRPr lang="en-GB" sz="2500" b="1" dirty="0">
              <a:solidFill>
                <a:schemeClr val="accent4"/>
              </a:solidFill>
            </a:endParaRPr>
          </a:p>
        </p:txBody>
      </p:sp>
      <p:cxnSp>
        <p:nvCxnSpPr>
          <p:cNvPr id="6" name="Gerader Verbinder 8">
            <a:extLst>
              <a:ext uri="{FF2B5EF4-FFF2-40B4-BE49-F238E27FC236}">
                <a16:creationId xmlns:a16="http://schemas.microsoft.com/office/drawing/2014/main" id="{8579FEAE-DB9A-BF71-BE20-E6709350E38D}"/>
              </a:ext>
            </a:extLst>
          </p:cNvPr>
          <p:cNvCxnSpPr>
            <a:cxnSpLocks/>
          </p:cNvCxnSpPr>
          <p:nvPr/>
        </p:nvCxnSpPr>
        <p:spPr bwMode="gray">
          <a:xfrm>
            <a:off x="2589836" y="2970896"/>
            <a:ext cx="7026088"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1">
            <a:extLst>
              <a:ext uri="{FF2B5EF4-FFF2-40B4-BE49-F238E27FC236}">
                <a16:creationId xmlns:a16="http://schemas.microsoft.com/office/drawing/2014/main" id="{2B2557C8-6E4D-1CF8-4A47-09FA691B2BFA}"/>
              </a:ext>
            </a:extLst>
          </p:cNvPr>
          <p:cNvSpPr>
            <a:spLocks noGrp="1"/>
          </p:cNvSpPr>
          <p:nvPr>
            <p:ph type="dt" sz="half" idx="10"/>
          </p:nvPr>
        </p:nvSpPr>
        <p:spPr>
          <a:xfrm>
            <a:off x="838200" y="6650962"/>
            <a:ext cx="2743200" cy="148147"/>
          </a:xfrm>
        </p:spPr>
        <p:txBody>
          <a:bodyPr/>
          <a:lstStyle/>
          <a:p>
            <a:fld id="{91AF6F57-DC25-4A06-BAA5-C2F891595D00}" type="datetime1">
              <a:rPr lang="de-DE" smtClean="0"/>
              <a:t>20.09.2024</a:t>
            </a:fld>
            <a:endParaRPr lang="de-DE" dirty="0"/>
          </a:p>
        </p:txBody>
      </p:sp>
      <p:sp>
        <p:nvSpPr>
          <p:cNvPr id="8" name="Slide Number Placeholder 2">
            <a:extLst>
              <a:ext uri="{FF2B5EF4-FFF2-40B4-BE49-F238E27FC236}">
                <a16:creationId xmlns:a16="http://schemas.microsoft.com/office/drawing/2014/main" id="{BB576F9F-AD65-A4E3-0CB6-A05FE65A6B03}"/>
              </a:ext>
            </a:extLst>
          </p:cNvPr>
          <p:cNvSpPr>
            <a:spLocks noGrp="1"/>
          </p:cNvSpPr>
          <p:nvPr>
            <p:ph type="sldNum" sz="quarter" idx="12"/>
          </p:nvPr>
        </p:nvSpPr>
        <p:spPr>
          <a:xfrm>
            <a:off x="8610600" y="6650962"/>
            <a:ext cx="2743200" cy="148147"/>
          </a:xfrm>
        </p:spPr>
        <p:txBody>
          <a:bodyPr/>
          <a:lstStyle/>
          <a:p>
            <a:pPr algn="r"/>
            <a:fld id="{B35932F2-E095-4FD6-8C8D-7E05DAB0B815}" type="slidenum">
              <a:rPr lang="de-DE" smtClean="0"/>
              <a:pPr algn="r"/>
              <a:t>8</a:t>
            </a:fld>
            <a:endParaRPr lang="de-DE" dirty="0"/>
          </a:p>
        </p:txBody>
      </p:sp>
      <p:sp>
        <p:nvSpPr>
          <p:cNvPr id="9" name="Footer Placeholder 10">
            <a:extLst>
              <a:ext uri="{FF2B5EF4-FFF2-40B4-BE49-F238E27FC236}">
                <a16:creationId xmlns:a16="http://schemas.microsoft.com/office/drawing/2014/main" id="{2415E407-4E4D-DAB7-725F-81421902EBF3}"/>
              </a:ext>
            </a:extLst>
          </p:cNvPr>
          <p:cNvSpPr>
            <a:spLocks noGrp="1"/>
          </p:cNvSpPr>
          <p:nvPr>
            <p:ph type="ftr" sz="quarter" idx="11"/>
          </p:nvPr>
        </p:nvSpPr>
        <p:spPr>
          <a:xfrm>
            <a:off x="4038600" y="6650962"/>
            <a:ext cx="4114800" cy="148147"/>
          </a:xfrm>
        </p:spPr>
        <p:txBody>
          <a:bodyPr/>
          <a:lstStyle/>
          <a:p>
            <a:r>
              <a:rPr lang="en-US"/>
              <a:t>Cohort Analysis for IronHack Payments /// September 2024</a:t>
            </a:r>
            <a:endParaRPr lang="de-DE"/>
          </a:p>
        </p:txBody>
      </p:sp>
    </p:spTree>
    <p:extLst>
      <p:ext uri="{BB962C8B-B14F-4D97-AF65-F5344CB8AC3E}">
        <p14:creationId xmlns:p14="http://schemas.microsoft.com/office/powerpoint/2010/main" val="423741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309F177-C496-49D6-964F-9E1A1B3B8080}">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713</Words>
  <Application>Microsoft Office PowerPoint</Application>
  <PresentationFormat>Widescreen</PresentationFormat>
  <Paragraphs>99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Aptos</vt:lpstr>
      <vt:lpstr>Aptos Display</vt:lpstr>
      <vt:lpstr>Arial</vt:lpstr>
      <vt:lpstr>Wingdings</vt:lpstr>
      <vt:lpstr>Office Theme</vt:lpstr>
      <vt:lpstr>Cohort Analysis  for Ironhack Payments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Olagoke Somoye</dc:creator>
  <cp:lastModifiedBy>Olagoke Somoye</cp:lastModifiedBy>
  <cp:revision>1</cp:revision>
  <dcterms:created xsi:type="dcterms:W3CDTF">2024-09-20T09:26:56Z</dcterms:created>
  <dcterms:modified xsi:type="dcterms:W3CDTF">2024-09-20T20:35:16Z</dcterms:modified>
</cp:coreProperties>
</file>