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48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" userId="2fdc4cde8b52d273" providerId="LiveId" clId="{2EEF8C5C-C54E-48D2-A86A-7DD6DF304937}"/>
    <pc:docChg chg="modSld">
      <pc:chgData name="Giuseppe" userId="2fdc4cde8b52d273" providerId="LiveId" clId="{2EEF8C5C-C54E-48D2-A86A-7DD6DF304937}" dt="2021-03-27T22:03:21.253" v="1" actId="20577"/>
      <pc:docMkLst>
        <pc:docMk/>
      </pc:docMkLst>
      <pc:sldChg chg="modSp mod">
        <pc:chgData name="Giuseppe" userId="2fdc4cde8b52d273" providerId="LiveId" clId="{2EEF8C5C-C54E-48D2-A86A-7DD6DF304937}" dt="2021-03-27T22:03:21.253" v="1" actId="20577"/>
        <pc:sldMkLst>
          <pc:docMk/>
          <pc:sldMk cId="4202551434" sldId="259"/>
        </pc:sldMkLst>
        <pc:spChg chg="mod">
          <ac:chgData name="Giuseppe" userId="2fdc4cde8b52d273" providerId="LiveId" clId="{2EEF8C5C-C54E-48D2-A86A-7DD6DF304937}" dt="2021-03-27T22:03:21.253" v="1" actId="20577"/>
          <ac:spMkLst>
            <pc:docMk/>
            <pc:sldMk cId="4202551434" sldId="259"/>
            <ac:spMk id="7" creationId="{2DF540BE-7FD1-4C10-AE76-831C9FD43E70}"/>
          </ac:spMkLst>
        </pc:spChg>
      </pc:sldChg>
      <pc:sldChg chg="modSp mod">
        <pc:chgData name="Giuseppe" userId="2fdc4cde8b52d273" providerId="LiveId" clId="{2EEF8C5C-C54E-48D2-A86A-7DD6DF304937}" dt="2021-03-27T22:03:13.400" v="0" actId="20577"/>
        <pc:sldMkLst>
          <pc:docMk/>
          <pc:sldMk cId="3408280452" sldId="260"/>
        </pc:sldMkLst>
        <pc:spChg chg="mod">
          <ac:chgData name="Giuseppe" userId="2fdc4cde8b52d273" providerId="LiveId" clId="{2EEF8C5C-C54E-48D2-A86A-7DD6DF304937}" dt="2021-03-27T22:03:13.400" v="0" actId="20577"/>
          <ac:spMkLst>
            <pc:docMk/>
            <pc:sldMk cId="3408280452" sldId="260"/>
            <ac:spMk id="6" creationId="{7F071AD0-8FAE-4F76-B2FF-2CB5D589D3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60A51-A66C-4ACF-87D3-7AD7B30C1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       Diretta goal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87706D-54AC-4C52-A6FD-A347E8FD5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Giuseppe Coco                                              Data:27/03/2021</a:t>
            </a:r>
          </a:p>
          <a:p>
            <a:r>
              <a:rPr lang="it-IT" dirty="0"/>
              <a:t>Matricola O46002208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718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F4DD3-8988-4305-8763-9C062589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Diretta goal   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83DC56-BDC3-408C-814C-D8D09AEF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sito è ispirato ad una fusione di siti streaming e risultati di partite in tempo reale.</a:t>
            </a:r>
          </a:p>
          <a:p>
            <a:r>
              <a:rPr lang="it-IT" dirty="0"/>
              <a:t>Il fine è arrivare alla fine del corso aggiornando il sito per effettuare dei collegamenti dei migliori servizi streaming disponibili e una diretta all’interno del sito che mostra i risultati finali e live tramite tasti rapidi e menù a tendina.</a:t>
            </a:r>
          </a:p>
        </p:txBody>
      </p:sp>
    </p:spTree>
    <p:extLst>
      <p:ext uri="{BB962C8B-B14F-4D97-AF65-F5344CB8AC3E}">
        <p14:creationId xmlns:p14="http://schemas.microsoft.com/office/powerpoint/2010/main" val="25239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D4F9AB-E4EC-4A3B-846B-CA4E6693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1" y="208045"/>
            <a:ext cx="4114800" cy="1649963"/>
          </a:xfrm>
        </p:spPr>
        <p:txBody>
          <a:bodyPr/>
          <a:lstStyle/>
          <a:p>
            <a:r>
              <a:rPr lang="it-IT" dirty="0"/>
              <a:t>Modalità </a:t>
            </a:r>
            <a:r>
              <a:rPr lang="it-IT" dirty="0" err="1"/>
              <a:t>dekstop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2B336D4-5594-42ED-B70D-FF988F83B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558" y="2692929"/>
            <a:ext cx="8031174" cy="3957026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169CCF-1647-47D2-B464-60D8F742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641" y="2004526"/>
            <a:ext cx="3727579" cy="309448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La Pagina è composta principalmente da tre sezioni:</a:t>
            </a:r>
          </a:p>
          <a:p>
            <a:r>
              <a:rPr lang="it-IT" dirty="0" err="1"/>
              <a:t>Header,Section,Footer</a:t>
            </a:r>
            <a:endParaRPr lang="it-IT" dirty="0"/>
          </a:p>
          <a:p>
            <a:r>
              <a:rPr lang="it-IT" dirty="0"/>
              <a:t>La parte </a:t>
            </a:r>
            <a:r>
              <a:rPr lang="it-IT" dirty="0" err="1"/>
              <a:t>Header</a:t>
            </a:r>
            <a:r>
              <a:rPr lang="it-IT" dirty="0"/>
              <a:t> è composta da uno sfondo che si adatta alle dimensioni della pagina e la parte </a:t>
            </a:r>
            <a:r>
              <a:rPr lang="it-IT" dirty="0" err="1"/>
              <a:t>section</a:t>
            </a:r>
            <a:r>
              <a:rPr lang="it-IT" dirty="0"/>
              <a:t> ricca di menu e immagini , quest’ultimi subiranno un cambiamento nella versione mobile.</a:t>
            </a:r>
          </a:p>
          <a:p>
            <a:r>
              <a:rPr lang="it-IT" dirty="0"/>
              <a:t>E infine la parte </a:t>
            </a:r>
            <a:r>
              <a:rPr lang="it-IT" dirty="0" err="1"/>
              <a:t>footer</a:t>
            </a:r>
            <a:r>
              <a:rPr lang="it-IT" dirty="0"/>
              <a:t> dove sono scritti i nominativi dello studente.</a:t>
            </a:r>
          </a:p>
        </p:txBody>
      </p:sp>
    </p:spTree>
    <p:extLst>
      <p:ext uri="{BB962C8B-B14F-4D97-AF65-F5344CB8AC3E}">
        <p14:creationId xmlns:p14="http://schemas.microsoft.com/office/powerpoint/2010/main" val="388317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3B92A-6666-4A99-A832-CCED5A82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425" y="0"/>
            <a:ext cx="2455506" cy="1293028"/>
          </a:xfrm>
        </p:spPr>
        <p:txBody>
          <a:bodyPr/>
          <a:lstStyle/>
          <a:p>
            <a:r>
              <a:rPr lang="it-IT" dirty="0" err="1"/>
              <a:t>Header</a:t>
            </a:r>
            <a:r>
              <a:rPr lang="it-IT" dirty="0"/>
              <a:t>                                  </a:t>
            </a:r>
          </a:p>
        </p:txBody>
      </p:sp>
      <p:pic>
        <p:nvPicPr>
          <p:cNvPr id="5" name="Segnaposto contenuto 4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9F0D8D07-1C68-49CE-ACD8-3DFF229F4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8349" y="3484944"/>
            <a:ext cx="7800391" cy="1035990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F540BE-7FD1-4C10-AE76-831C9FD43E70}"/>
              </a:ext>
            </a:extLst>
          </p:cNvPr>
          <p:cNvSpPr txBox="1"/>
          <p:nvPr/>
        </p:nvSpPr>
        <p:spPr>
          <a:xfrm>
            <a:off x="4245429" y="1028308"/>
            <a:ext cx="7800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All’interno del HEADER troviamo NAV dove all’interno ho implementato un immagine di sfondo con dimensione cover, un logo implementato in alto a sinistra e tre link in alto a destra che hanno la funzione di bottoni, infatti basta puntare il cursore sopra di essi cambieranno il background-color sfondo e il color del teste con un ritardo di </a:t>
            </a:r>
            <a:r>
              <a:rPr lang="it-IT" dirty="0" err="1"/>
              <a:t>transition</a:t>
            </a:r>
            <a:r>
              <a:rPr lang="it-IT" dirty="0"/>
              <a:t> di 0,5s.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944B82-3E69-4E1E-A338-0FB35398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0" y="227891"/>
            <a:ext cx="3394712" cy="6182240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8E3AB66-F211-40F8-8F7C-F9BE56428A8A}"/>
              </a:ext>
            </a:extLst>
          </p:cNvPr>
          <p:cNvCxnSpPr>
            <a:cxnSpLocks/>
          </p:cNvCxnSpPr>
          <p:nvPr/>
        </p:nvCxnSpPr>
        <p:spPr>
          <a:xfrm flipV="1">
            <a:off x="4068147" y="3484944"/>
            <a:ext cx="0" cy="103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F063D57-C213-4501-A142-158BE00919C0}"/>
              </a:ext>
            </a:extLst>
          </p:cNvPr>
          <p:cNvSpPr txBox="1"/>
          <p:nvPr/>
        </p:nvSpPr>
        <p:spPr>
          <a:xfrm rot="16200000">
            <a:off x="3561858" y="384905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200px</a:t>
            </a:r>
          </a:p>
        </p:txBody>
      </p:sp>
    </p:spTree>
    <p:extLst>
      <p:ext uri="{BB962C8B-B14F-4D97-AF65-F5344CB8AC3E}">
        <p14:creationId xmlns:p14="http://schemas.microsoft.com/office/powerpoint/2010/main" val="420255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414C4-5E78-425A-8824-E749245B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560" y="0"/>
            <a:ext cx="2511490" cy="1115009"/>
          </a:xfrm>
        </p:spPr>
        <p:txBody>
          <a:bodyPr/>
          <a:lstStyle/>
          <a:p>
            <a:r>
              <a:rPr lang="it-IT" dirty="0" err="1"/>
              <a:t>section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8AFA472-E256-425C-9901-F2745C7A7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829" y="4694127"/>
            <a:ext cx="6197046" cy="181392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071AD0-8FAE-4F76-B2FF-2CB5D589D3E8}"/>
              </a:ext>
            </a:extLst>
          </p:cNvPr>
          <p:cNvSpPr txBox="1"/>
          <p:nvPr/>
        </p:nvSpPr>
        <p:spPr>
          <a:xfrm>
            <a:off x="7059385" y="899272"/>
            <a:ext cx="5086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parte </a:t>
            </a:r>
            <a:r>
              <a:rPr lang="it-IT" dirty="0" err="1"/>
              <a:t>section</a:t>
            </a:r>
            <a:r>
              <a:rPr lang="it-IT" dirty="0"/>
              <a:t> del sito è molto più complessa, ho creato due div </a:t>
            </a:r>
            <a:r>
              <a:rPr lang="it-IT" dirty="0" err="1"/>
              <a:t>chiamanandoli</a:t>
            </a:r>
            <a:r>
              <a:rPr lang="it-IT" dirty="0"/>
              <a:t> destra e sinistra che rappresentato i due menù laterali, mentre la parte centrale mi sono servito di diversi div per mettere tutte queste immagini in maniera ordinata.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511D7E7-85E8-44AD-B53A-A1EE225C4199}"/>
              </a:ext>
            </a:extLst>
          </p:cNvPr>
          <p:cNvCxnSpPr>
            <a:cxnSpLocks/>
          </p:cNvCxnSpPr>
          <p:nvPr/>
        </p:nvCxnSpPr>
        <p:spPr>
          <a:xfrm flipV="1">
            <a:off x="5828773" y="4548158"/>
            <a:ext cx="6141063" cy="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1071D7B-E192-4376-8AE1-BF661A3FD3F1}"/>
              </a:ext>
            </a:extLst>
          </p:cNvPr>
          <p:cNvCxnSpPr>
            <a:cxnSpLocks/>
          </p:cNvCxnSpPr>
          <p:nvPr/>
        </p:nvCxnSpPr>
        <p:spPr>
          <a:xfrm flipV="1">
            <a:off x="5626393" y="4694126"/>
            <a:ext cx="0" cy="181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52A24F8-CE84-4F4B-A757-91DB87BDB7D7}"/>
              </a:ext>
            </a:extLst>
          </p:cNvPr>
          <p:cNvSpPr txBox="1"/>
          <p:nvPr/>
        </p:nvSpPr>
        <p:spPr>
          <a:xfrm>
            <a:off x="8664602" y="4178826"/>
            <a:ext cx="7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B83589D-4794-49AF-A3BA-8C248CA29337}"/>
              </a:ext>
            </a:extLst>
          </p:cNvPr>
          <p:cNvSpPr txBox="1"/>
          <p:nvPr/>
        </p:nvSpPr>
        <p:spPr>
          <a:xfrm rot="16200000">
            <a:off x="5026515" y="5416422"/>
            <a:ext cx="8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450px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9B644B-CC17-4567-8A89-74D6890B2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5" y="70027"/>
            <a:ext cx="2963650" cy="6438027"/>
          </a:xfrm>
          <a:prstGeom prst="rect">
            <a:avLst/>
          </a:prstGeom>
        </p:spPr>
      </p:pic>
      <p:pic>
        <p:nvPicPr>
          <p:cNvPr id="29" name="Immagine 2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89ADA9-0BBE-4883-AD11-3ED742460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055" y="36659"/>
            <a:ext cx="3055018" cy="44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8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392FD-10F1-4171-9CD9-D0C40211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44" y="111966"/>
            <a:ext cx="2231571" cy="912605"/>
          </a:xfrm>
        </p:spPr>
        <p:txBody>
          <a:bodyPr/>
          <a:lstStyle/>
          <a:p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2EAF500-62F1-4A0F-990F-3A425BF65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571" y="4366109"/>
            <a:ext cx="7122943" cy="61244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CAD62C-9E78-49EF-B372-992684FAA8EB}"/>
              </a:ext>
            </a:extLst>
          </p:cNvPr>
          <p:cNvSpPr txBox="1"/>
          <p:nvPr/>
        </p:nvSpPr>
        <p:spPr>
          <a:xfrm>
            <a:off x="7679094" y="1024571"/>
            <a:ext cx="4273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dirty="0" err="1"/>
              <a:t>footer</a:t>
            </a:r>
            <a:r>
              <a:rPr lang="it-IT" dirty="0"/>
              <a:t> molto semplice è solo formato dai nominativi dello studente.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43734D1-5E2F-4D9D-BCE8-D3A3ED1639C3}"/>
              </a:ext>
            </a:extLst>
          </p:cNvPr>
          <p:cNvCxnSpPr>
            <a:cxnSpLocks/>
          </p:cNvCxnSpPr>
          <p:nvPr/>
        </p:nvCxnSpPr>
        <p:spPr>
          <a:xfrm flipV="1">
            <a:off x="4693299" y="4516016"/>
            <a:ext cx="0" cy="462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2AD4A93-2B40-4B29-A23A-1C495ED4D9FC}"/>
              </a:ext>
            </a:extLst>
          </p:cNvPr>
          <p:cNvSpPr txBox="1"/>
          <p:nvPr/>
        </p:nvSpPr>
        <p:spPr>
          <a:xfrm rot="16200000">
            <a:off x="4102265" y="4462166"/>
            <a:ext cx="9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130px</a:t>
            </a: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B1F7AE-82E1-41BA-947E-1C941DF21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4" y="196874"/>
            <a:ext cx="4227618" cy="35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4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41991-314A-4E1C-A2E4-183CE19B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727" y="205272"/>
            <a:ext cx="4265644" cy="741785"/>
          </a:xfrm>
        </p:spPr>
        <p:txBody>
          <a:bodyPr>
            <a:normAutofit fontScale="90000"/>
          </a:bodyPr>
          <a:lstStyle/>
          <a:p>
            <a:r>
              <a:rPr lang="it-IT" dirty="0"/>
              <a:t>Max-width:800px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472F6E-85C3-4040-98F1-2FF641CF3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16" y="205272"/>
            <a:ext cx="3670512" cy="41054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DC8FF9-9D2B-4A5C-8CF4-B5E911EC8455}"/>
              </a:ext>
            </a:extLst>
          </p:cNvPr>
          <p:cNvSpPr txBox="1"/>
          <p:nvPr/>
        </p:nvSpPr>
        <p:spPr>
          <a:xfrm>
            <a:off x="6298162" y="1017037"/>
            <a:ext cx="5346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Quando la pagina raggiunge una larghezza inferiore a 800 pixel i link all’interno dell’</a:t>
            </a:r>
            <a:r>
              <a:rPr lang="it-IT" dirty="0" err="1"/>
              <a:t>header</a:t>
            </a:r>
            <a:r>
              <a:rPr lang="it-IT" dirty="0"/>
              <a:t> vengono sostituiti da tre div che avranno una futura funzione di menù a tendina, inoltre scompaiono anche i menù laterali dando più spazio alle immagini.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80C5CB-39B1-4618-B38C-210733F5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52" y="134087"/>
            <a:ext cx="2398610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86764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372</TotalTime>
  <Words>304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Scia di vapore</vt:lpstr>
      <vt:lpstr>        Diretta goal</vt:lpstr>
      <vt:lpstr>Diretta goal     </vt:lpstr>
      <vt:lpstr>Modalità dekstop</vt:lpstr>
      <vt:lpstr>Header                                  </vt:lpstr>
      <vt:lpstr>section</vt:lpstr>
      <vt:lpstr>footer</vt:lpstr>
      <vt:lpstr>Max-width:800px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Diretta goal</dc:title>
  <dc:creator>Giuseppe</dc:creator>
  <cp:lastModifiedBy>Giuseppe</cp:lastModifiedBy>
  <cp:revision>11</cp:revision>
  <dcterms:created xsi:type="dcterms:W3CDTF">2021-03-27T15:51:21Z</dcterms:created>
  <dcterms:modified xsi:type="dcterms:W3CDTF">2021-03-27T22:03:30Z</dcterms:modified>
</cp:coreProperties>
</file>