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9" r:id="rId4"/>
    <p:sldId id="267" r:id="rId5"/>
    <p:sldId id="275" r:id="rId6"/>
    <p:sldId id="268" r:id="rId7"/>
    <p:sldId id="276" r:id="rId8"/>
    <p:sldId id="269" r:id="rId9"/>
    <p:sldId id="266" r:id="rId10"/>
    <p:sldId id="263" r:id="rId11"/>
    <p:sldId id="273" r:id="rId12"/>
    <p:sldId id="272" r:id="rId13"/>
    <p:sldId id="260" r:id="rId14"/>
    <p:sldId id="274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25A"/>
    <a:srgbClr val="E3ECF3"/>
    <a:srgbClr val="4B3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3A669-F0BC-4EDE-81A6-789224DEAC9B}" v="365" dt="2024-02-02T09:25:5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Zombini" userId="2e88878c15ed0c33" providerId="LiveId" clId="{93D3A669-F0BC-4EDE-81A6-789224DEAC9B}"/>
    <pc:docChg chg="undo custSel addSld delSld modSld sldOrd">
      <pc:chgData name="Cecilia Zombini" userId="2e88878c15ed0c33" providerId="LiveId" clId="{93D3A669-F0BC-4EDE-81A6-789224DEAC9B}" dt="2024-02-02T09:45:19.337" v="3130" actId="27636"/>
      <pc:docMkLst>
        <pc:docMk/>
      </pc:docMkLst>
      <pc:sldChg chg="modSp mod">
        <pc:chgData name="Cecilia Zombini" userId="2e88878c15ed0c33" providerId="LiveId" clId="{93D3A669-F0BC-4EDE-81A6-789224DEAC9B}" dt="2024-02-02T08:17:18.075" v="308" actId="20577"/>
        <pc:sldMkLst>
          <pc:docMk/>
          <pc:sldMk cId="2938108726" sldId="259"/>
        </pc:sldMkLst>
        <pc:spChg chg="mod">
          <ac:chgData name="Cecilia Zombini" userId="2e88878c15ed0c33" providerId="LiveId" clId="{93D3A669-F0BC-4EDE-81A6-789224DEAC9B}" dt="2024-02-02T08:17:18.075" v="308" actId="20577"/>
          <ac:spMkLst>
            <pc:docMk/>
            <pc:sldMk cId="2938108726" sldId="259"/>
            <ac:spMk id="3" creationId="{865D627C-BD22-1223-DBCF-75E8D86506EB}"/>
          </ac:spMkLst>
        </pc:spChg>
      </pc:sldChg>
      <pc:sldChg chg="modSp mod">
        <pc:chgData name="Cecilia Zombini" userId="2e88878c15ed0c33" providerId="LiveId" clId="{93D3A669-F0BC-4EDE-81A6-789224DEAC9B}" dt="2024-02-02T09:45:19.337" v="3130" actId="27636"/>
        <pc:sldMkLst>
          <pc:docMk/>
          <pc:sldMk cId="530189088" sldId="263"/>
        </pc:sldMkLst>
        <pc:spChg chg="mod">
          <ac:chgData name="Cecilia Zombini" userId="2e88878c15ed0c33" providerId="LiveId" clId="{93D3A669-F0BC-4EDE-81A6-789224DEAC9B}" dt="2024-02-02T09:45:19.337" v="3130" actId="27636"/>
          <ac:spMkLst>
            <pc:docMk/>
            <pc:sldMk cId="530189088" sldId="263"/>
            <ac:spMk id="2" creationId="{93927A80-D5A9-0DA4-710C-4F85B96A77A6}"/>
          </ac:spMkLst>
        </pc:spChg>
        <pc:spChg chg="mod">
          <ac:chgData name="Cecilia Zombini" userId="2e88878c15ed0c33" providerId="LiveId" clId="{93D3A669-F0BC-4EDE-81A6-789224DEAC9B}" dt="2024-02-02T09:39:18.589" v="3009" actId="20577"/>
          <ac:spMkLst>
            <pc:docMk/>
            <pc:sldMk cId="530189088" sldId="263"/>
            <ac:spMk id="4" creationId="{DB9D56FE-032E-B9F5-9406-3249643D47FC}"/>
          </ac:spMkLst>
        </pc:spChg>
      </pc:sldChg>
      <pc:sldChg chg="modSp mod">
        <pc:chgData name="Cecilia Zombini" userId="2e88878c15ed0c33" providerId="LiveId" clId="{93D3A669-F0BC-4EDE-81A6-789224DEAC9B}" dt="2024-02-02T09:26:03.692" v="2564" actId="27636"/>
        <pc:sldMkLst>
          <pc:docMk/>
          <pc:sldMk cId="318804999" sldId="264"/>
        </pc:sldMkLst>
        <pc:spChg chg="mod">
          <ac:chgData name="Cecilia Zombini" userId="2e88878c15ed0c33" providerId="LiveId" clId="{93D3A669-F0BC-4EDE-81A6-789224DEAC9B}" dt="2024-02-02T09:26:03.692" v="2564" actId="27636"/>
          <ac:spMkLst>
            <pc:docMk/>
            <pc:sldMk cId="318804999" sldId="264"/>
            <ac:spMk id="5" creationId="{34FEB935-0832-E307-AA52-7B97EC485FF3}"/>
          </ac:spMkLst>
        </pc:spChg>
      </pc:sldChg>
      <pc:sldChg chg="addSp modSp mod setBg">
        <pc:chgData name="Cecilia Zombini" userId="2e88878c15ed0c33" providerId="LiveId" clId="{93D3A669-F0BC-4EDE-81A6-789224DEAC9B}" dt="2024-02-02T08:32:52.985" v="812" actId="1076"/>
        <pc:sldMkLst>
          <pc:docMk/>
          <pc:sldMk cId="2326478327" sldId="267"/>
        </pc:sldMkLst>
        <pc:spChg chg="mod">
          <ac:chgData name="Cecilia Zombini" userId="2e88878c15ed0c33" providerId="LiveId" clId="{93D3A669-F0BC-4EDE-81A6-789224DEAC9B}" dt="2024-02-02T08:29:22.184" v="788" actId="26606"/>
          <ac:spMkLst>
            <pc:docMk/>
            <pc:sldMk cId="2326478327" sldId="267"/>
            <ac:spMk id="2" creationId="{31886882-32C9-B92B-E75F-3A94E28709C7}"/>
          </ac:spMkLst>
        </pc:spChg>
        <pc:spChg chg="mod">
          <ac:chgData name="Cecilia Zombini" userId="2e88878c15ed0c33" providerId="LiveId" clId="{93D3A669-F0BC-4EDE-81A6-789224DEAC9B}" dt="2024-02-02T08:30:37.403" v="806" actId="404"/>
          <ac:spMkLst>
            <pc:docMk/>
            <pc:sldMk cId="2326478327" sldId="267"/>
            <ac:spMk id="3" creationId="{865D627C-BD22-1223-DBCF-75E8D86506EB}"/>
          </ac:spMkLst>
        </pc:spChg>
        <pc:spChg chg="add">
          <ac:chgData name="Cecilia Zombini" userId="2e88878c15ed0c33" providerId="LiveId" clId="{93D3A669-F0BC-4EDE-81A6-789224DEAC9B}" dt="2024-02-02T08:29:22.184" v="788" actId="26606"/>
          <ac:spMkLst>
            <pc:docMk/>
            <pc:sldMk cId="2326478327" sldId="267"/>
            <ac:spMk id="2055" creationId="{4AB8125F-0FD8-48CD-9F43-73E5494EA774}"/>
          </ac:spMkLst>
        </pc:spChg>
        <pc:spChg chg="add">
          <ac:chgData name="Cecilia Zombini" userId="2e88878c15ed0c33" providerId="LiveId" clId="{93D3A669-F0BC-4EDE-81A6-789224DEAC9B}" dt="2024-02-02T08:29:22.184" v="788" actId="26606"/>
          <ac:spMkLst>
            <pc:docMk/>
            <pc:sldMk cId="2326478327" sldId="267"/>
            <ac:spMk id="2057" creationId="{0019DD6C-5899-4C07-864B-EB0A7D104ACF}"/>
          </ac:spMkLst>
        </pc:spChg>
        <pc:spChg chg="add">
          <ac:chgData name="Cecilia Zombini" userId="2e88878c15ed0c33" providerId="LiveId" clId="{93D3A669-F0BC-4EDE-81A6-789224DEAC9B}" dt="2024-02-02T08:29:22.184" v="788" actId="26606"/>
          <ac:spMkLst>
            <pc:docMk/>
            <pc:sldMk cId="2326478327" sldId="267"/>
            <ac:spMk id="2059" creationId="{EBDFFBC1-15BD-428E-B8AF-ECF5D1B76DEB}"/>
          </ac:spMkLst>
        </pc:spChg>
        <pc:spChg chg="add">
          <ac:chgData name="Cecilia Zombini" userId="2e88878c15ed0c33" providerId="LiveId" clId="{93D3A669-F0BC-4EDE-81A6-789224DEAC9B}" dt="2024-02-02T08:29:22.184" v="788" actId="26606"/>
          <ac:spMkLst>
            <pc:docMk/>
            <pc:sldMk cId="2326478327" sldId="267"/>
            <ac:spMk id="2061" creationId="{EBFB3075-0323-4EB0-B1A5-776A0E709CEF}"/>
          </ac:spMkLst>
        </pc:spChg>
        <pc:picChg chg="add mod">
          <ac:chgData name="Cecilia Zombini" userId="2e88878c15ed0c33" providerId="LiveId" clId="{93D3A669-F0BC-4EDE-81A6-789224DEAC9B}" dt="2024-02-02T08:31:46.223" v="807" actId="1076"/>
          <ac:picMkLst>
            <pc:docMk/>
            <pc:sldMk cId="2326478327" sldId="267"/>
            <ac:picMk id="2050" creationId="{591EA13D-9D7C-F1A1-544F-05A15BF69639}"/>
          </ac:picMkLst>
        </pc:picChg>
        <pc:picChg chg="add mod">
          <ac:chgData name="Cecilia Zombini" userId="2e88878c15ed0c33" providerId="LiveId" clId="{93D3A669-F0BC-4EDE-81A6-789224DEAC9B}" dt="2024-02-02T08:32:52.985" v="812" actId="1076"/>
          <ac:picMkLst>
            <pc:docMk/>
            <pc:sldMk cId="2326478327" sldId="267"/>
            <ac:picMk id="2052" creationId="{68B9D9AF-D2AE-589D-E232-612A55AFA281}"/>
          </ac:picMkLst>
        </pc:picChg>
      </pc:sldChg>
      <pc:sldChg chg="addSp delSp modSp mod chgLayout">
        <pc:chgData name="Cecilia Zombini" userId="2e88878c15ed0c33" providerId="LiveId" clId="{93D3A669-F0BC-4EDE-81A6-789224DEAC9B}" dt="2024-02-02T08:52:23.695" v="1720" actId="20577"/>
        <pc:sldMkLst>
          <pc:docMk/>
          <pc:sldMk cId="3410563302" sldId="268"/>
        </pc:sldMkLst>
        <pc:spChg chg="mod ord">
          <ac:chgData name="Cecilia Zombini" userId="2e88878c15ed0c33" providerId="LiveId" clId="{93D3A669-F0BC-4EDE-81A6-789224DEAC9B}" dt="2024-02-02T08:34:46.608" v="819" actId="6264"/>
          <ac:spMkLst>
            <pc:docMk/>
            <pc:sldMk cId="3410563302" sldId="268"/>
            <ac:spMk id="2" creationId="{31886882-32C9-B92B-E75F-3A94E28709C7}"/>
          </ac:spMkLst>
        </pc:spChg>
        <pc:spChg chg="mod ord">
          <ac:chgData name="Cecilia Zombini" userId="2e88878c15ed0c33" providerId="LiveId" clId="{93D3A669-F0BC-4EDE-81A6-789224DEAC9B}" dt="2024-02-02T08:50:38.999" v="1691" actId="1076"/>
          <ac:spMkLst>
            <pc:docMk/>
            <pc:sldMk cId="3410563302" sldId="268"/>
            <ac:spMk id="3" creationId="{865D627C-BD22-1223-DBCF-75E8D86506EB}"/>
          </ac:spMkLst>
        </pc:spChg>
        <pc:spChg chg="add del mod">
          <ac:chgData name="Cecilia Zombini" userId="2e88878c15ed0c33" providerId="LiveId" clId="{93D3A669-F0BC-4EDE-81A6-789224DEAC9B}" dt="2024-02-02T08:34:46.608" v="819" actId="6264"/>
          <ac:spMkLst>
            <pc:docMk/>
            <pc:sldMk cId="3410563302" sldId="268"/>
            <ac:spMk id="4" creationId="{B05588AD-FB65-7CB5-E45E-D340B8187635}"/>
          </ac:spMkLst>
        </pc:spChg>
        <pc:spChg chg="add del mod">
          <ac:chgData name="Cecilia Zombini" userId="2e88878c15ed0c33" providerId="LiveId" clId="{93D3A669-F0BC-4EDE-81A6-789224DEAC9B}" dt="2024-02-02T08:34:46.608" v="819" actId="6264"/>
          <ac:spMkLst>
            <pc:docMk/>
            <pc:sldMk cId="3410563302" sldId="268"/>
            <ac:spMk id="5" creationId="{3DBB541F-EF37-9BFC-0BC5-459EBE96750C}"/>
          </ac:spMkLst>
        </pc:spChg>
        <pc:spChg chg="add mod">
          <ac:chgData name="Cecilia Zombini" userId="2e88878c15ed0c33" providerId="LiveId" clId="{93D3A669-F0BC-4EDE-81A6-789224DEAC9B}" dt="2024-02-02T08:52:23.695" v="1720" actId="20577"/>
          <ac:spMkLst>
            <pc:docMk/>
            <pc:sldMk cId="3410563302" sldId="268"/>
            <ac:spMk id="6" creationId="{34922029-9F39-E617-CDC2-898344101FB9}"/>
          </ac:spMkLst>
        </pc:spChg>
        <pc:spChg chg="mod">
          <ac:chgData name="Cecilia Zombini" userId="2e88878c15ed0c33" providerId="LiveId" clId="{93D3A669-F0BC-4EDE-81A6-789224DEAC9B}" dt="2024-02-02T08:42:30.388" v="1219" actId="255"/>
          <ac:spMkLst>
            <pc:docMk/>
            <pc:sldMk cId="3410563302" sldId="268"/>
            <ac:spMk id="26" creationId="{ED9723D4-BE36-262C-191B-9D1F02EC1154}"/>
          </ac:spMkLst>
        </pc:spChg>
      </pc:sldChg>
      <pc:sldChg chg="addSp delSp modSp mod">
        <pc:chgData name="Cecilia Zombini" userId="2e88878c15ed0c33" providerId="LiveId" clId="{93D3A669-F0BC-4EDE-81A6-789224DEAC9B}" dt="2024-02-02T09:11:28.476" v="2162" actId="20577"/>
        <pc:sldMkLst>
          <pc:docMk/>
          <pc:sldMk cId="1235168512" sldId="269"/>
        </pc:sldMkLst>
        <pc:spChg chg="mod">
          <ac:chgData name="Cecilia Zombini" userId="2e88878c15ed0c33" providerId="LiveId" clId="{93D3A669-F0BC-4EDE-81A6-789224DEAC9B}" dt="2024-02-02T08:54:10.972" v="1750" actId="20577"/>
          <ac:spMkLst>
            <pc:docMk/>
            <pc:sldMk cId="1235168512" sldId="269"/>
            <ac:spMk id="2" creationId="{F361EAC3-4852-E6EF-6A3C-3FC5FC83F4EF}"/>
          </ac:spMkLst>
        </pc:spChg>
        <pc:spChg chg="mod">
          <ac:chgData name="Cecilia Zombini" userId="2e88878c15ed0c33" providerId="LiveId" clId="{93D3A669-F0BC-4EDE-81A6-789224DEAC9B}" dt="2024-02-02T09:10:31.476" v="2139" actId="14100"/>
          <ac:spMkLst>
            <pc:docMk/>
            <pc:sldMk cId="1235168512" sldId="269"/>
            <ac:spMk id="3" creationId="{73DA9255-3FC9-AB0F-AC78-9C7169F32E37}"/>
          </ac:spMkLst>
        </pc:spChg>
        <pc:spChg chg="add del">
          <ac:chgData name="Cecilia Zombini" userId="2e88878c15ed0c33" providerId="LiveId" clId="{93D3A669-F0BC-4EDE-81A6-789224DEAC9B}" dt="2024-02-02T08:54:23.779" v="1754" actId="22"/>
          <ac:spMkLst>
            <pc:docMk/>
            <pc:sldMk cId="1235168512" sldId="269"/>
            <ac:spMk id="5" creationId="{B11CE17C-F58C-D783-C474-B7F8822AB9F6}"/>
          </ac:spMkLst>
        </pc:spChg>
        <pc:spChg chg="add mod">
          <ac:chgData name="Cecilia Zombini" userId="2e88878c15ed0c33" providerId="LiveId" clId="{93D3A669-F0BC-4EDE-81A6-789224DEAC9B}" dt="2024-02-02T09:11:28.476" v="2162" actId="20577"/>
          <ac:spMkLst>
            <pc:docMk/>
            <pc:sldMk cId="1235168512" sldId="269"/>
            <ac:spMk id="6" creationId="{7933EA1A-0210-3B56-1656-C6434BEC6010}"/>
          </ac:spMkLst>
        </pc:spChg>
        <pc:spChg chg="add mod">
          <ac:chgData name="Cecilia Zombini" userId="2e88878c15ed0c33" providerId="LiveId" clId="{93D3A669-F0BC-4EDE-81A6-789224DEAC9B}" dt="2024-02-02T09:11:07.529" v="2150" actId="1076"/>
          <ac:spMkLst>
            <pc:docMk/>
            <pc:sldMk cId="1235168512" sldId="269"/>
            <ac:spMk id="7" creationId="{50E0DF60-8DBE-CF07-37D1-F077ED334F7F}"/>
          </ac:spMkLst>
        </pc:spChg>
        <pc:spChg chg="add mod">
          <ac:chgData name="Cecilia Zombini" userId="2e88878c15ed0c33" providerId="LiveId" clId="{93D3A669-F0BC-4EDE-81A6-789224DEAC9B}" dt="2024-02-02T09:09:55.615" v="2131" actId="255"/>
          <ac:spMkLst>
            <pc:docMk/>
            <pc:sldMk cId="1235168512" sldId="269"/>
            <ac:spMk id="8" creationId="{50440014-F37A-A236-2C55-4C4930FC1235}"/>
          </ac:spMkLst>
        </pc:spChg>
        <pc:spChg chg="add mod">
          <ac:chgData name="Cecilia Zombini" userId="2e88878c15ed0c33" providerId="LiveId" clId="{93D3A669-F0BC-4EDE-81A6-789224DEAC9B}" dt="2024-02-02T09:09:51.298" v="2130" actId="255"/>
          <ac:spMkLst>
            <pc:docMk/>
            <pc:sldMk cId="1235168512" sldId="269"/>
            <ac:spMk id="9" creationId="{2982E7CB-F3C5-9221-69FE-0C96E0692CD8}"/>
          </ac:spMkLst>
        </pc:spChg>
        <pc:spChg chg="add mod">
          <ac:chgData name="Cecilia Zombini" userId="2e88878c15ed0c33" providerId="LiveId" clId="{93D3A669-F0BC-4EDE-81A6-789224DEAC9B}" dt="2024-02-02T09:11:04.708" v="2149" actId="1076"/>
          <ac:spMkLst>
            <pc:docMk/>
            <pc:sldMk cId="1235168512" sldId="269"/>
            <ac:spMk id="10" creationId="{CCE95D42-85A9-8651-FAE4-0FA7AA7F097D}"/>
          </ac:spMkLst>
        </pc:spChg>
      </pc:sldChg>
      <pc:sldChg chg="del">
        <pc:chgData name="Cecilia Zombini" userId="2e88878c15ed0c33" providerId="LiveId" clId="{93D3A669-F0BC-4EDE-81A6-789224DEAC9B}" dt="2024-02-02T09:05:13.860" v="2094" actId="2696"/>
        <pc:sldMkLst>
          <pc:docMk/>
          <pc:sldMk cId="2322963178" sldId="270"/>
        </pc:sldMkLst>
      </pc:sldChg>
      <pc:sldChg chg="del">
        <pc:chgData name="Cecilia Zombini" userId="2e88878c15ed0c33" providerId="LiveId" clId="{93D3A669-F0BC-4EDE-81A6-789224DEAC9B}" dt="2024-02-02T09:05:20.568" v="2095" actId="2696"/>
        <pc:sldMkLst>
          <pc:docMk/>
          <pc:sldMk cId="3546042664" sldId="271"/>
        </pc:sldMkLst>
      </pc:sldChg>
      <pc:sldChg chg="modSp mod ord">
        <pc:chgData name="Cecilia Zombini" userId="2e88878c15ed0c33" providerId="LiveId" clId="{93D3A669-F0BC-4EDE-81A6-789224DEAC9B}" dt="2024-02-02T09:43:50.739" v="3110"/>
        <pc:sldMkLst>
          <pc:docMk/>
          <pc:sldMk cId="880451759" sldId="272"/>
        </pc:sldMkLst>
        <pc:spChg chg="mod">
          <ac:chgData name="Cecilia Zombini" userId="2e88878c15ed0c33" providerId="LiveId" clId="{93D3A669-F0BC-4EDE-81A6-789224DEAC9B}" dt="2024-02-02T09:42:17.358" v="3091" actId="20577"/>
          <ac:spMkLst>
            <pc:docMk/>
            <pc:sldMk cId="880451759" sldId="272"/>
            <ac:spMk id="3" creationId="{0A7815F9-82AE-C88D-69E5-D69155910BE8}"/>
          </ac:spMkLst>
        </pc:spChg>
      </pc:sldChg>
      <pc:sldChg chg="modSp mod">
        <pc:chgData name="Cecilia Zombini" userId="2e88878c15ed0c33" providerId="LiveId" clId="{93D3A669-F0BC-4EDE-81A6-789224DEAC9B}" dt="2024-02-02T09:43:17.251" v="3108" actId="27636"/>
        <pc:sldMkLst>
          <pc:docMk/>
          <pc:sldMk cId="1807448690" sldId="273"/>
        </pc:sldMkLst>
        <pc:spChg chg="mod">
          <ac:chgData name="Cecilia Zombini" userId="2e88878c15ed0c33" providerId="LiveId" clId="{93D3A669-F0BC-4EDE-81A6-789224DEAC9B}" dt="2024-02-02T09:43:17.251" v="3108" actId="27636"/>
          <ac:spMkLst>
            <pc:docMk/>
            <pc:sldMk cId="1807448690" sldId="273"/>
            <ac:spMk id="3" creationId="{7C0C10F8-6580-264D-7A86-376EB18A4BE0}"/>
          </ac:spMkLst>
        </pc:spChg>
      </pc:sldChg>
      <pc:sldChg chg="addSp delSp modSp add mod setBg">
        <pc:chgData name="Cecilia Zombini" userId="2e88878c15ed0c33" providerId="LiveId" clId="{93D3A669-F0BC-4EDE-81A6-789224DEAC9B}" dt="2024-02-02T08:33:31.141" v="817" actId="113"/>
        <pc:sldMkLst>
          <pc:docMk/>
          <pc:sldMk cId="1594472875" sldId="275"/>
        </pc:sldMkLst>
        <pc:spChg chg="mod">
          <ac:chgData name="Cecilia Zombini" userId="2e88878c15ed0c33" providerId="LiveId" clId="{93D3A669-F0BC-4EDE-81A6-789224DEAC9B}" dt="2024-02-02T08:24:21.387" v="730" actId="26606"/>
          <ac:spMkLst>
            <pc:docMk/>
            <pc:sldMk cId="1594472875" sldId="275"/>
            <ac:spMk id="2" creationId="{31886882-32C9-B92B-E75F-3A94E28709C7}"/>
          </ac:spMkLst>
        </pc:spChg>
        <pc:spChg chg="del mod">
          <ac:chgData name="Cecilia Zombini" userId="2e88878c15ed0c33" providerId="LiveId" clId="{93D3A669-F0BC-4EDE-81A6-789224DEAC9B}" dt="2024-02-02T08:27:59.618" v="781" actId="478"/>
          <ac:spMkLst>
            <pc:docMk/>
            <pc:sldMk cId="1594472875" sldId="275"/>
            <ac:spMk id="3" creationId="{865D627C-BD22-1223-DBCF-75E8D86506EB}"/>
          </ac:spMkLst>
        </pc:spChg>
        <pc:spChg chg="add mod">
          <ac:chgData name="Cecilia Zombini" userId="2e88878c15ed0c33" providerId="LiveId" clId="{93D3A669-F0BC-4EDE-81A6-789224DEAC9B}" dt="2024-02-02T08:33:31.141" v="817" actId="113"/>
          <ac:spMkLst>
            <pc:docMk/>
            <pc:sldMk cId="1594472875" sldId="275"/>
            <ac:spMk id="4" creationId="{84BCC3BE-14F6-C159-3910-9265CDE9A0A3}"/>
          </ac:spMkLst>
        </pc:spChg>
        <pc:spChg chg="add del mod">
          <ac:chgData name="Cecilia Zombini" userId="2e88878c15ed0c33" providerId="LiveId" clId="{93D3A669-F0BC-4EDE-81A6-789224DEAC9B}" dt="2024-02-02T08:28:03.807" v="782" actId="478"/>
          <ac:spMkLst>
            <pc:docMk/>
            <pc:sldMk cId="1594472875" sldId="275"/>
            <ac:spMk id="6" creationId="{393DA99A-4494-C79C-873C-5BB5FF5B3C02}"/>
          </ac:spMkLst>
        </pc:spChg>
        <pc:spChg chg="add">
          <ac:chgData name="Cecilia Zombini" userId="2e88878c15ed0c33" providerId="LiveId" clId="{93D3A669-F0BC-4EDE-81A6-789224DEAC9B}" dt="2024-02-02T08:24:21.387" v="730" actId="26606"/>
          <ac:spMkLst>
            <pc:docMk/>
            <pc:sldMk cId="1594472875" sldId="275"/>
            <ac:spMk id="1031" creationId="{4AB8125F-0FD8-48CD-9F43-73E5494EA774}"/>
          </ac:spMkLst>
        </pc:spChg>
        <pc:spChg chg="add">
          <ac:chgData name="Cecilia Zombini" userId="2e88878c15ed0c33" providerId="LiveId" clId="{93D3A669-F0BC-4EDE-81A6-789224DEAC9B}" dt="2024-02-02T08:24:21.387" v="730" actId="26606"/>
          <ac:spMkLst>
            <pc:docMk/>
            <pc:sldMk cId="1594472875" sldId="275"/>
            <ac:spMk id="1033" creationId="{0019DD6C-5899-4C07-864B-EB0A7D104ACF}"/>
          </ac:spMkLst>
        </pc:spChg>
        <pc:spChg chg="add">
          <ac:chgData name="Cecilia Zombini" userId="2e88878c15ed0c33" providerId="LiveId" clId="{93D3A669-F0BC-4EDE-81A6-789224DEAC9B}" dt="2024-02-02T08:24:21.387" v="730" actId="26606"/>
          <ac:spMkLst>
            <pc:docMk/>
            <pc:sldMk cId="1594472875" sldId="275"/>
            <ac:spMk id="1035" creationId="{EBDFFBC1-15BD-428E-B8AF-ECF5D1B76DEB}"/>
          </ac:spMkLst>
        </pc:spChg>
        <pc:spChg chg="add">
          <ac:chgData name="Cecilia Zombini" userId="2e88878c15ed0c33" providerId="LiveId" clId="{93D3A669-F0BC-4EDE-81A6-789224DEAC9B}" dt="2024-02-02T08:24:21.387" v="730" actId="26606"/>
          <ac:spMkLst>
            <pc:docMk/>
            <pc:sldMk cId="1594472875" sldId="275"/>
            <ac:spMk id="1037" creationId="{EBFB3075-0323-4EB0-B1A5-776A0E709CEF}"/>
          </ac:spMkLst>
        </pc:spChg>
        <pc:picChg chg="add mod">
          <ac:chgData name="Cecilia Zombini" userId="2e88878c15ed0c33" providerId="LiveId" clId="{93D3A669-F0BC-4EDE-81A6-789224DEAC9B}" dt="2024-02-02T08:28:27.006" v="786" actId="1076"/>
          <ac:picMkLst>
            <pc:docMk/>
            <pc:sldMk cId="1594472875" sldId="275"/>
            <ac:picMk id="1026" creationId="{86D7A3B6-9480-516F-551D-E26A75E0F8AA}"/>
          </ac:picMkLst>
        </pc:picChg>
      </pc:sldChg>
      <pc:sldChg chg="modSp add del mod">
        <pc:chgData name="Cecilia Zombini" userId="2e88878c15ed0c33" providerId="LiveId" clId="{93D3A669-F0BC-4EDE-81A6-789224DEAC9B}" dt="2024-02-02T09:05:09.445" v="2093" actId="2696"/>
        <pc:sldMkLst>
          <pc:docMk/>
          <pc:sldMk cId="1741095666" sldId="276"/>
        </pc:sldMkLst>
        <pc:spChg chg="mod">
          <ac:chgData name="Cecilia Zombini" userId="2e88878c15ed0c33" providerId="LiveId" clId="{93D3A669-F0BC-4EDE-81A6-789224DEAC9B}" dt="2024-02-02T08:54:18.315" v="1752" actId="20577"/>
          <ac:spMkLst>
            <pc:docMk/>
            <pc:sldMk cId="1741095666" sldId="276"/>
            <ac:spMk id="2" creationId="{F361EAC3-4852-E6EF-6A3C-3FC5FC83F4EF}"/>
          </ac:spMkLst>
        </pc:spChg>
      </pc:sldChg>
      <pc:sldChg chg="addSp modSp new mod">
        <pc:chgData name="Cecilia Zombini" userId="2e88878c15ed0c33" providerId="LiveId" clId="{93D3A669-F0BC-4EDE-81A6-789224DEAC9B}" dt="2024-02-02T09:38:47.970" v="2989" actId="14100"/>
        <pc:sldMkLst>
          <pc:docMk/>
          <pc:sldMk cId="3621445950" sldId="276"/>
        </pc:sldMkLst>
        <pc:spChg chg="mod">
          <ac:chgData name="Cecilia Zombini" userId="2e88878c15ed0c33" providerId="LiveId" clId="{93D3A669-F0BC-4EDE-81A6-789224DEAC9B}" dt="2024-02-02T09:14:42.605" v="2226" actId="6549"/>
          <ac:spMkLst>
            <pc:docMk/>
            <pc:sldMk cId="3621445950" sldId="276"/>
            <ac:spMk id="2" creationId="{22FC7E11-F00E-10F7-7C7F-36B6FC86AAA9}"/>
          </ac:spMkLst>
        </pc:spChg>
        <pc:spChg chg="mod">
          <ac:chgData name="Cecilia Zombini" userId="2e88878c15ed0c33" providerId="LiveId" clId="{93D3A669-F0BC-4EDE-81A6-789224DEAC9B}" dt="2024-02-02T09:38:47.970" v="2989" actId="14100"/>
          <ac:spMkLst>
            <pc:docMk/>
            <pc:sldMk cId="3621445950" sldId="276"/>
            <ac:spMk id="3" creationId="{C069872C-B392-EDC9-B2F1-CCD1F584F090}"/>
          </ac:spMkLst>
        </pc:spChg>
        <pc:spChg chg="add mod">
          <ac:chgData name="Cecilia Zombini" userId="2e88878c15ed0c33" providerId="LiveId" clId="{93D3A669-F0BC-4EDE-81A6-789224DEAC9B}" dt="2024-02-02T09:17:13.344" v="2275" actId="21"/>
          <ac:spMkLst>
            <pc:docMk/>
            <pc:sldMk cId="3621445950" sldId="276"/>
            <ac:spMk id="4" creationId="{F2EFDC15-84C4-A96E-EC06-C186A09E08C4}"/>
          </ac:spMkLst>
        </pc:spChg>
      </pc:sldChg>
      <pc:sldChg chg="addSp delSp modSp add del mod ord">
        <pc:chgData name="Cecilia Zombini" userId="2e88878c15ed0c33" providerId="LiveId" clId="{93D3A669-F0BC-4EDE-81A6-789224DEAC9B}" dt="2024-02-02T09:28:55.534" v="2581" actId="2696"/>
        <pc:sldMkLst>
          <pc:docMk/>
          <pc:sldMk cId="762634162" sldId="277"/>
        </pc:sldMkLst>
        <pc:spChg chg="mod">
          <ac:chgData name="Cecilia Zombini" userId="2e88878c15ed0c33" providerId="LiveId" clId="{93D3A669-F0BC-4EDE-81A6-789224DEAC9B}" dt="2024-02-02T09:23:10.583" v="2544"/>
          <ac:spMkLst>
            <pc:docMk/>
            <pc:sldMk cId="762634162" sldId="277"/>
            <ac:spMk id="2" creationId="{31886882-32C9-B92B-E75F-3A94E28709C7}"/>
          </ac:spMkLst>
        </pc:spChg>
        <pc:spChg chg="add del mod">
          <ac:chgData name="Cecilia Zombini" userId="2e88878c15ed0c33" providerId="LiveId" clId="{93D3A669-F0BC-4EDE-81A6-789224DEAC9B}" dt="2024-02-02T09:28:22.920" v="2580" actId="1076"/>
          <ac:spMkLst>
            <pc:docMk/>
            <pc:sldMk cId="762634162" sldId="277"/>
            <ac:spMk id="4" creationId="{84BCC3BE-14F6-C159-3910-9265CDE9A0A3}"/>
          </ac:spMkLst>
        </pc:spChg>
        <pc:graphicFrameChg chg="add del">
          <ac:chgData name="Cecilia Zombini" userId="2e88878c15ed0c33" providerId="LiveId" clId="{93D3A669-F0BC-4EDE-81A6-789224DEAC9B}" dt="2024-02-02T09:25:12.139" v="2555" actId="26606"/>
          <ac:graphicFrameMkLst>
            <pc:docMk/>
            <pc:sldMk cId="762634162" sldId="277"/>
            <ac:graphicFrameMk id="1039" creationId="{79B9861C-0870-BB73-7CD1-6078F73EFEA6}"/>
          </ac:graphicFrameMkLst>
        </pc:graphicFrameChg>
        <pc:graphicFrameChg chg="add del mod">
          <ac:chgData name="Cecilia Zombini" userId="2e88878c15ed0c33" providerId="LiveId" clId="{93D3A669-F0BC-4EDE-81A6-789224DEAC9B}" dt="2024-02-02T09:25:50.350" v="2560" actId="26606"/>
          <ac:graphicFrameMkLst>
            <pc:docMk/>
            <pc:sldMk cId="762634162" sldId="277"/>
            <ac:graphicFrameMk id="1040" creationId="{1B72F5F1-C9B8-B2D7-CE9D-196B6C76D74B}"/>
          </ac:graphicFrameMkLst>
        </pc:graphicFrameChg>
        <pc:picChg chg="del">
          <ac:chgData name="Cecilia Zombini" userId="2e88878c15ed0c33" providerId="LiveId" clId="{93D3A669-F0BC-4EDE-81A6-789224DEAC9B}" dt="2024-02-02T09:24:51.275" v="2553" actId="478"/>
          <ac:picMkLst>
            <pc:docMk/>
            <pc:sldMk cId="762634162" sldId="277"/>
            <ac:picMk id="1026" creationId="{86D7A3B6-9480-516F-551D-E26A75E0F8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5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0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natural-language-processing#Resources" TargetMode="External"/><Relationship Id="rId2" Type="http://schemas.openxmlformats.org/officeDocument/2006/relationships/hyperlink" Target="https://www.ibm.com/it-it/topics/neural-networ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8A245AC3-2A12-4EC5-90F0-635CC8C2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1E2F09B-BB20-4BE5-AB02-3EB3D1DC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6" descr="Illustrazione astratta di un foglio di grafene">
            <a:extLst>
              <a:ext uri="{FF2B5EF4-FFF2-40B4-BE49-F238E27FC236}">
                <a16:creationId xmlns:a16="http://schemas.microsoft.com/office/drawing/2014/main" id="{C9361019-F2E5-0024-C97E-1CE2A6695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396" r="-1" b="3330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0952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BA2F37-388F-4D5A-9ABF-F0ADA6CB8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4352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AD23D2-6BEF-470D-992C-8B2BC3BF4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61296" y="1546522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4E1308C-4F61-E8ED-B60A-BB9B73962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1" y="1828799"/>
            <a:ext cx="5105400" cy="249119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3700" dirty="0">
                <a:solidFill>
                  <a:srgbClr val="FFFFFF"/>
                </a:solidFill>
              </a:rPr>
              <a:t>Algoritmi per le reti neurali artificiale e NLP con </a:t>
            </a:r>
            <a:r>
              <a:rPr lang="it-IT" sz="3700" dirty="0" err="1">
                <a:solidFill>
                  <a:srgbClr val="FFFFFF"/>
                </a:solidFill>
              </a:rPr>
              <a:t>Tensorflow</a:t>
            </a:r>
            <a:endParaRPr lang="it-IT" sz="3700" dirty="0">
              <a:solidFill>
                <a:srgbClr val="FFFFFF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34FEB935-0832-E307-AA52-7B97EC485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1" y="4455151"/>
            <a:ext cx="5105400" cy="878849"/>
          </a:xfrm>
        </p:spPr>
        <p:txBody>
          <a:bodyPr anchor="t">
            <a:normAutofit fontScale="40000" lnSpcReduction="20000"/>
          </a:bodyPr>
          <a:lstStyle/>
          <a:p>
            <a:pPr algn="l"/>
            <a:r>
              <a:rPr lang="it-IT" sz="2900" dirty="0">
                <a:solidFill>
                  <a:srgbClr val="FFFFFF"/>
                </a:solidFill>
              </a:rPr>
              <a:t>Cecilia </a:t>
            </a:r>
            <a:r>
              <a:rPr lang="it-IT" sz="2900" dirty="0" err="1">
                <a:solidFill>
                  <a:srgbClr val="FFFFFF"/>
                </a:solidFill>
              </a:rPr>
              <a:t>Menè</a:t>
            </a:r>
            <a:endParaRPr lang="it-IT" sz="2900" dirty="0">
              <a:solidFill>
                <a:srgbClr val="FFFFFF"/>
              </a:solidFill>
            </a:endParaRPr>
          </a:p>
          <a:p>
            <a:pPr algn="l"/>
            <a:r>
              <a:rPr lang="it-IT" sz="2900" dirty="0">
                <a:solidFill>
                  <a:srgbClr val="FFFFFF"/>
                </a:solidFill>
              </a:rPr>
              <a:t>Cecilia </a:t>
            </a:r>
            <a:r>
              <a:rPr lang="it-IT" sz="2900" dirty="0" err="1">
                <a:solidFill>
                  <a:srgbClr val="FFFFFF"/>
                </a:solidFill>
              </a:rPr>
              <a:t>Zombini</a:t>
            </a:r>
            <a:endParaRPr lang="it-IT" sz="2900" dirty="0">
              <a:solidFill>
                <a:srgbClr val="FFFFFF"/>
              </a:solidFill>
            </a:endParaRPr>
          </a:p>
          <a:p>
            <a:pPr algn="l"/>
            <a:r>
              <a:rPr lang="it-IT" sz="2900" dirty="0">
                <a:solidFill>
                  <a:srgbClr val="FFFFFF"/>
                </a:solidFill>
              </a:rPr>
              <a:t>Giuseppe Bagnara</a:t>
            </a:r>
          </a:p>
          <a:p>
            <a:pPr algn="l"/>
            <a:endParaRPr lang="it-I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B9D56FE-032E-B9F5-9406-3249643D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FFFF"/>
                </a:solidFill>
              </a:rPr>
              <a:t>Cos’è il NLP?</a:t>
            </a: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3927A80-D5A9-0DA4-710C-4F85B96A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Natural Language Processing è quel ramo dell’AI interessato a dare ai computer la capacità di </a:t>
            </a:r>
            <a:r>
              <a:rPr lang="it-IT" b="1" dirty="0"/>
              <a:t>comprendere testi e parole </a:t>
            </a:r>
            <a:r>
              <a:rPr lang="it-IT" dirty="0"/>
              <a:t>(scritte o pronunciate), allo stesso modo in cui lo fanno gli esseri umani.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Combina la linguistica computazionale, ovvero la modellazione del linguaggio umano basata su regole, con modelli statistici, di machine learning e di deep learning. Queste tecnologie consentono ai computer di elaborare il linguaggio umano e di comprendere il </a:t>
            </a:r>
            <a:r>
              <a:rPr lang="it-IT"/>
              <a:t>significato delle </a:t>
            </a:r>
            <a:r>
              <a:rPr lang="it-IT" dirty="0"/>
              <a:t>intenzioni e dei sentimenti di chi scrive o parla.</a:t>
            </a:r>
          </a:p>
        </p:txBody>
      </p:sp>
    </p:spTree>
    <p:extLst>
      <p:ext uri="{BB962C8B-B14F-4D97-AF65-F5344CB8AC3E}">
        <p14:creationId xmlns:p14="http://schemas.microsoft.com/office/powerpoint/2010/main" val="53018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5F7655-2C34-97FD-2434-4CAC87B3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0C10F8-6580-264D-7A86-376EB18A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9450"/>
            <a:ext cx="10952747" cy="4195763"/>
          </a:xfrm>
        </p:spPr>
        <p:txBody>
          <a:bodyPr>
            <a:normAutofit fontScale="92500"/>
          </a:bodyPr>
          <a:lstStyle/>
          <a:p>
            <a:r>
              <a:rPr lang="it-IT" b="1" dirty="0"/>
              <a:t>Riconoscimento vocale</a:t>
            </a:r>
            <a:r>
              <a:rPr lang="it-IT" dirty="0"/>
              <a:t>: compito di convertire in modo affidabile i dati vocali in testo.</a:t>
            </a:r>
          </a:p>
          <a:p>
            <a:r>
              <a:rPr lang="it-IT" b="1" dirty="0"/>
              <a:t>Tagging grammaticale</a:t>
            </a:r>
            <a:r>
              <a:rPr lang="it-IT" dirty="0"/>
              <a:t>: processo di determinazione della parte del discorso di una parola o parte di testo in base al suo uso e contesto.</a:t>
            </a:r>
          </a:p>
          <a:p>
            <a:r>
              <a:rPr lang="it-IT" b="1" dirty="0"/>
              <a:t>Disambiguazione del senso delle parole</a:t>
            </a:r>
            <a:r>
              <a:rPr lang="it-IT" dirty="0"/>
              <a:t>: selezione del significato di una parola con più significati attraverso un processo di analisi semantica che determina la parola che ha più senso in un contesto.</a:t>
            </a:r>
          </a:p>
          <a:p>
            <a:r>
              <a:rPr lang="it-IT" b="1" dirty="0"/>
              <a:t>L’analisi del sentiment</a:t>
            </a:r>
            <a:r>
              <a:rPr lang="it-IT" dirty="0"/>
              <a:t>: tenta di estrarre qualità soggettive dal testo.</a:t>
            </a:r>
          </a:p>
        </p:txBody>
      </p:sp>
    </p:spTree>
    <p:extLst>
      <p:ext uri="{BB962C8B-B14F-4D97-AF65-F5344CB8AC3E}">
        <p14:creationId xmlns:p14="http://schemas.microsoft.com/office/powerpoint/2010/main" val="180744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53557-D487-C02D-50EC-0420C85D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7815F9-82AE-C88D-69E5-D69155910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È presente in: assistenti vocali o digitali, software di dettatura, chatbot del servizio clienti, rilevamento dello spam, traduzione automatica e altri contesti.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Inoltre svolge un ruolo cruciale nelle soluzioni aziendali per aumentare la produttività dei dipendenti e a semplificare i processi aziendali mission-</a:t>
            </a:r>
            <a:r>
              <a:rPr lang="it-IT" dirty="0" err="1"/>
              <a:t>critical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45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C3973-3EEA-969F-2185-D83ECD104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799" y="744909"/>
            <a:ext cx="6858000" cy="31554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5200" dirty="0">
                <a:solidFill>
                  <a:schemeClr val="tx2"/>
                </a:solidFill>
              </a:rPr>
              <a:t>Caso d’uso: riconoscimento del sentiment di frasi con il tool </a:t>
            </a:r>
            <a:r>
              <a:rPr lang="it-IT" sz="5200" dirty="0" err="1">
                <a:solidFill>
                  <a:schemeClr val="tx2"/>
                </a:solidFill>
              </a:rPr>
              <a:t>Tensorflow</a:t>
            </a:r>
            <a:endParaRPr lang="it-IT" sz="5200" dirty="0">
              <a:solidFill>
                <a:schemeClr val="tx2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DBFEECCD-E829-D751-3975-45865CFF1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799" y="4074784"/>
            <a:ext cx="6857999" cy="2054306"/>
          </a:xfrm>
        </p:spPr>
        <p:txBody>
          <a:bodyPr anchor="t">
            <a:normAutofit/>
          </a:bodyPr>
          <a:lstStyle/>
          <a:p>
            <a:pPr algn="l"/>
            <a:endParaRPr lang="it-IT" sz="2200" dirty="0">
              <a:solidFill>
                <a:schemeClr val="tx2"/>
              </a:solidFill>
            </a:endParaRPr>
          </a:p>
          <a:p>
            <a:pPr algn="l"/>
            <a:r>
              <a:rPr lang="it-IT" sz="2200" dirty="0">
                <a:solidFill>
                  <a:schemeClr val="tx2"/>
                </a:solidFill>
              </a:rPr>
              <a:t>Consultare collegamento su </a:t>
            </a:r>
            <a:r>
              <a:rPr lang="it-IT" sz="2200" dirty="0" err="1">
                <a:solidFill>
                  <a:schemeClr val="tx2"/>
                </a:solidFill>
              </a:rPr>
              <a:t>github</a:t>
            </a:r>
            <a:endParaRPr lang="it-IT" sz="22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9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B137C-F6E9-4ACF-A98A-0421E576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Sitografia e 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297B33-B43A-2ACF-BE18-087F0AB6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https://www.ibm.com/it-it/topics/neural-networks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https://www.ibm.com/topics/natural-language-processing#Resources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Cucchiara R. (2021). </a:t>
            </a:r>
            <a:r>
              <a:rPr lang="it-IT" i="1" dirty="0">
                <a:solidFill>
                  <a:schemeClr val="bg1">
                    <a:lumMod val="85000"/>
                  </a:schemeClr>
                </a:solidFill>
              </a:rPr>
              <a:t>L’intelligenza non è artificiale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. Casa Editrice Mondadori.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631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F1D00D3F-A3E5-D414-8209-933D8BF377ED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4FA1B0-4CB5-AA70-4C20-092A58A0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Rete </a:t>
            </a:r>
            <a:r>
              <a:rPr lang="en-US" dirty="0" err="1">
                <a:solidFill>
                  <a:schemeClr val="tx2"/>
                </a:solidFill>
              </a:rPr>
              <a:t>neurale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artificiale</a:t>
            </a:r>
            <a:r>
              <a:rPr lang="en-US" dirty="0">
                <a:solidFill>
                  <a:schemeClr val="tx2"/>
                </a:solidFill>
              </a:rPr>
              <a:t> (ANN)</a:t>
            </a:r>
          </a:p>
        </p:txBody>
      </p:sp>
      <p:pic>
        <p:nvPicPr>
          <p:cNvPr id="4" name="Graphic 7" descr="Cervello">
            <a:extLst>
              <a:ext uri="{FF2B5EF4-FFF2-40B4-BE49-F238E27FC236}">
                <a16:creationId xmlns:a16="http://schemas.microsoft.com/office/drawing/2014/main" id="{10F0078D-6C20-DD05-34E2-EE3CA362F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4200" y="1017000"/>
            <a:ext cx="4824000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86882-32C9-B92B-E75F-3A94E287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una rete neurale artificiale?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D627C-BD22-1223-DBCF-75E8D865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712116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ANN è un modello di AI progettato per replicare il funzionamento del cervello umano, sfruttando lo stesso processo di trasmissione dei segnali utilizzato dai neuroni biologici.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 reti neurali sono un sottoinsieme del </a:t>
            </a:r>
            <a:r>
              <a:rPr lang="it-IT" dirty="0">
                <a:ln>
                  <a:solidFill>
                    <a:schemeClr val="bg2"/>
                  </a:solidFill>
                </a:ln>
                <a:solidFill>
                  <a:srgbClr val="4B325A"/>
                </a:solidFill>
              </a:rPr>
              <a:t>machine learning</a:t>
            </a:r>
            <a:r>
              <a:rPr lang="it-IT" dirty="0">
                <a:ln>
                  <a:solidFill>
                    <a:schemeClr val="bg2"/>
                  </a:solidFill>
                </a:ln>
              </a:rPr>
              <a:t> </a:t>
            </a:r>
            <a:r>
              <a:rPr lang="it-IT" dirty="0"/>
              <a:t>e rappresentano l'elemento centrale degli algoritmi di </a:t>
            </a:r>
            <a:r>
              <a:rPr lang="it-IT" dirty="0">
                <a:ln>
                  <a:solidFill>
                    <a:schemeClr val="bg2"/>
                  </a:solidFill>
                </a:ln>
                <a:solidFill>
                  <a:srgbClr val="4B325A"/>
                </a:solidFill>
              </a:rPr>
              <a:t>deep learning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10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886882-32C9-B92B-E75F-3A94E287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it-IT" dirty="0"/>
              <a:t>Neurone artificiale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D627C-BD22-1223-DBCF-75E8D865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14600"/>
            <a:ext cx="6220327" cy="378358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600" dirty="0">
                <a:solidFill>
                  <a:schemeClr val="tx2"/>
                </a:solidFill>
              </a:rPr>
              <a:t>È l’unità fondamentale delle reti neurali, ed è ispirato al neurone biologico.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600" dirty="0">
                <a:solidFill>
                  <a:schemeClr val="tx2"/>
                </a:solidFill>
              </a:rPr>
              <a:t>Ha tre elementi principali:</a:t>
            </a:r>
          </a:p>
          <a:p>
            <a:pPr>
              <a:lnSpc>
                <a:spcPct val="100000"/>
              </a:lnSpc>
            </a:pPr>
            <a:r>
              <a:rPr lang="it-IT" sz="2600" b="1" dirty="0">
                <a:solidFill>
                  <a:schemeClr val="tx2"/>
                </a:solidFill>
              </a:rPr>
              <a:t>Input</a:t>
            </a:r>
            <a:r>
              <a:rPr lang="it-IT" sz="2600" dirty="0">
                <a:solidFill>
                  <a:schemeClr val="tx2"/>
                </a:solidFill>
              </a:rPr>
              <a:t>: uno o più dati in ingresso.</a:t>
            </a:r>
          </a:p>
          <a:p>
            <a:pPr>
              <a:lnSpc>
                <a:spcPct val="100000"/>
              </a:lnSpc>
            </a:pPr>
            <a:r>
              <a:rPr lang="it-IT" sz="2600" b="1" dirty="0">
                <a:solidFill>
                  <a:schemeClr val="tx2"/>
                </a:solidFill>
              </a:rPr>
              <a:t>Funzione di attivazione</a:t>
            </a:r>
            <a:r>
              <a:rPr lang="it-IT" sz="2600" dirty="0">
                <a:solidFill>
                  <a:schemeClr val="tx2"/>
                </a:solidFill>
              </a:rPr>
              <a:t>: integra i segnali pesati in input e genera un output se supera la soglia.</a:t>
            </a:r>
          </a:p>
          <a:p>
            <a:pPr>
              <a:lnSpc>
                <a:spcPct val="100000"/>
              </a:lnSpc>
            </a:pPr>
            <a:r>
              <a:rPr lang="it-IT" sz="2600" b="1" dirty="0">
                <a:solidFill>
                  <a:schemeClr val="tx2"/>
                </a:solidFill>
              </a:rPr>
              <a:t>Output</a:t>
            </a:r>
            <a:r>
              <a:rPr lang="it-IT" sz="2600" dirty="0">
                <a:solidFill>
                  <a:schemeClr val="tx2"/>
                </a:solidFill>
              </a:rPr>
              <a:t>: trasmette il risultato al neurone successivo o al sistema in cui è integrato.</a:t>
            </a:r>
          </a:p>
        </p:txBody>
      </p:sp>
      <p:pic>
        <p:nvPicPr>
          <p:cNvPr id="2050" name="Picture 2" descr="Dreams">
            <a:extLst>
              <a:ext uri="{FF2B5EF4-FFF2-40B4-BE49-F238E27FC236}">
                <a16:creationId xmlns:a16="http://schemas.microsoft.com/office/drawing/2014/main" id="{591EA13D-9D7C-F1A1-544F-05A15BF69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"/>
          <a:stretch/>
        </p:blipFill>
        <p:spPr bwMode="auto">
          <a:xfrm>
            <a:off x="7535347" y="2842141"/>
            <a:ext cx="4176783" cy="312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gma Vector Icons free download in SVG, PNG Format">
            <a:extLst>
              <a:ext uri="{FF2B5EF4-FFF2-40B4-BE49-F238E27FC236}">
                <a16:creationId xmlns:a16="http://schemas.microsoft.com/office/drawing/2014/main" id="{68B9D9AF-D2AE-589D-E232-612A55AF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809" y="4951797"/>
            <a:ext cx="501316" cy="5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886882-32C9-B92B-E75F-3A94E287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it-IT" dirty="0"/>
              <a:t>Struttura a livelli</a:t>
            </a:r>
          </a:p>
        </p:txBody>
      </p:sp>
      <p:pic>
        <p:nvPicPr>
          <p:cNvPr id="1026" name="Picture 2" descr="Reti Neurali">
            <a:extLst>
              <a:ext uri="{FF2B5EF4-FFF2-40B4-BE49-F238E27FC236}">
                <a16:creationId xmlns:a16="http://schemas.microsoft.com/office/drawing/2014/main" id="{86D7A3B6-9480-516F-551D-E26A75E0F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268" y="3230656"/>
            <a:ext cx="4624459" cy="228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4BCC3BE-14F6-C159-3910-9265CDE9A0A3}"/>
              </a:ext>
            </a:extLst>
          </p:cNvPr>
          <p:cNvSpPr txBox="1">
            <a:spLocks/>
          </p:cNvSpPr>
          <p:nvPr/>
        </p:nvSpPr>
        <p:spPr>
          <a:xfrm>
            <a:off x="463217" y="2933856"/>
            <a:ext cx="5979373" cy="3543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>
                <a:solidFill>
                  <a:schemeClr val="tx1"/>
                </a:solidFill>
              </a:rPr>
              <a:t>Le reti neurali artificiali sono costituite da una struttura a strati, che prevede l’organizzazione dei neuroni in livelli:</a:t>
            </a:r>
          </a:p>
          <a:p>
            <a:pPr lvl="1">
              <a:lnSpc>
                <a:spcPct val="200000"/>
              </a:lnSpc>
            </a:pPr>
            <a:r>
              <a:rPr lang="it-IT" dirty="0">
                <a:solidFill>
                  <a:schemeClr val="tx1"/>
                </a:solidFill>
              </a:rPr>
              <a:t>un </a:t>
            </a:r>
            <a:r>
              <a:rPr lang="it-IT" b="1" dirty="0">
                <a:solidFill>
                  <a:schemeClr val="tx1"/>
                </a:solidFill>
              </a:rPr>
              <a:t>livello di input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uno o più </a:t>
            </a:r>
            <a:r>
              <a:rPr lang="it-IT" b="1" dirty="0">
                <a:solidFill>
                  <a:schemeClr val="tx1"/>
                </a:solidFill>
              </a:rPr>
              <a:t>livelli nascosti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un </a:t>
            </a:r>
            <a:r>
              <a:rPr lang="it-IT" b="1" dirty="0">
                <a:solidFill>
                  <a:schemeClr val="tx1"/>
                </a:solidFill>
              </a:rPr>
              <a:t>livello di 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44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86882-32C9-B92B-E75F-3A94E287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Principio di funzionamento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65D627C-BD22-1223-DBCF-75E8D86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9554" y="2020563"/>
                <a:ext cx="3920412" cy="11856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65D627C-BD22-1223-DBCF-75E8D86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9554" y="2020563"/>
                <a:ext cx="3920412" cy="11856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ED9723D4-BE36-262C-191B-9D1F02EC1154}"/>
                  </a:ext>
                </a:extLst>
              </p:cNvPr>
              <p:cNvSpPr txBox="1"/>
              <p:nvPr/>
            </p:nvSpPr>
            <p:spPr>
              <a:xfrm>
                <a:off x="9448800" y="1697987"/>
                <a:ext cx="1905000" cy="16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0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 input</a:t>
                </a:r>
              </a:p>
              <a:p>
                <a:pPr>
                  <a:spcBef>
                    <a:spcPts val="10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 pesi</a:t>
                </a:r>
              </a:p>
              <a:p>
                <a:pPr>
                  <a:spcBef>
                    <a:spcPts val="100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soglia</a:t>
                </a:r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ED9723D4-BE36-262C-191B-9D1F02EC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1697987"/>
                <a:ext cx="1905000" cy="1611660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4922029-9F39-E617-CDC2-898344101F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61366"/>
                <a:ext cx="10088880" cy="27308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600" dirty="0"/>
                  <a:t>La </a:t>
                </a:r>
                <a:r>
                  <a:rPr lang="it-IT" sz="2600" b="1" dirty="0"/>
                  <a:t>funzione di attivazione </a:t>
                </a:r>
                <a:r>
                  <a:rPr lang="it-IT" sz="2600" dirty="0"/>
                  <a:t>determina l’output </a:t>
                </a:r>
                <a14:m>
                  <m:oMath xmlns:m="http://schemas.openxmlformats.org/officeDocument/2006/math">
                    <m:r>
                      <a:rPr lang="it-IT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2600" dirty="0"/>
                  <a:t> del neurone in base alla somma pesata dei segnali in ingresso.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2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600" dirty="0"/>
                  <a:t>Se il risultato della sommatoria supera la </a:t>
                </a:r>
                <a:r>
                  <a:rPr lang="it-IT" sz="2600" b="1" dirty="0"/>
                  <a:t>soglia di attivazione b</a:t>
                </a:r>
                <a:r>
                  <a:rPr lang="it-IT" sz="2600" dirty="0"/>
                  <a:t>, il neurone si attiva e trasmette il proprio output al neurone successivo, altrimenti produce un output pari a zero.</a:t>
                </a:r>
              </a:p>
            </p:txBody>
          </p:sp>
        </mc:Choice>
        <mc:Fallback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4922029-9F39-E617-CDC2-89834410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61366"/>
                <a:ext cx="10088880" cy="2730874"/>
              </a:xfrm>
              <a:prstGeom prst="rect">
                <a:avLst/>
              </a:prstGeom>
              <a:blipFill>
                <a:blip r:embed="rId4"/>
                <a:stretch>
                  <a:fillRect l="-967" t="-1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56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C7E11-F00E-10F7-7C7F-36B6FC86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Addestrare una 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69872C-B392-EDC9-B2F1-CCD1F584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9450"/>
            <a:ext cx="10515600" cy="4195763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Aft>
                <a:spcPts val="1800"/>
              </a:spcAft>
              <a:buNone/>
            </a:pPr>
            <a:r>
              <a:rPr lang="it-IT" sz="2200" b="0" i="0" dirty="0">
                <a:solidFill>
                  <a:srgbClr val="D1D5DB"/>
                </a:solidFill>
                <a:effectLst/>
                <a:latin typeface="Söhne"/>
              </a:rPr>
              <a:t>Addestrare una rete neurale artificiale significa allenare il modello attraverso l'utilizzo di un dataset iniziale in modo che possa imparare a compiere uno specifico compito. </a:t>
            </a:r>
          </a:p>
          <a:p>
            <a:pPr marL="0" indent="0" algn="l">
              <a:spcAft>
                <a:spcPts val="1800"/>
              </a:spcAft>
              <a:buNone/>
            </a:pPr>
            <a:r>
              <a:rPr lang="it-IT" sz="2200" b="0" i="0" dirty="0">
                <a:solidFill>
                  <a:srgbClr val="D1D5DB"/>
                </a:solidFill>
                <a:effectLst/>
                <a:latin typeface="Söhne"/>
              </a:rPr>
              <a:t>L'obiettivo principale del processo di addestramento è ottimizzare i pesi e i parametri della rete in modo che possa fare previsioni accurate o compiere azioni corrette su input non visti precedentemente.</a:t>
            </a:r>
          </a:p>
          <a:p>
            <a:pPr marL="0" indent="0" algn="l">
              <a:buNone/>
            </a:pPr>
            <a:r>
              <a:rPr lang="it-IT" sz="2200" b="0" i="0" dirty="0">
                <a:solidFill>
                  <a:srgbClr val="D1D5DB"/>
                </a:solidFill>
                <a:effectLst/>
                <a:latin typeface="Söhne"/>
              </a:rPr>
              <a:t>L’efficacia del processo di addestramento dipende dal numero di strati e dal numero di nodi nella rete, dalla corretta</a:t>
            </a:r>
            <a:r>
              <a:rPr lang="it-IT" sz="2200" dirty="0">
                <a:solidFill>
                  <a:srgbClr val="D1D5DB"/>
                </a:solidFill>
                <a:latin typeface="Söhne"/>
              </a:rPr>
              <a:t> </a:t>
            </a:r>
            <a:r>
              <a:rPr lang="it-IT" sz="2200" b="0" i="0" dirty="0">
                <a:solidFill>
                  <a:srgbClr val="D1D5DB"/>
                </a:solidFill>
                <a:effectLst/>
                <a:latin typeface="Söhne"/>
              </a:rPr>
              <a:t>inizializzazione dei pesi, da un dataset iniziale vario e omogeneo, dalla continua regolazione dei pesi e dalla discrepanza tra le previsioni fornite e i valori desiderati.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2EFDC15-84C4-A96E-EC06-C186A09E08C4}"/>
              </a:ext>
            </a:extLst>
          </p:cNvPr>
          <p:cNvSpPr txBox="1">
            <a:spLocks/>
          </p:cNvSpPr>
          <p:nvPr/>
        </p:nvSpPr>
        <p:spPr>
          <a:xfrm>
            <a:off x="2935147" y="342900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2144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1EAC3-4852-E6EF-6A3C-3FC5FC83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tipi di reti neurali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A9255-3FC9-AB0F-AC78-9C7169F3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7031"/>
            <a:ext cx="2819400" cy="2858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In queste reti le informazioni si muovono in una sola direzione, dall’input attraverso uno o più strati nascosti fino all’output senza alcun ciclo o retroazione.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933EA1A-0210-3B56-1656-C6434BEC6010}"/>
              </a:ext>
            </a:extLst>
          </p:cNvPr>
          <p:cNvSpPr txBox="1">
            <a:spLocks/>
          </p:cNvSpPr>
          <p:nvPr/>
        </p:nvSpPr>
        <p:spPr>
          <a:xfrm>
            <a:off x="4312920" y="2978902"/>
            <a:ext cx="3199050" cy="351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Invece di connettere un neurone ai i neuroni del livello precedente, queste reti utilizzano filtri per effettuare operazioni di convoluzione sull'input.    I filtri sono piccole matrici di pesi che scorrono sull'input per estrarre feature locali.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E0DF60-8DBE-CF07-37D1-F077ED334F7F}"/>
              </a:ext>
            </a:extLst>
          </p:cNvPr>
          <p:cNvSpPr txBox="1">
            <a:spLocks/>
          </p:cNvSpPr>
          <p:nvPr/>
        </p:nvSpPr>
        <p:spPr>
          <a:xfrm>
            <a:off x="8167290" y="2978902"/>
            <a:ext cx="3199050" cy="328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A differenza delle reti neurali </a:t>
            </a:r>
            <a:r>
              <a:rPr lang="it-IT" sz="2000" dirty="0" err="1"/>
              <a:t>feedforward</a:t>
            </a:r>
            <a:r>
              <a:rPr lang="it-IT" sz="2000" dirty="0"/>
              <a:t>, queste contengono cicli, il che consente di mantenere uno stato interno che tiene conto delle informazioni precedentemente viste nella sequenza. 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0440014-F37A-A236-2C55-4C4930FC1235}"/>
              </a:ext>
            </a:extLst>
          </p:cNvPr>
          <p:cNvSpPr txBox="1">
            <a:spLocks/>
          </p:cNvSpPr>
          <p:nvPr/>
        </p:nvSpPr>
        <p:spPr>
          <a:xfrm>
            <a:off x="838200" y="1963418"/>
            <a:ext cx="303276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Feedforward</a:t>
            </a:r>
            <a:endParaRPr lang="it-IT" sz="28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982E7CB-F3C5-9221-69FE-0C96E0692CD8}"/>
              </a:ext>
            </a:extLst>
          </p:cNvPr>
          <p:cNvSpPr txBox="1">
            <a:spLocks/>
          </p:cNvSpPr>
          <p:nvPr/>
        </p:nvSpPr>
        <p:spPr>
          <a:xfrm>
            <a:off x="4312920" y="1963419"/>
            <a:ext cx="3032760" cy="91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Convolutional</a:t>
            </a:r>
            <a:r>
              <a:rPr lang="it-IT" sz="2800" dirty="0"/>
              <a:t> </a:t>
            </a:r>
            <a:r>
              <a:rPr lang="it-IT" sz="2800" dirty="0" err="1"/>
              <a:t>neural</a:t>
            </a:r>
            <a:r>
              <a:rPr lang="it-IT" sz="2800" dirty="0"/>
              <a:t> network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CCE95D42-85A9-8651-FAE4-0FA7AA7F097D}"/>
              </a:ext>
            </a:extLst>
          </p:cNvPr>
          <p:cNvSpPr txBox="1">
            <a:spLocks/>
          </p:cNvSpPr>
          <p:nvPr/>
        </p:nvSpPr>
        <p:spPr>
          <a:xfrm>
            <a:off x="8167290" y="1963418"/>
            <a:ext cx="3032760" cy="910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Recurrent</a:t>
            </a:r>
            <a:r>
              <a:rPr lang="it-IT" sz="2800" dirty="0"/>
              <a:t> </a:t>
            </a:r>
            <a:r>
              <a:rPr lang="it-IT" sz="2800" dirty="0" err="1"/>
              <a:t>neural</a:t>
            </a:r>
            <a:r>
              <a:rPr lang="it-IT" sz="28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123516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F1D00D3F-A3E5-D414-8209-933D8BF377ED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4FA1B0-4CB5-AA70-4C20-092A58A0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Elaborazione</a:t>
            </a:r>
            <a:r>
              <a:rPr lang="en-US" dirty="0">
                <a:solidFill>
                  <a:schemeClr val="tx2"/>
                </a:solidFill>
              </a:rPr>
              <a:t> del </a:t>
            </a:r>
            <a:r>
              <a:rPr lang="en-US" dirty="0" err="1">
                <a:solidFill>
                  <a:schemeClr val="tx2"/>
                </a:solidFill>
              </a:rPr>
              <a:t>linguaggio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naturale</a:t>
            </a:r>
            <a:r>
              <a:rPr lang="en-US" dirty="0">
                <a:solidFill>
                  <a:schemeClr val="tx2"/>
                </a:solidFill>
              </a:rPr>
              <a:t> (NLP)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125E94E-D3A3-C189-A407-17917646B95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571251" y="152816"/>
            <a:ext cx="2340000" cy="2340000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10170616-F4BC-E81B-008E-C306E23DBA2C}"/>
              </a:ext>
            </a:extLst>
          </p:cNvPr>
          <p:cNvSpPr/>
          <p:nvPr/>
        </p:nvSpPr>
        <p:spPr>
          <a:xfrm>
            <a:off x="8882832" y="3064631"/>
            <a:ext cx="1119674" cy="1212979"/>
          </a:xfrm>
          <a:prstGeom prst="downArrow">
            <a:avLst>
              <a:gd name="adj1" fmla="val 30000"/>
              <a:gd name="adj2" fmla="val 65000"/>
            </a:avLst>
          </a:prstGeom>
          <a:solidFill>
            <a:srgbClr val="E3EC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Algorithm Icons - Free SVG &amp; PNG Algorithm Images - Noun Project">
            <a:extLst>
              <a:ext uri="{FF2B5EF4-FFF2-40B4-BE49-F238E27FC236}">
                <a16:creationId xmlns:a16="http://schemas.microsoft.com/office/drawing/2014/main" id="{CB4753FD-551D-0AAF-0A59-93437A8B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69" y="4518000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73429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42541"/>
      </a:dk2>
      <a:lt2>
        <a:srgbClr val="E8E6E2"/>
      </a:lt2>
      <a:accent1>
        <a:srgbClr val="6E99EE"/>
      </a:accent1>
      <a:accent2>
        <a:srgbClr val="24B0DE"/>
      </a:accent2>
      <a:accent3>
        <a:srgbClr val="36B59F"/>
      </a:accent3>
      <a:accent4>
        <a:srgbClr val="31B869"/>
      </a:accent4>
      <a:accent5>
        <a:srgbClr val="2DBC2D"/>
      </a:accent5>
      <a:accent6>
        <a:srgbClr val="6FB53C"/>
      </a:accent6>
      <a:hlink>
        <a:srgbClr val="94805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764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AvenirNext LT Pro Medium</vt:lpstr>
      <vt:lpstr>Cambria Math</vt:lpstr>
      <vt:lpstr>Söhne</vt:lpstr>
      <vt:lpstr>BlockprintVTI</vt:lpstr>
      <vt:lpstr>Algoritmi per le reti neurali artificiale e NLP con Tensorflow</vt:lpstr>
      <vt:lpstr>Rete neurale artificiale (ANN)</vt:lpstr>
      <vt:lpstr>Cos’è una rete neurale artificiale?</vt:lpstr>
      <vt:lpstr>Neurone artificiale</vt:lpstr>
      <vt:lpstr>Struttura a livelli</vt:lpstr>
      <vt:lpstr>Principio di funzionamento</vt:lpstr>
      <vt:lpstr>Addestrare una rete neurale</vt:lpstr>
      <vt:lpstr>Alcuni tipi di reti neurali</vt:lpstr>
      <vt:lpstr>Elaborazione del linguaggio naturale (NLP)</vt:lpstr>
      <vt:lpstr>Cos’è il NLP?</vt:lpstr>
      <vt:lpstr>A cosa serve?</vt:lpstr>
      <vt:lpstr>Contesti d’uso</vt:lpstr>
      <vt:lpstr>Caso d’uso: riconoscimento del sentiment di frasi con il tool Tensorflow</vt:lpstr>
      <vt:lpstr>Sitografia e 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per le reti neurali artificiali e l’uso di TensorFlow</dc:title>
  <dc:creator>Giuseppe Bagnara</dc:creator>
  <cp:lastModifiedBy>Cecilia Zombini</cp:lastModifiedBy>
  <cp:revision>9</cp:revision>
  <dcterms:created xsi:type="dcterms:W3CDTF">2024-01-26T17:20:13Z</dcterms:created>
  <dcterms:modified xsi:type="dcterms:W3CDTF">2024-02-02T09:45:20Z</dcterms:modified>
</cp:coreProperties>
</file>