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5" r:id="rId6"/>
    <p:sldId id="259" r:id="rId7"/>
    <p:sldId id="262" r:id="rId8"/>
    <p:sldId id="266" r:id="rId9"/>
    <p:sldId id="267" r:id="rId10"/>
    <p:sldId id="268" r:id="rId11"/>
    <p:sldId id="269" r:id="rId12"/>
    <p:sldId id="270" r:id="rId13"/>
    <p:sldId id="271" r:id="rId14"/>
    <p:sldId id="272" r:id="rId15"/>
    <p:sldId id="263" r:id="rId16"/>
    <p:sldId id="264"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7" d="100"/>
          <a:sy n="107" d="100"/>
        </p:scale>
        <p:origin x="6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C72960-2B19-BDBA-9041-08F7B4C1A0E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99FE2B2-EB7D-0BCB-51A1-A5AFA9096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6BA5A40-3967-1582-A31A-8F3161A9E81E}"/>
              </a:ext>
            </a:extLst>
          </p:cNvPr>
          <p:cNvSpPr>
            <a:spLocks noGrp="1"/>
          </p:cNvSpPr>
          <p:nvPr>
            <p:ph type="dt" sz="half" idx="10"/>
          </p:nvPr>
        </p:nvSpPr>
        <p:spPr/>
        <p:txBody>
          <a:bodyPr/>
          <a:lstStyle/>
          <a:p>
            <a:fld id="{0087A968-D326-4815-92DE-C7469CD176A7}" type="datetimeFigureOut">
              <a:rPr lang="it-IT" smtClean="0"/>
              <a:t>22/07/2024</a:t>
            </a:fld>
            <a:endParaRPr lang="it-IT"/>
          </a:p>
        </p:txBody>
      </p:sp>
      <p:sp>
        <p:nvSpPr>
          <p:cNvPr id="5" name="Segnaposto piè di pagina 4">
            <a:extLst>
              <a:ext uri="{FF2B5EF4-FFF2-40B4-BE49-F238E27FC236}">
                <a16:creationId xmlns:a16="http://schemas.microsoft.com/office/drawing/2014/main" id="{CE3F1D32-FF0C-7C1C-7C5B-4D2476B9FC7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DDB355F-22F6-530A-2331-DCD1827F5D78}"/>
              </a:ext>
            </a:extLst>
          </p:cNvPr>
          <p:cNvSpPr>
            <a:spLocks noGrp="1"/>
          </p:cNvSpPr>
          <p:nvPr>
            <p:ph type="sldNum" sz="quarter" idx="12"/>
          </p:nvPr>
        </p:nvSpPr>
        <p:spPr/>
        <p:txBody>
          <a:bodyPr/>
          <a:lstStyle/>
          <a:p>
            <a:fld id="{956D24A6-F99E-482C-809B-E6A9CDF0A9FE}" type="slidenum">
              <a:rPr lang="it-IT" smtClean="0"/>
              <a:t>‹N›</a:t>
            </a:fld>
            <a:endParaRPr lang="it-IT"/>
          </a:p>
        </p:txBody>
      </p:sp>
    </p:spTree>
    <p:extLst>
      <p:ext uri="{BB962C8B-B14F-4D97-AF65-F5344CB8AC3E}">
        <p14:creationId xmlns:p14="http://schemas.microsoft.com/office/powerpoint/2010/main" val="349863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9054F1-9CBB-9AD2-5132-B39334E0B7F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C48A435-1F4E-CC38-F372-7FB765EFC16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E9D06A4-5F67-90B2-8B6B-8A33B2E626B2}"/>
              </a:ext>
            </a:extLst>
          </p:cNvPr>
          <p:cNvSpPr>
            <a:spLocks noGrp="1"/>
          </p:cNvSpPr>
          <p:nvPr>
            <p:ph type="dt" sz="half" idx="10"/>
          </p:nvPr>
        </p:nvSpPr>
        <p:spPr/>
        <p:txBody>
          <a:bodyPr/>
          <a:lstStyle/>
          <a:p>
            <a:fld id="{0087A968-D326-4815-92DE-C7469CD176A7}" type="datetimeFigureOut">
              <a:rPr lang="it-IT" smtClean="0"/>
              <a:t>22/07/2024</a:t>
            </a:fld>
            <a:endParaRPr lang="it-IT"/>
          </a:p>
        </p:txBody>
      </p:sp>
      <p:sp>
        <p:nvSpPr>
          <p:cNvPr id="5" name="Segnaposto piè di pagina 4">
            <a:extLst>
              <a:ext uri="{FF2B5EF4-FFF2-40B4-BE49-F238E27FC236}">
                <a16:creationId xmlns:a16="http://schemas.microsoft.com/office/drawing/2014/main" id="{BE21FB77-04A8-9685-5A66-5D854ACEB6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560ABED-BE84-E811-89AC-0B1F5CF0A71D}"/>
              </a:ext>
            </a:extLst>
          </p:cNvPr>
          <p:cNvSpPr>
            <a:spLocks noGrp="1"/>
          </p:cNvSpPr>
          <p:nvPr>
            <p:ph type="sldNum" sz="quarter" idx="12"/>
          </p:nvPr>
        </p:nvSpPr>
        <p:spPr/>
        <p:txBody>
          <a:bodyPr/>
          <a:lstStyle/>
          <a:p>
            <a:fld id="{956D24A6-F99E-482C-809B-E6A9CDF0A9FE}" type="slidenum">
              <a:rPr lang="it-IT" smtClean="0"/>
              <a:t>‹N›</a:t>
            </a:fld>
            <a:endParaRPr lang="it-IT"/>
          </a:p>
        </p:txBody>
      </p:sp>
    </p:spTree>
    <p:extLst>
      <p:ext uri="{BB962C8B-B14F-4D97-AF65-F5344CB8AC3E}">
        <p14:creationId xmlns:p14="http://schemas.microsoft.com/office/powerpoint/2010/main" val="58742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DCE313C-CCCE-9CC1-E834-CA46C6FB432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69B1CDD-5C9C-D66A-3A1E-CA083284A9F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F25CC03-FF44-6EC4-EC34-4429D7004E5A}"/>
              </a:ext>
            </a:extLst>
          </p:cNvPr>
          <p:cNvSpPr>
            <a:spLocks noGrp="1"/>
          </p:cNvSpPr>
          <p:nvPr>
            <p:ph type="dt" sz="half" idx="10"/>
          </p:nvPr>
        </p:nvSpPr>
        <p:spPr/>
        <p:txBody>
          <a:bodyPr/>
          <a:lstStyle/>
          <a:p>
            <a:fld id="{0087A968-D326-4815-92DE-C7469CD176A7}" type="datetimeFigureOut">
              <a:rPr lang="it-IT" smtClean="0"/>
              <a:t>22/07/2024</a:t>
            </a:fld>
            <a:endParaRPr lang="it-IT"/>
          </a:p>
        </p:txBody>
      </p:sp>
      <p:sp>
        <p:nvSpPr>
          <p:cNvPr id="5" name="Segnaposto piè di pagina 4">
            <a:extLst>
              <a:ext uri="{FF2B5EF4-FFF2-40B4-BE49-F238E27FC236}">
                <a16:creationId xmlns:a16="http://schemas.microsoft.com/office/drawing/2014/main" id="{C940B735-6AC7-CDE9-A1DE-152843AFBE6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FF69B9A-88EC-7591-B0DD-40F745CB4E56}"/>
              </a:ext>
            </a:extLst>
          </p:cNvPr>
          <p:cNvSpPr>
            <a:spLocks noGrp="1"/>
          </p:cNvSpPr>
          <p:nvPr>
            <p:ph type="sldNum" sz="quarter" idx="12"/>
          </p:nvPr>
        </p:nvSpPr>
        <p:spPr/>
        <p:txBody>
          <a:bodyPr/>
          <a:lstStyle/>
          <a:p>
            <a:fld id="{956D24A6-F99E-482C-809B-E6A9CDF0A9FE}" type="slidenum">
              <a:rPr lang="it-IT" smtClean="0"/>
              <a:t>‹N›</a:t>
            </a:fld>
            <a:endParaRPr lang="it-IT"/>
          </a:p>
        </p:txBody>
      </p:sp>
    </p:spTree>
    <p:extLst>
      <p:ext uri="{BB962C8B-B14F-4D97-AF65-F5344CB8AC3E}">
        <p14:creationId xmlns:p14="http://schemas.microsoft.com/office/powerpoint/2010/main" val="360791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A993EE-CB06-6A61-3968-0773E5A8532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0BB7B2A-D559-F33F-BEE6-49C668F560F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EFEAFDC-C744-6CB8-B690-8B671507C9B7}"/>
              </a:ext>
            </a:extLst>
          </p:cNvPr>
          <p:cNvSpPr>
            <a:spLocks noGrp="1"/>
          </p:cNvSpPr>
          <p:nvPr>
            <p:ph type="dt" sz="half" idx="10"/>
          </p:nvPr>
        </p:nvSpPr>
        <p:spPr/>
        <p:txBody>
          <a:bodyPr/>
          <a:lstStyle/>
          <a:p>
            <a:fld id="{0087A968-D326-4815-92DE-C7469CD176A7}" type="datetimeFigureOut">
              <a:rPr lang="it-IT" smtClean="0"/>
              <a:t>22/07/2024</a:t>
            </a:fld>
            <a:endParaRPr lang="it-IT"/>
          </a:p>
        </p:txBody>
      </p:sp>
      <p:sp>
        <p:nvSpPr>
          <p:cNvPr id="5" name="Segnaposto piè di pagina 4">
            <a:extLst>
              <a:ext uri="{FF2B5EF4-FFF2-40B4-BE49-F238E27FC236}">
                <a16:creationId xmlns:a16="http://schemas.microsoft.com/office/drawing/2014/main" id="{9AE51CAF-8C01-FBEC-1BFD-1D7B150883B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BF82B20-C58D-7CB5-3F2D-18B3DCAB0569}"/>
              </a:ext>
            </a:extLst>
          </p:cNvPr>
          <p:cNvSpPr>
            <a:spLocks noGrp="1"/>
          </p:cNvSpPr>
          <p:nvPr>
            <p:ph type="sldNum" sz="quarter" idx="12"/>
          </p:nvPr>
        </p:nvSpPr>
        <p:spPr/>
        <p:txBody>
          <a:bodyPr/>
          <a:lstStyle/>
          <a:p>
            <a:fld id="{956D24A6-F99E-482C-809B-E6A9CDF0A9FE}" type="slidenum">
              <a:rPr lang="it-IT" smtClean="0"/>
              <a:t>‹N›</a:t>
            </a:fld>
            <a:endParaRPr lang="it-IT"/>
          </a:p>
        </p:txBody>
      </p:sp>
    </p:spTree>
    <p:extLst>
      <p:ext uri="{BB962C8B-B14F-4D97-AF65-F5344CB8AC3E}">
        <p14:creationId xmlns:p14="http://schemas.microsoft.com/office/powerpoint/2010/main" val="179715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D19603-D762-AAC6-A9E9-D477AB16511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B753489-192E-479C-6DFD-A80CF20B18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B469101-8489-10AB-7031-0879BE26FCD7}"/>
              </a:ext>
            </a:extLst>
          </p:cNvPr>
          <p:cNvSpPr>
            <a:spLocks noGrp="1"/>
          </p:cNvSpPr>
          <p:nvPr>
            <p:ph type="dt" sz="half" idx="10"/>
          </p:nvPr>
        </p:nvSpPr>
        <p:spPr/>
        <p:txBody>
          <a:bodyPr/>
          <a:lstStyle/>
          <a:p>
            <a:fld id="{0087A968-D326-4815-92DE-C7469CD176A7}" type="datetimeFigureOut">
              <a:rPr lang="it-IT" smtClean="0"/>
              <a:t>22/07/2024</a:t>
            </a:fld>
            <a:endParaRPr lang="it-IT"/>
          </a:p>
        </p:txBody>
      </p:sp>
      <p:sp>
        <p:nvSpPr>
          <p:cNvPr id="5" name="Segnaposto piè di pagina 4">
            <a:extLst>
              <a:ext uri="{FF2B5EF4-FFF2-40B4-BE49-F238E27FC236}">
                <a16:creationId xmlns:a16="http://schemas.microsoft.com/office/drawing/2014/main" id="{BC6EC4CF-DFCA-D3AA-0A3D-F1844D1F134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AA86EB3-420F-A933-A7D4-4DE6F68E2B72}"/>
              </a:ext>
            </a:extLst>
          </p:cNvPr>
          <p:cNvSpPr>
            <a:spLocks noGrp="1"/>
          </p:cNvSpPr>
          <p:nvPr>
            <p:ph type="sldNum" sz="quarter" idx="12"/>
          </p:nvPr>
        </p:nvSpPr>
        <p:spPr/>
        <p:txBody>
          <a:bodyPr/>
          <a:lstStyle/>
          <a:p>
            <a:fld id="{956D24A6-F99E-482C-809B-E6A9CDF0A9FE}" type="slidenum">
              <a:rPr lang="it-IT" smtClean="0"/>
              <a:t>‹N›</a:t>
            </a:fld>
            <a:endParaRPr lang="it-IT"/>
          </a:p>
        </p:txBody>
      </p:sp>
    </p:spTree>
    <p:extLst>
      <p:ext uri="{BB962C8B-B14F-4D97-AF65-F5344CB8AC3E}">
        <p14:creationId xmlns:p14="http://schemas.microsoft.com/office/powerpoint/2010/main" val="1386814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C4BA66-F336-B95E-0AB4-6436ACAE06D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40210B1-63E8-7A7C-2484-57628F75525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AEB94C0-F150-2906-578D-CD2ACA4E7CC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2D6F0499-A806-1F26-8DE7-7C1E09A0B26B}"/>
              </a:ext>
            </a:extLst>
          </p:cNvPr>
          <p:cNvSpPr>
            <a:spLocks noGrp="1"/>
          </p:cNvSpPr>
          <p:nvPr>
            <p:ph type="dt" sz="half" idx="10"/>
          </p:nvPr>
        </p:nvSpPr>
        <p:spPr/>
        <p:txBody>
          <a:bodyPr/>
          <a:lstStyle/>
          <a:p>
            <a:fld id="{0087A968-D326-4815-92DE-C7469CD176A7}" type="datetimeFigureOut">
              <a:rPr lang="it-IT" smtClean="0"/>
              <a:t>22/07/2024</a:t>
            </a:fld>
            <a:endParaRPr lang="it-IT"/>
          </a:p>
        </p:txBody>
      </p:sp>
      <p:sp>
        <p:nvSpPr>
          <p:cNvPr id="6" name="Segnaposto piè di pagina 5">
            <a:extLst>
              <a:ext uri="{FF2B5EF4-FFF2-40B4-BE49-F238E27FC236}">
                <a16:creationId xmlns:a16="http://schemas.microsoft.com/office/drawing/2014/main" id="{C5F61B71-ABCD-00FA-01CF-FD6BF582854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9AF98B3-C8ED-F3AF-5933-87449C3AF2BD}"/>
              </a:ext>
            </a:extLst>
          </p:cNvPr>
          <p:cNvSpPr>
            <a:spLocks noGrp="1"/>
          </p:cNvSpPr>
          <p:nvPr>
            <p:ph type="sldNum" sz="quarter" idx="12"/>
          </p:nvPr>
        </p:nvSpPr>
        <p:spPr/>
        <p:txBody>
          <a:bodyPr/>
          <a:lstStyle/>
          <a:p>
            <a:fld id="{956D24A6-F99E-482C-809B-E6A9CDF0A9FE}" type="slidenum">
              <a:rPr lang="it-IT" smtClean="0"/>
              <a:t>‹N›</a:t>
            </a:fld>
            <a:endParaRPr lang="it-IT"/>
          </a:p>
        </p:txBody>
      </p:sp>
    </p:spTree>
    <p:extLst>
      <p:ext uri="{BB962C8B-B14F-4D97-AF65-F5344CB8AC3E}">
        <p14:creationId xmlns:p14="http://schemas.microsoft.com/office/powerpoint/2010/main" val="282355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36DBDE-1356-61D1-F3C2-7AC47E105A4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8130D48-AB44-F409-C6A9-A6D679245E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653AC5A-A49C-6B5E-C34F-A87E14EF547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D6F2017-7406-0978-C6EE-810D03688E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122A10C-B136-033C-917C-45A1182B351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00848D9E-5B98-DEE3-128A-6C1801B82C2F}"/>
              </a:ext>
            </a:extLst>
          </p:cNvPr>
          <p:cNvSpPr>
            <a:spLocks noGrp="1"/>
          </p:cNvSpPr>
          <p:nvPr>
            <p:ph type="dt" sz="half" idx="10"/>
          </p:nvPr>
        </p:nvSpPr>
        <p:spPr/>
        <p:txBody>
          <a:bodyPr/>
          <a:lstStyle/>
          <a:p>
            <a:fld id="{0087A968-D326-4815-92DE-C7469CD176A7}" type="datetimeFigureOut">
              <a:rPr lang="it-IT" smtClean="0"/>
              <a:t>22/07/2024</a:t>
            </a:fld>
            <a:endParaRPr lang="it-IT"/>
          </a:p>
        </p:txBody>
      </p:sp>
      <p:sp>
        <p:nvSpPr>
          <p:cNvPr id="8" name="Segnaposto piè di pagina 7">
            <a:extLst>
              <a:ext uri="{FF2B5EF4-FFF2-40B4-BE49-F238E27FC236}">
                <a16:creationId xmlns:a16="http://schemas.microsoft.com/office/drawing/2014/main" id="{98089C30-8FA2-0AF2-92AC-90744A32E03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D63AA4C-5E7D-9E67-EC7C-032E40283550}"/>
              </a:ext>
            </a:extLst>
          </p:cNvPr>
          <p:cNvSpPr>
            <a:spLocks noGrp="1"/>
          </p:cNvSpPr>
          <p:nvPr>
            <p:ph type="sldNum" sz="quarter" idx="12"/>
          </p:nvPr>
        </p:nvSpPr>
        <p:spPr/>
        <p:txBody>
          <a:bodyPr/>
          <a:lstStyle/>
          <a:p>
            <a:fld id="{956D24A6-F99E-482C-809B-E6A9CDF0A9FE}" type="slidenum">
              <a:rPr lang="it-IT" smtClean="0"/>
              <a:t>‹N›</a:t>
            </a:fld>
            <a:endParaRPr lang="it-IT"/>
          </a:p>
        </p:txBody>
      </p:sp>
    </p:spTree>
    <p:extLst>
      <p:ext uri="{BB962C8B-B14F-4D97-AF65-F5344CB8AC3E}">
        <p14:creationId xmlns:p14="http://schemas.microsoft.com/office/powerpoint/2010/main" val="2559837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6ADBB6-6549-3AA2-0A9F-268E648FBB1F}"/>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18FC67C5-4DB5-A9DB-D9CF-FD2D154B7BD2}"/>
              </a:ext>
            </a:extLst>
          </p:cNvPr>
          <p:cNvSpPr>
            <a:spLocks noGrp="1"/>
          </p:cNvSpPr>
          <p:nvPr>
            <p:ph type="dt" sz="half" idx="10"/>
          </p:nvPr>
        </p:nvSpPr>
        <p:spPr/>
        <p:txBody>
          <a:bodyPr/>
          <a:lstStyle/>
          <a:p>
            <a:fld id="{0087A968-D326-4815-92DE-C7469CD176A7}" type="datetimeFigureOut">
              <a:rPr lang="it-IT" smtClean="0"/>
              <a:t>22/07/2024</a:t>
            </a:fld>
            <a:endParaRPr lang="it-IT"/>
          </a:p>
        </p:txBody>
      </p:sp>
      <p:sp>
        <p:nvSpPr>
          <p:cNvPr id="4" name="Segnaposto piè di pagina 3">
            <a:extLst>
              <a:ext uri="{FF2B5EF4-FFF2-40B4-BE49-F238E27FC236}">
                <a16:creationId xmlns:a16="http://schemas.microsoft.com/office/drawing/2014/main" id="{A8155A6A-EFC7-B9C4-FBE9-D66716A4021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C489B2F5-BAFE-163B-13BE-0BE405D328DC}"/>
              </a:ext>
            </a:extLst>
          </p:cNvPr>
          <p:cNvSpPr>
            <a:spLocks noGrp="1"/>
          </p:cNvSpPr>
          <p:nvPr>
            <p:ph type="sldNum" sz="quarter" idx="12"/>
          </p:nvPr>
        </p:nvSpPr>
        <p:spPr/>
        <p:txBody>
          <a:bodyPr/>
          <a:lstStyle/>
          <a:p>
            <a:fld id="{956D24A6-F99E-482C-809B-E6A9CDF0A9FE}" type="slidenum">
              <a:rPr lang="it-IT" smtClean="0"/>
              <a:t>‹N›</a:t>
            </a:fld>
            <a:endParaRPr lang="it-IT"/>
          </a:p>
        </p:txBody>
      </p:sp>
    </p:spTree>
    <p:extLst>
      <p:ext uri="{BB962C8B-B14F-4D97-AF65-F5344CB8AC3E}">
        <p14:creationId xmlns:p14="http://schemas.microsoft.com/office/powerpoint/2010/main" val="865092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3CF7DFC-1BE0-F2F3-97A9-2C502F0A91FC}"/>
              </a:ext>
            </a:extLst>
          </p:cNvPr>
          <p:cNvSpPr>
            <a:spLocks noGrp="1"/>
          </p:cNvSpPr>
          <p:nvPr>
            <p:ph type="dt" sz="half" idx="10"/>
          </p:nvPr>
        </p:nvSpPr>
        <p:spPr/>
        <p:txBody>
          <a:bodyPr/>
          <a:lstStyle/>
          <a:p>
            <a:fld id="{0087A968-D326-4815-92DE-C7469CD176A7}" type="datetimeFigureOut">
              <a:rPr lang="it-IT" smtClean="0"/>
              <a:t>22/07/2024</a:t>
            </a:fld>
            <a:endParaRPr lang="it-IT"/>
          </a:p>
        </p:txBody>
      </p:sp>
      <p:sp>
        <p:nvSpPr>
          <p:cNvPr id="3" name="Segnaposto piè di pagina 2">
            <a:extLst>
              <a:ext uri="{FF2B5EF4-FFF2-40B4-BE49-F238E27FC236}">
                <a16:creationId xmlns:a16="http://schemas.microsoft.com/office/drawing/2014/main" id="{7FD09C2E-2517-0950-FB30-15747C5099B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B66271B-436F-6BA7-867C-107A9CCFFFDD}"/>
              </a:ext>
            </a:extLst>
          </p:cNvPr>
          <p:cNvSpPr>
            <a:spLocks noGrp="1"/>
          </p:cNvSpPr>
          <p:nvPr>
            <p:ph type="sldNum" sz="quarter" idx="12"/>
          </p:nvPr>
        </p:nvSpPr>
        <p:spPr/>
        <p:txBody>
          <a:bodyPr/>
          <a:lstStyle/>
          <a:p>
            <a:fld id="{956D24A6-F99E-482C-809B-E6A9CDF0A9FE}" type="slidenum">
              <a:rPr lang="it-IT" smtClean="0"/>
              <a:t>‹N›</a:t>
            </a:fld>
            <a:endParaRPr lang="it-IT"/>
          </a:p>
        </p:txBody>
      </p:sp>
    </p:spTree>
    <p:extLst>
      <p:ext uri="{BB962C8B-B14F-4D97-AF65-F5344CB8AC3E}">
        <p14:creationId xmlns:p14="http://schemas.microsoft.com/office/powerpoint/2010/main" val="295026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5501A-0FF7-5583-E78E-5E24BA14F35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54EA055-96D4-B5B0-7F3A-32BB6ADDC1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C5F8FE8-0FC3-8879-FB98-3ACDAA35B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4E9374E-D8C0-C543-1D8C-B8FBBECBFFDC}"/>
              </a:ext>
            </a:extLst>
          </p:cNvPr>
          <p:cNvSpPr>
            <a:spLocks noGrp="1"/>
          </p:cNvSpPr>
          <p:nvPr>
            <p:ph type="dt" sz="half" idx="10"/>
          </p:nvPr>
        </p:nvSpPr>
        <p:spPr/>
        <p:txBody>
          <a:bodyPr/>
          <a:lstStyle/>
          <a:p>
            <a:fld id="{0087A968-D326-4815-92DE-C7469CD176A7}" type="datetimeFigureOut">
              <a:rPr lang="it-IT" smtClean="0"/>
              <a:t>22/07/2024</a:t>
            </a:fld>
            <a:endParaRPr lang="it-IT"/>
          </a:p>
        </p:txBody>
      </p:sp>
      <p:sp>
        <p:nvSpPr>
          <p:cNvPr id="6" name="Segnaposto piè di pagina 5">
            <a:extLst>
              <a:ext uri="{FF2B5EF4-FFF2-40B4-BE49-F238E27FC236}">
                <a16:creationId xmlns:a16="http://schemas.microsoft.com/office/drawing/2014/main" id="{DA503157-734B-6C41-8AC1-9FF7AE60E43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1831AEF-A895-043D-1382-373CA144D0C6}"/>
              </a:ext>
            </a:extLst>
          </p:cNvPr>
          <p:cNvSpPr>
            <a:spLocks noGrp="1"/>
          </p:cNvSpPr>
          <p:nvPr>
            <p:ph type="sldNum" sz="quarter" idx="12"/>
          </p:nvPr>
        </p:nvSpPr>
        <p:spPr/>
        <p:txBody>
          <a:bodyPr/>
          <a:lstStyle/>
          <a:p>
            <a:fld id="{956D24A6-F99E-482C-809B-E6A9CDF0A9FE}" type="slidenum">
              <a:rPr lang="it-IT" smtClean="0"/>
              <a:t>‹N›</a:t>
            </a:fld>
            <a:endParaRPr lang="it-IT"/>
          </a:p>
        </p:txBody>
      </p:sp>
    </p:spTree>
    <p:extLst>
      <p:ext uri="{BB962C8B-B14F-4D97-AF65-F5344CB8AC3E}">
        <p14:creationId xmlns:p14="http://schemas.microsoft.com/office/powerpoint/2010/main" val="1402477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7FE966-1858-1212-FFE4-86160090665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DB0492C-1511-E123-4C57-C6A3F73E2D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E659661-0959-9B10-4590-5291CD2CD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ABC8B30-4336-9A34-DC13-BD7AFA08DE42}"/>
              </a:ext>
            </a:extLst>
          </p:cNvPr>
          <p:cNvSpPr>
            <a:spLocks noGrp="1"/>
          </p:cNvSpPr>
          <p:nvPr>
            <p:ph type="dt" sz="half" idx="10"/>
          </p:nvPr>
        </p:nvSpPr>
        <p:spPr/>
        <p:txBody>
          <a:bodyPr/>
          <a:lstStyle/>
          <a:p>
            <a:fld id="{0087A968-D326-4815-92DE-C7469CD176A7}" type="datetimeFigureOut">
              <a:rPr lang="it-IT" smtClean="0"/>
              <a:t>22/07/2024</a:t>
            </a:fld>
            <a:endParaRPr lang="it-IT"/>
          </a:p>
        </p:txBody>
      </p:sp>
      <p:sp>
        <p:nvSpPr>
          <p:cNvPr id="6" name="Segnaposto piè di pagina 5">
            <a:extLst>
              <a:ext uri="{FF2B5EF4-FFF2-40B4-BE49-F238E27FC236}">
                <a16:creationId xmlns:a16="http://schemas.microsoft.com/office/drawing/2014/main" id="{C4453D88-3DD9-B728-9889-06D2F2AF4D6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9C1FDCA-5190-862D-1BE6-985D4822E037}"/>
              </a:ext>
            </a:extLst>
          </p:cNvPr>
          <p:cNvSpPr>
            <a:spLocks noGrp="1"/>
          </p:cNvSpPr>
          <p:nvPr>
            <p:ph type="sldNum" sz="quarter" idx="12"/>
          </p:nvPr>
        </p:nvSpPr>
        <p:spPr/>
        <p:txBody>
          <a:bodyPr/>
          <a:lstStyle/>
          <a:p>
            <a:fld id="{956D24A6-F99E-482C-809B-E6A9CDF0A9FE}" type="slidenum">
              <a:rPr lang="it-IT" smtClean="0"/>
              <a:t>‹N›</a:t>
            </a:fld>
            <a:endParaRPr lang="it-IT"/>
          </a:p>
        </p:txBody>
      </p:sp>
    </p:spTree>
    <p:extLst>
      <p:ext uri="{BB962C8B-B14F-4D97-AF65-F5344CB8AC3E}">
        <p14:creationId xmlns:p14="http://schemas.microsoft.com/office/powerpoint/2010/main" val="107836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090B00F-C4EE-2D19-1E87-CE1F4710BA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8A423C6-D86B-E60E-FE4B-D3230EEAC8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6862CE5-E296-73CA-BC11-643B805AB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87A968-D326-4815-92DE-C7469CD176A7}" type="datetimeFigureOut">
              <a:rPr lang="it-IT" smtClean="0"/>
              <a:t>22/07/2024</a:t>
            </a:fld>
            <a:endParaRPr lang="it-IT"/>
          </a:p>
        </p:txBody>
      </p:sp>
      <p:sp>
        <p:nvSpPr>
          <p:cNvPr id="5" name="Segnaposto piè di pagina 4">
            <a:extLst>
              <a:ext uri="{FF2B5EF4-FFF2-40B4-BE49-F238E27FC236}">
                <a16:creationId xmlns:a16="http://schemas.microsoft.com/office/drawing/2014/main" id="{AB624A1A-CF18-C14E-94E3-FE75A3B406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B6F9874-FB49-2BBB-BF55-CD9107169C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D24A6-F99E-482C-809B-E6A9CDF0A9FE}" type="slidenum">
              <a:rPr lang="it-IT" smtClean="0"/>
              <a:t>‹N›</a:t>
            </a:fld>
            <a:endParaRPr lang="it-IT"/>
          </a:p>
        </p:txBody>
      </p:sp>
    </p:spTree>
    <p:extLst>
      <p:ext uri="{BB962C8B-B14F-4D97-AF65-F5344CB8AC3E}">
        <p14:creationId xmlns:p14="http://schemas.microsoft.com/office/powerpoint/2010/main" val="2098340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9F8F21-A6BC-1EF3-24BD-B26C0C4A712F}"/>
              </a:ext>
            </a:extLst>
          </p:cNvPr>
          <p:cNvSpPr>
            <a:spLocks noGrp="1"/>
          </p:cNvSpPr>
          <p:nvPr>
            <p:ph type="ctrTitle"/>
          </p:nvPr>
        </p:nvSpPr>
        <p:spPr>
          <a:xfrm>
            <a:off x="365343" y="471010"/>
            <a:ext cx="5928986" cy="1777412"/>
          </a:xfrm>
        </p:spPr>
        <p:txBody>
          <a:bodyPr/>
          <a:lstStyle/>
          <a:p>
            <a:pPr algn="l"/>
            <a:r>
              <a:rPr lang="it-IT" dirty="0"/>
              <a:t>Documentazione </a:t>
            </a:r>
            <a:br>
              <a:rPr lang="it-IT" dirty="0"/>
            </a:br>
            <a:r>
              <a:rPr lang="it-IT" dirty="0"/>
              <a:t>gruppo 164</a:t>
            </a:r>
          </a:p>
        </p:txBody>
      </p:sp>
      <p:sp>
        <p:nvSpPr>
          <p:cNvPr id="3" name="Sottotitolo 2">
            <a:extLst>
              <a:ext uri="{FF2B5EF4-FFF2-40B4-BE49-F238E27FC236}">
                <a16:creationId xmlns:a16="http://schemas.microsoft.com/office/drawing/2014/main" id="{7E6EFD1B-A14C-920B-60BB-DFB62D66381F}"/>
              </a:ext>
            </a:extLst>
          </p:cNvPr>
          <p:cNvSpPr>
            <a:spLocks noGrp="1"/>
          </p:cNvSpPr>
          <p:nvPr>
            <p:ph type="subTitle" idx="1"/>
          </p:nvPr>
        </p:nvSpPr>
        <p:spPr>
          <a:xfrm>
            <a:off x="365343" y="6088454"/>
            <a:ext cx="4519808" cy="381239"/>
          </a:xfrm>
        </p:spPr>
        <p:txBody>
          <a:bodyPr>
            <a:normAutofit fontScale="92500" lnSpcReduction="10000"/>
          </a:bodyPr>
          <a:lstStyle/>
          <a:p>
            <a:r>
              <a:rPr lang="it-IT" dirty="0"/>
              <a:t>Buccheri Giuseppe, Canepari Michele</a:t>
            </a:r>
          </a:p>
        </p:txBody>
      </p:sp>
    </p:spTree>
    <p:extLst>
      <p:ext uri="{BB962C8B-B14F-4D97-AF65-F5344CB8AC3E}">
        <p14:creationId xmlns:p14="http://schemas.microsoft.com/office/powerpoint/2010/main" val="734156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E11DFCB9-1A8E-F3AB-81ED-4977A60E5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772" y="0"/>
            <a:ext cx="9660455" cy="6858000"/>
          </a:xfrm>
          <a:prstGeom prst="rect">
            <a:avLst/>
          </a:prstGeom>
        </p:spPr>
      </p:pic>
    </p:spTree>
    <p:extLst>
      <p:ext uri="{BB962C8B-B14F-4D97-AF65-F5344CB8AC3E}">
        <p14:creationId xmlns:p14="http://schemas.microsoft.com/office/powerpoint/2010/main" val="2179230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4BA13AAC-3B1D-A45C-2879-4FDACFF3F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772" y="0"/>
            <a:ext cx="9660455" cy="6858000"/>
          </a:xfrm>
          <a:prstGeom prst="rect">
            <a:avLst/>
          </a:prstGeom>
        </p:spPr>
      </p:pic>
    </p:spTree>
    <p:extLst>
      <p:ext uri="{BB962C8B-B14F-4D97-AF65-F5344CB8AC3E}">
        <p14:creationId xmlns:p14="http://schemas.microsoft.com/office/powerpoint/2010/main" val="169716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2B2FA758-FE7B-5E68-0430-BAA052B13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90" y="514251"/>
            <a:ext cx="10916019" cy="5829497"/>
          </a:xfrm>
          <a:prstGeom prst="rect">
            <a:avLst/>
          </a:prstGeom>
        </p:spPr>
      </p:pic>
    </p:spTree>
    <p:extLst>
      <p:ext uri="{BB962C8B-B14F-4D97-AF65-F5344CB8AC3E}">
        <p14:creationId xmlns:p14="http://schemas.microsoft.com/office/powerpoint/2010/main" val="1507080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EDF2DEC-F2A5-D16A-C201-7D9EDA8F6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32" y="562830"/>
            <a:ext cx="10395936" cy="5732339"/>
          </a:xfrm>
          <a:prstGeom prst="rect">
            <a:avLst/>
          </a:prstGeom>
        </p:spPr>
      </p:pic>
    </p:spTree>
    <p:extLst>
      <p:ext uri="{BB962C8B-B14F-4D97-AF65-F5344CB8AC3E}">
        <p14:creationId xmlns:p14="http://schemas.microsoft.com/office/powerpoint/2010/main" val="1598089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95268F38-96E9-84E9-9FC8-8DFA46FC4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387" y="962894"/>
            <a:ext cx="7721226" cy="4932212"/>
          </a:xfrm>
          <a:prstGeom prst="rect">
            <a:avLst/>
          </a:prstGeom>
        </p:spPr>
      </p:pic>
    </p:spTree>
    <p:extLst>
      <p:ext uri="{BB962C8B-B14F-4D97-AF65-F5344CB8AC3E}">
        <p14:creationId xmlns:p14="http://schemas.microsoft.com/office/powerpoint/2010/main" val="1100304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B195AB-F2F8-537A-62EC-BF79417F8757}"/>
              </a:ext>
            </a:extLst>
          </p:cNvPr>
          <p:cNvSpPr>
            <a:spLocks noGrp="1"/>
          </p:cNvSpPr>
          <p:nvPr>
            <p:ph type="title"/>
          </p:nvPr>
        </p:nvSpPr>
        <p:spPr/>
        <p:txBody>
          <a:bodyPr/>
          <a:lstStyle/>
          <a:p>
            <a:pPr algn="ctr"/>
            <a:r>
              <a:rPr lang="it-IT" dirty="0"/>
              <a:t>Application Design - RIA</a:t>
            </a:r>
          </a:p>
        </p:txBody>
      </p:sp>
      <p:pic>
        <p:nvPicPr>
          <p:cNvPr id="5" name="Segnaposto contenuto 4">
            <a:extLst>
              <a:ext uri="{FF2B5EF4-FFF2-40B4-BE49-F238E27FC236}">
                <a16:creationId xmlns:a16="http://schemas.microsoft.com/office/drawing/2014/main" id="{BF18AA4A-B3C5-0137-1207-8BC56F4BE5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2320" y="2602071"/>
            <a:ext cx="5819775" cy="3438525"/>
          </a:xfrm>
        </p:spPr>
      </p:pic>
      <p:sp>
        <p:nvSpPr>
          <p:cNvPr id="6" name="CasellaDiTesto 5">
            <a:extLst>
              <a:ext uri="{FF2B5EF4-FFF2-40B4-BE49-F238E27FC236}">
                <a16:creationId xmlns:a16="http://schemas.microsoft.com/office/drawing/2014/main" id="{BEF9C9E4-DFF4-207E-860B-6F4055C954B9}"/>
              </a:ext>
            </a:extLst>
          </p:cNvPr>
          <p:cNvSpPr txBox="1"/>
          <p:nvPr/>
        </p:nvSpPr>
        <p:spPr>
          <a:xfrm>
            <a:off x="5234940" y="1697474"/>
            <a:ext cx="1722120" cy="369332"/>
          </a:xfrm>
          <a:prstGeom prst="rect">
            <a:avLst/>
          </a:prstGeom>
          <a:noFill/>
        </p:spPr>
        <p:txBody>
          <a:bodyPr wrap="square" rtlCol="0">
            <a:spAutoFit/>
          </a:bodyPr>
          <a:lstStyle/>
          <a:p>
            <a:pPr algn="ctr"/>
            <a:r>
              <a:rPr lang="it-IT" dirty="0"/>
              <a:t>LOGIN PAGE</a:t>
            </a:r>
          </a:p>
        </p:txBody>
      </p:sp>
    </p:spTree>
    <p:extLst>
      <p:ext uri="{BB962C8B-B14F-4D97-AF65-F5344CB8AC3E}">
        <p14:creationId xmlns:p14="http://schemas.microsoft.com/office/powerpoint/2010/main" val="260373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9BDC0089-E5A9-144E-A8BC-440AA9C09E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22265" y="941295"/>
            <a:ext cx="10147467" cy="5534982"/>
          </a:xfrm>
        </p:spPr>
      </p:pic>
      <p:sp>
        <p:nvSpPr>
          <p:cNvPr id="7" name="CasellaDiTesto 6">
            <a:extLst>
              <a:ext uri="{FF2B5EF4-FFF2-40B4-BE49-F238E27FC236}">
                <a16:creationId xmlns:a16="http://schemas.microsoft.com/office/drawing/2014/main" id="{87878814-2D92-19B9-EB89-C6F9084E4C84}"/>
              </a:ext>
            </a:extLst>
          </p:cNvPr>
          <p:cNvSpPr txBox="1"/>
          <p:nvPr/>
        </p:nvSpPr>
        <p:spPr>
          <a:xfrm>
            <a:off x="5234939" y="381723"/>
            <a:ext cx="1722120" cy="369332"/>
          </a:xfrm>
          <a:prstGeom prst="rect">
            <a:avLst/>
          </a:prstGeom>
          <a:noFill/>
        </p:spPr>
        <p:txBody>
          <a:bodyPr wrap="square" rtlCol="0">
            <a:spAutoFit/>
          </a:bodyPr>
          <a:lstStyle/>
          <a:p>
            <a:pPr algn="ctr"/>
            <a:r>
              <a:rPr lang="it-IT" dirty="0"/>
              <a:t>HOME PAGE</a:t>
            </a:r>
          </a:p>
        </p:txBody>
      </p:sp>
    </p:spTree>
    <p:extLst>
      <p:ext uri="{BB962C8B-B14F-4D97-AF65-F5344CB8AC3E}">
        <p14:creationId xmlns:p14="http://schemas.microsoft.com/office/powerpoint/2010/main" val="157316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3605CE-311F-832D-3E65-C8684C71E9BE}"/>
              </a:ext>
            </a:extLst>
          </p:cNvPr>
          <p:cNvSpPr>
            <a:spLocks noGrp="1"/>
          </p:cNvSpPr>
          <p:nvPr>
            <p:ph type="title"/>
          </p:nvPr>
        </p:nvSpPr>
        <p:spPr>
          <a:xfrm>
            <a:off x="838200" y="219206"/>
            <a:ext cx="10515600" cy="699587"/>
          </a:xfrm>
        </p:spPr>
        <p:txBody>
          <a:bodyPr/>
          <a:lstStyle/>
          <a:p>
            <a:r>
              <a:rPr lang="it-IT" dirty="0"/>
              <a:t>Analisi dei dati</a:t>
            </a:r>
          </a:p>
        </p:txBody>
      </p:sp>
      <p:sp>
        <p:nvSpPr>
          <p:cNvPr id="3" name="Segnaposto contenuto 2">
            <a:extLst>
              <a:ext uri="{FF2B5EF4-FFF2-40B4-BE49-F238E27FC236}">
                <a16:creationId xmlns:a16="http://schemas.microsoft.com/office/drawing/2014/main" id="{B0AC9B8B-0575-8CFA-2C1A-5D2EF342A2FA}"/>
              </a:ext>
            </a:extLst>
          </p:cNvPr>
          <p:cNvSpPr>
            <a:spLocks noGrp="1"/>
          </p:cNvSpPr>
          <p:nvPr>
            <p:ph idx="1"/>
          </p:nvPr>
        </p:nvSpPr>
        <p:spPr>
          <a:xfrm>
            <a:off x="838200" y="862426"/>
            <a:ext cx="10515600" cy="5857788"/>
          </a:xfrm>
        </p:spPr>
        <p:txBody>
          <a:bodyPr>
            <a:noAutofit/>
          </a:bodyPr>
          <a:lstStyle/>
          <a:p>
            <a:pPr marL="0" indent="0">
              <a:buNone/>
            </a:pPr>
            <a:r>
              <a:rPr lang="it-IT" sz="1300" dirty="0"/>
              <a:t>Un’applicazione web consente la gestione di una galleria d’immagini. L’applicazione supporta registrazione e login mediante una pagina pubblica con opportune </a:t>
            </a:r>
            <a:r>
              <a:rPr lang="it-IT" sz="1300" dirty="0" err="1"/>
              <a:t>form</a:t>
            </a:r>
            <a:r>
              <a:rPr lang="it-IT" sz="1300" dirty="0"/>
              <a:t>. La registrazione controlla la validità sintattica </a:t>
            </a:r>
            <a:r>
              <a:rPr lang="it-IT" sz="1300" b="1" dirty="0">
                <a:solidFill>
                  <a:srgbClr val="00B050"/>
                </a:solidFill>
              </a:rPr>
              <a:t>dell’indirizzo di email </a:t>
            </a:r>
            <a:r>
              <a:rPr lang="it-IT" sz="1300" dirty="0"/>
              <a:t>e l’uguaglianza tra i campi “</a:t>
            </a:r>
            <a:r>
              <a:rPr lang="it-IT" sz="1300" b="1" dirty="0">
                <a:solidFill>
                  <a:srgbClr val="00B050"/>
                </a:solidFill>
              </a:rPr>
              <a:t>password</a:t>
            </a:r>
            <a:r>
              <a:rPr lang="it-IT" sz="1300" dirty="0"/>
              <a:t>” e “</a:t>
            </a:r>
            <a:r>
              <a:rPr lang="it-IT" sz="1300" b="1" dirty="0">
                <a:solidFill>
                  <a:srgbClr val="00B050"/>
                </a:solidFill>
              </a:rPr>
              <a:t>ripeti password</a:t>
            </a:r>
            <a:r>
              <a:rPr lang="it-IT" sz="1300" dirty="0"/>
              <a:t>”. La registrazione controlla l’unicità dello </a:t>
            </a:r>
            <a:r>
              <a:rPr lang="it-IT" sz="1300" b="1" dirty="0">
                <a:solidFill>
                  <a:srgbClr val="00B050"/>
                </a:solidFill>
              </a:rPr>
              <a:t>username</a:t>
            </a:r>
            <a:r>
              <a:rPr lang="it-IT" sz="1300" dirty="0"/>
              <a:t>.</a:t>
            </a:r>
          </a:p>
          <a:p>
            <a:pPr marL="0" indent="0">
              <a:buNone/>
            </a:pPr>
            <a:r>
              <a:rPr lang="it-IT" sz="1300" dirty="0"/>
              <a:t>Ogni </a:t>
            </a:r>
            <a:r>
              <a:rPr lang="it-IT" sz="1300" b="1" dirty="0">
                <a:solidFill>
                  <a:srgbClr val="FF0000"/>
                </a:solidFill>
              </a:rPr>
              <a:t>immagine</a:t>
            </a:r>
            <a:r>
              <a:rPr lang="it-IT" sz="1300" dirty="0"/>
              <a:t> è memorizzata come file nel file system del server su cui l’applicazione è rilasciata. Inoltre nella base di dati sono memorizzati i seguenti attributi: un </a:t>
            </a:r>
            <a:r>
              <a:rPr lang="it-IT" sz="1300" b="1" dirty="0">
                <a:solidFill>
                  <a:srgbClr val="00B050"/>
                </a:solidFill>
              </a:rPr>
              <a:t>titolo</a:t>
            </a:r>
            <a:r>
              <a:rPr lang="it-IT" sz="1300" dirty="0"/>
              <a:t>, una </a:t>
            </a:r>
            <a:r>
              <a:rPr lang="it-IT" sz="1300" b="1" dirty="0">
                <a:solidFill>
                  <a:srgbClr val="00B050"/>
                </a:solidFill>
              </a:rPr>
              <a:t>data di creazione</a:t>
            </a:r>
            <a:r>
              <a:rPr lang="it-IT" sz="1300" dirty="0"/>
              <a:t>, un </a:t>
            </a:r>
            <a:r>
              <a:rPr lang="it-IT" sz="1300" b="1" dirty="0">
                <a:solidFill>
                  <a:srgbClr val="00B050"/>
                </a:solidFill>
              </a:rPr>
              <a:t>testo descrittivo </a:t>
            </a:r>
            <a:r>
              <a:rPr lang="it-IT" sz="1300" dirty="0"/>
              <a:t>e il </a:t>
            </a:r>
            <a:r>
              <a:rPr lang="it-IT" sz="1300" b="1" dirty="0">
                <a:solidFill>
                  <a:srgbClr val="00B050"/>
                </a:solidFill>
              </a:rPr>
              <a:t>percorso del file </a:t>
            </a:r>
            <a:r>
              <a:rPr lang="it-IT" sz="1300" dirty="0"/>
              <a:t>dell’immagine nel file system del server. Le immagini </a:t>
            </a:r>
            <a:r>
              <a:rPr lang="it-IT" sz="1300" b="1" dirty="0">
                <a:solidFill>
                  <a:srgbClr val="0070C0"/>
                </a:solidFill>
              </a:rPr>
              <a:t>sono associate </a:t>
            </a:r>
            <a:r>
              <a:rPr lang="it-IT" sz="1300" dirty="0"/>
              <a:t>all’</a:t>
            </a:r>
            <a:r>
              <a:rPr lang="it-IT" sz="1300" b="1" dirty="0">
                <a:solidFill>
                  <a:srgbClr val="00B050"/>
                </a:solidFill>
              </a:rPr>
              <a:t>utente</a:t>
            </a:r>
            <a:r>
              <a:rPr lang="it-IT" sz="1300" dirty="0"/>
              <a:t> che le carica.</a:t>
            </a:r>
          </a:p>
          <a:p>
            <a:pPr marL="0" indent="0">
              <a:buNone/>
            </a:pPr>
            <a:r>
              <a:rPr lang="it-IT" sz="1300" dirty="0"/>
              <a:t>L’</a:t>
            </a:r>
            <a:r>
              <a:rPr lang="it-IT" sz="1300" b="1" dirty="0">
                <a:solidFill>
                  <a:srgbClr val="FF0000"/>
                </a:solidFill>
              </a:rPr>
              <a:t>utente</a:t>
            </a:r>
            <a:r>
              <a:rPr lang="it-IT" sz="1300" dirty="0"/>
              <a:t> </a:t>
            </a:r>
            <a:r>
              <a:rPr lang="it-IT" sz="1300" b="1" dirty="0">
                <a:solidFill>
                  <a:srgbClr val="0070C0"/>
                </a:solidFill>
              </a:rPr>
              <a:t>può creare </a:t>
            </a:r>
            <a:r>
              <a:rPr lang="it-IT" sz="1300" b="1" dirty="0">
                <a:solidFill>
                  <a:srgbClr val="FF0000"/>
                </a:solidFill>
              </a:rPr>
              <a:t>album</a:t>
            </a:r>
            <a:r>
              <a:rPr lang="it-IT" sz="1300" dirty="0"/>
              <a:t> dalla HOME PAGE e associare a questi le proprie immagini. Un album ha un </a:t>
            </a:r>
            <a:r>
              <a:rPr lang="it-IT" sz="1300" b="1" dirty="0">
                <a:solidFill>
                  <a:srgbClr val="00B050"/>
                </a:solidFill>
              </a:rPr>
              <a:t>titolo</a:t>
            </a:r>
            <a:r>
              <a:rPr lang="it-IT" sz="1300" dirty="0"/>
              <a:t>, il </a:t>
            </a:r>
            <a:r>
              <a:rPr lang="it-IT" sz="1300" b="1" dirty="0">
                <a:solidFill>
                  <a:srgbClr val="00B050"/>
                </a:solidFill>
              </a:rPr>
              <a:t>creatore</a:t>
            </a:r>
            <a:r>
              <a:rPr lang="it-IT" sz="1300" dirty="0"/>
              <a:t> e la </a:t>
            </a:r>
            <a:r>
              <a:rPr lang="it-IT" sz="1300" b="1" dirty="0">
                <a:solidFill>
                  <a:srgbClr val="00B050"/>
                </a:solidFill>
              </a:rPr>
              <a:t>data di creazione</a:t>
            </a:r>
            <a:r>
              <a:rPr lang="it-IT" sz="1300" dirty="0"/>
              <a:t>. La stessa immagine </a:t>
            </a:r>
            <a:r>
              <a:rPr lang="it-IT" sz="1300" b="1" dirty="0">
                <a:solidFill>
                  <a:srgbClr val="0070C0"/>
                </a:solidFill>
              </a:rPr>
              <a:t>può appartenere a più</a:t>
            </a:r>
            <a:r>
              <a:rPr lang="it-IT" sz="1300" dirty="0"/>
              <a:t> di un album. Le </a:t>
            </a:r>
            <a:r>
              <a:rPr lang="it-IT" sz="1300" b="1" dirty="0">
                <a:solidFill>
                  <a:srgbClr val="00B050"/>
                </a:solidFill>
              </a:rPr>
              <a:t>immagini</a:t>
            </a:r>
            <a:r>
              <a:rPr lang="it-IT" sz="1300" dirty="0"/>
              <a:t> </a:t>
            </a:r>
            <a:r>
              <a:rPr lang="it-IT" sz="1300" b="1" dirty="0">
                <a:solidFill>
                  <a:srgbClr val="0070C0"/>
                </a:solidFill>
              </a:rPr>
              <a:t>sono associate </a:t>
            </a:r>
            <a:r>
              <a:rPr lang="it-IT" sz="1300" dirty="0"/>
              <a:t>a uno o più </a:t>
            </a:r>
            <a:r>
              <a:rPr lang="it-IT" sz="1300" b="1" dirty="0">
                <a:solidFill>
                  <a:srgbClr val="FF0000"/>
                </a:solidFill>
              </a:rPr>
              <a:t>commenti</a:t>
            </a:r>
            <a:r>
              <a:rPr lang="it-IT" sz="1300" dirty="0"/>
              <a:t> </a:t>
            </a:r>
            <a:r>
              <a:rPr lang="it-IT" sz="1300" b="1" dirty="0">
                <a:solidFill>
                  <a:srgbClr val="0070C0"/>
                </a:solidFill>
              </a:rPr>
              <a:t>inseriti dagli utenti </a:t>
            </a:r>
            <a:r>
              <a:rPr lang="it-IT" sz="1300" dirty="0"/>
              <a:t>(dal proprietario o da altri utenti). Un commento ha un </a:t>
            </a:r>
            <a:r>
              <a:rPr lang="it-IT" sz="1300" b="1" dirty="0">
                <a:solidFill>
                  <a:srgbClr val="00B050"/>
                </a:solidFill>
              </a:rPr>
              <a:t>testo</a:t>
            </a:r>
            <a:r>
              <a:rPr lang="it-IT" sz="1300" dirty="0"/>
              <a:t> e il </a:t>
            </a:r>
            <a:r>
              <a:rPr lang="it-IT" sz="1300" b="1" dirty="0">
                <a:solidFill>
                  <a:srgbClr val="00B050"/>
                </a:solidFill>
              </a:rPr>
              <a:t>nome dell’utente </a:t>
            </a:r>
            <a:r>
              <a:rPr lang="it-IT" sz="1300" dirty="0"/>
              <a:t>che lo ha creato. </a:t>
            </a:r>
          </a:p>
          <a:p>
            <a:pPr marL="0" indent="0">
              <a:buNone/>
            </a:pPr>
            <a:r>
              <a:rPr lang="it-IT" sz="1300" dirty="0"/>
              <a:t>Quando l’utente accede all’HOME PAGE, questa presenta l’elenco degli album che ha creato e l’elenco degli album creati da altri utenti. Entrambi gli elenchi sono ordinati per data di creazione decrescente. Quando l’utente clicca su un album che appare negli elenchi della HOME PAGE, appare la pagina ALBUM PAGE che contiene inizialmente una tabella di una riga e cinque colonne. Ogni cella contiene una miniatura (</a:t>
            </a:r>
            <a:r>
              <a:rPr lang="it-IT" sz="1300" dirty="0" err="1"/>
              <a:t>thumbnail</a:t>
            </a:r>
            <a:r>
              <a:rPr lang="it-IT" sz="1300" dirty="0"/>
              <a:t>) e il titolo dell’immagine. Se il numero di immagini non è un multiplo di 5 la tabella deve avere sempre 5 celle, lasciando quelle più a destra vuote. Le miniature sono ordinate da sinistra a destra per data decrescente. Se l’album contiene più di cinque immagini, sono disponibili comandi per vedere il precedente e successivo insieme di cinque immagini. Se la pagina ALBUM PAGE mostra il primo blocco d’immagini e ne esistono altre successive nell’ordinamento, compare a destra della riga il bottone SUCCESSIVE, che permette di vedere le successive cinque immagini. Se la pagina ALBUM PAGE mostra l’ultimo blocco d’immagini e ne esistono altre precedenti nell’ordinamento, compare a sinistra della riga il bottone PRECEDENTI, che permette di vedere le cinque immagini precedenti. Se la pagina ALBUM PAGE mostra un blocco d’immagini e ne esistono altre precedenti e successive nell’ordinamento, compare a destra della riga il bottone SUCCESSIVE, che permette di vedere le successive cinque immagini, e a sinistra il bottone PRECEDENTI, che permette di vedere le cinque immagini precedenti. </a:t>
            </a:r>
          </a:p>
          <a:p>
            <a:pPr marL="0" indent="0">
              <a:buNone/>
            </a:pPr>
            <a:r>
              <a:rPr lang="it-IT" sz="1300" dirty="0"/>
              <a:t>Quando l’utente seleziona una miniatura, una pagina IMAGE PAGE mostra tutti i dati dell’immagine scelta, tra cui la stessa immagine a grandezza naturale e i commenti eventualmente presenti. La pagina mostra anche una </a:t>
            </a:r>
            <a:r>
              <a:rPr lang="it-IT" sz="1300" dirty="0" err="1"/>
              <a:t>form</a:t>
            </a:r>
            <a:r>
              <a:rPr lang="it-IT" sz="1300" dirty="0"/>
              <a:t> per aggiungere un commento e un bottone per cancellare l’immagine e tutti i commenti ad essa associati. Il bottone di cancellazione appare solo se l’immagine appartiene all’utente. L’invio del commento con un bottone INVIA ripresenta la pagina IMAGE PAGE, con tutti i dati aggiornati della stessa immagine. </a:t>
            </a:r>
          </a:p>
          <a:p>
            <a:pPr marL="0" indent="0">
              <a:buNone/>
            </a:pPr>
            <a:r>
              <a:rPr lang="it-IT" sz="1300" dirty="0"/>
              <a:t>La pagina IMAGE PAGE contiene collegamenti per tornare all’HOME PAGE e alla pagina ALBUM PAGE. La pagina ALBUM PAGE contiene un collegamento per tornare all’HOME PAGE. L’applicazione consente il logout dell’utente.</a:t>
            </a:r>
          </a:p>
          <a:p>
            <a:pPr marL="0" indent="0">
              <a:buNone/>
            </a:pPr>
            <a:endParaRPr lang="it-IT" sz="1300" dirty="0"/>
          </a:p>
          <a:p>
            <a:pPr marL="0" indent="0">
              <a:buNone/>
            </a:pPr>
            <a:r>
              <a:rPr lang="it-IT" sz="1300" b="1" dirty="0">
                <a:solidFill>
                  <a:srgbClr val="FF0000"/>
                </a:solidFill>
              </a:rPr>
              <a:t>ENTITY</a:t>
            </a:r>
            <a:r>
              <a:rPr lang="it-IT" sz="1300" dirty="0"/>
              <a:t>, </a:t>
            </a:r>
            <a:r>
              <a:rPr lang="it-IT" sz="1300" b="1" dirty="0">
                <a:solidFill>
                  <a:srgbClr val="00B050"/>
                </a:solidFill>
              </a:rPr>
              <a:t>ATTRIBUTE</a:t>
            </a:r>
            <a:r>
              <a:rPr lang="it-IT" sz="1300" dirty="0"/>
              <a:t>, </a:t>
            </a:r>
            <a:r>
              <a:rPr lang="it-IT" sz="1300" b="1" dirty="0">
                <a:solidFill>
                  <a:srgbClr val="0070C0"/>
                </a:solidFill>
              </a:rPr>
              <a:t>RELATIONSHIP</a:t>
            </a:r>
          </a:p>
        </p:txBody>
      </p:sp>
    </p:spTree>
    <p:extLst>
      <p:ext uri="{BB962C8B-B14F-4D97-AF65-F5344CB8AC3E}">
        <p14:creationId xmlns:p14="http://schemas.microsoft.com/office/powerpoint/2010/main" val="2875253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BD7D90-9C51-28FF-F9C9-5F30ACDAD5FC}"/>
              </a:ext>
            </a:extLst>
          </p:cNvPr>
          <p:cNvSpPr>
            <a:spLocks noGrp="1"/>
          </p:cNvSpPr>
          <p:nvPr>
            <p:ph type="title"/>
          </p:nvPr>
        </p:nvSpPr>
        <p:spPr/>
        <p:txBody>
          <a:bodyPr/>
          <a:lstStyle/>
          <a:p>
            <a:pPr algn="ctr"/>
            <a:r>
              <a:rPr lang="it-IT" dirty="0"/>
              <a:t>SCHEMA ER</a:t>
            </a:r>
          </a:p>
        </p:txBody>
      </p:sp>
      <p:pic>
        <p:nvPicPr>
          <p:cNvPr id="33" name="Immagine 32">
            <a:extLst>
              <a:ext uri="{FF2B5EF4-FFF2-40B4-BE49-F238E27FC236}">
                <a16:creationId xmlns:a16="http://schemas.microsoft.com/office/drawing/2014/main" id="{BEEF12A5-82EC-80F2-3567-43D869CC80E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19393" y="1551781"/>
            <a:ext cx="4943220" cy="4802186"/>
          </a:xfrm>
          <a:prstGeom prst="rect">
            <a:avLst/>
          </a:prstGeom>
        </p:spPr>
      </p:pic>
      <p:pic>
        <p:nvPicPr>
          <p:cNvPr id="38" name="Immagine 37">
            <a:extLst>
              <a:ext uri="{FF2B5EF4-FFF2-40B4-BE49-F238E27FC236}">
                <a16:creationId xmlns:a16="http://schemas.microsoft.com/office/drawing/2014/main" id="{C97FD8D2-1C64-9FFC-163A-23C392402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1902" y="0"/>
            <a:ext cx="4010705" cy="6858000"/>
          </a:xfrm>
          <a:prstGeom prst="rect">
            <a:avLst/>
          </a:prstGeom>
        </p:spPr>
      </p:pic>
    </p:spTree>
    <p:extLst>
      <p:ext uri="{BB962C8B-B14F-4D97-AF65-F5344CB8AC3E}">
        <p14:creationId xmlns:p14="http://schemas.microsoft.com/office/powerpoint/2010/main" val="1930549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25CFF653-E5D3-85EA-D6DD-FF110520D37D}"/>
              </a:ext>
            </a:extLst>
          </p:cNvPr>
          <p:cNvPicPr>
            <a:picLocks noChangeAspect="1"/>
          </p:cNvPicPr>
          <p:nvPr/>
        </p:nvPicPr>
        <p:blipFill>
          <a:blip r:embed="rId2"/>
          <a:stretch>
            <a:fillRect/>
          </a:stretch>
        </p:blipFill>
        <p:spPr>
          <a:xfrm>
            <a:off x="6727628" y="3498976"/>
            <a:ext cx="5278851" cy="939531"/>
          </a:xfrm>
          <a:prstGeom prst="rect">
            <a:avLst/>
          </a:prstGeom>
        </p:spPr>
      </p:pic>
      <p:pic>
        <p:nvPicPr>
          <p:cNvPr id="7" name="Immagine 6">
            <a:extLst>
              <a:ext uri="{FF2B5EF4-FFF2-40B4-BE49-F238E27FC236}">
                <a16:creationId xmlns:a16="http://schemas.microsoft.com/office/drawing/2014/main" id="{752C413A-84CD-C3A6-FC66-226F17ACA6DA}"/>
              </a:ext>
            </a:extLst>
          </p:cNvPr>
          <p:cNvPicPr>
            <a:picLocks noChangeAspect="1"/>
          </p:cNvPicPr>
          <p:nvPr/>
        </p:nvPicPr>
        <p:blipFill>
          <a:blip r:embed="rId3"/>
          <a:stretch>
            <a:fillRect/>
          </a:stretch>
        </p:blipFill>
        <p:spPr>
          <a:xfrm>
            <a:off x="429779" y="1822956"/>
            <a:ext cx="4345965" cy="1239082"/>
          </a:xfrm>
          <a:prstGeom prst="rect">
            <a:avLst/>
          </a:prstGeom>
        </p:spPr>
      </p:pic>
      <p:pic>
        <p:nvPicPr>
          <p:cNvPr id="11" name="Immagine 10">
            <a:extLst>
              <a:ext uri="{FF2B5EF4-FFF2-40B4-BE49-F238E27FC236}">
                <a16:creationId xmlns:a16="http://schemas.microsoft.com/office/drawing/2014/main" id="{1652ED8B-03C5-C3DC-86E7-4F1CBA9086B0}"/>
              </a:ext>
            </a:extLst>
          </p:cNvPr>
          <p:cNvPicPr>
            <a:picLocks noChangeAspect="1"/>
          </p:cNvPicPr>
          <p:nvPr/>
        </p:nvPicPr>
        <p:blipFill>
          <a:blip r:embed="rId4"/>
          <a:stretch>
            <a:fillRect/>
          </a:stretch>
        </p:blipFill>
        <p:spPr>
          <a:xfrm>
            <a:off x="429779" y="4718901"/>
            <a:ext cx="5993704" cy="1379648"/>
          </a:xfrm>
          <a:prstGeom prst="rect">
            <a:avLst/>
          </a:prstGeom>
        </p:spPr>
      </p:pic>
      <p:pic>
        <p:nvPicPr>
          <p:cNvPr id="13" name="Immagine 12">
            <a:extLst>
              <a:ext uri="{FF2B5EF4-FFF2-40B4-BE49-F238E27FC236}">
                <a16:creationId xmlns:a16="http://schemas.microsoft.com/office/drawing/2014/main" id="{4E52E47A-7426-13F1-82EC-37BC742C046F}"/>
              </a:ext>
            </a:extLst>
          </p:cNvPr>
          <p:cNvPicPr>
            <a:picLocks noChangeAspect="1"/>
          </p:cNvPicPr>
          <p:nvPr/>
        </p:nvPicPr>
        <p:blipFill>
          <a:blip r:embed="rId5"/>
          <a:stretch>
            <a:fillRect/>
          </a:stretch>
        </p:blipFill>
        <p:spPr>
          <a:xfrm>
            <a:off x="6727628" y="4866102"/>
            <a:ext cx="2831140" cy="1232447"/>
          </a:xfrm>
          <a:prstGeom prst="rect">
            <a:avLst/>
          </a:prstGeom>
        </p:spPr>
      </p:pic>
      <p:sp>
        <p:nvSpPr>
          <p:cNvPr id="34" name="Titolo 1">
            <a:extLst>
              <a:ext uri="{FF2B5EF4-FFF2-40B4-BE49-F238E27FC236}">
                <a16:creationId xmlns:a16="http://schemas.microsoft.com/office/drawing/2014/main" id="{70FB1906-896A-32D2-A4DD-F76A9A9CC4F3}"/>
              </a:ext>
            </a:extLst>
          </p:cNvPr>
          <p:cNvSpPr txBox="1">
            <a:spLocks/>
          </p:cNvSpPr>
          <p:nvPr/>
        </p:nvSpPr>
        <p:spPr>
          <a:xfrm>
            <a:off x="969549" y="235691"/>
            <a:ext cx="10515600" cy="8227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t>Database </a:t>
            </a:r>
            <a:r>
              <a:rPr lang="it-IT" dirty="0" err="1"/>
              <a:t>table</a:t>
            </a:r>
            <a:endParaRPr lang="it-IT" dirty="0"/>
          </a:p>
        </p:txBody>
      </p:sp>
      <p:pic>
        <p:nvPicPr>
          <p:cNvPr id="15" name="Immagine 14">
            <a:extLst>
              <a:ext uri="{FF2B5EF4-FFF2-40B4-BE49-F238E27FC236}">
                <a16:creationId xmlns:a16="http://schemas.microsoft.com/office/drawing/2014/main" id="{996CEA99-A6BF-AE3A-4E67-0C1257A18861}"/>
              </a:ext>
            </a:extLst>
          </p:cNvPr>
          <p:cNvPicPr>
            <a:picLocks noChangeAspect="1"/>
          </p:cNvPicPr>
          <p:nvPr/>
        </p:nvPicPr>
        <p:blipFill>
          <a:blip r:embed="rId6"/>
          <a:stretch>
            <a:fillRect/>
          </a:stretch>
        </p:blipFill>
        <p:spPr>
          <a:xfrm>
            <a:off x="429779" y="3232814"/>
            <a:ext cx="5475364" cy="1315311"/>
          </a:xfrm>
          <a:prstGeom prst="rect">
            <a:avLst/>
          </a:prstGeom>
        </p:spPr>
      </p:pic>
      <p:sp>
        <p:nvSpPr>
          <p:cNvPr id="16" name="CasellaDiTesto 15">
            <a:extLst>
              <a:ext uri="{FF2B5EF4-FFF2-40B4-BE49-F238E27FC236}">
                <a16:creationId xmlns:a16="http://schemas.microsoft.com/office/drawing/2014/main" id="{010EC9C5-7466-DD87-49E7-46902DA44374}"/>
              </a:ext>
            </a:extLst>
          </p:cNvPr>
          <p:cNvSpPr txBox="1"/>
          <p:nvPr/>
        </p:nvSpPr>
        <p:spPr>
          <a:xfrm>
            <a:off x="6423483" y="647491"/>
            <a:ext cx="5422900" cy="2585323"/>
          </a:xfrm>
          <a:prstGeom prst="rect">
            <a:avLst/>
          </a:prstGeom>
          <a:noFill/>
        </p:spPr>
        <p:txBody>
          <a:bodyPr wrap="square" rtlCol="0">
            <a:spAutoFit/>
          </a:bodyPr>
          <a:lstStyle/>
          <a:p>
            <a:r>
              <a:rPr lang="it-IT" dirty="0" err="1"/>
              <a:t>Albums</a:t>
            </a:r>
            <a:r>
              <a:rPr lang="it-IT" dirty="0"/>
              <a:t>(</a:t>
            </a:r>
            <a:r>
              <a:rPr lang="it-IT" u="sng" dirty="0" err="1"/>
              <a:t>id_albums</a:t>
            </a:r>
            <a:r>
              <a:rPr lang="it-IT" dirty="0"/>
              <a:t>, </a:t>
            </a:r>
            <a:r>
              <a:rPr lang="it-IT" dirty="0" err="1"/>
              <a:t>id_author</a:t>
            </a:r>
            <a:r>
              <a:rPr lang="it-IT" dirty="0"/>
              <a:t>, </a:t>
            </a:r>
            <a:r>
              <a:rPr lang="it-IT" dirty="0" err="1"/>
              <a:t>title</a:t>
            </a:r>
            <a:r>
              <a:rPr lang="it-IT" dirty="0"/>
              <a:t>, date, </a:t>
            </a:r>
            <a:r>
              <a:rPr lang="it-IT" dirty="0" err="1"/>
              <a:t>imageOrder</a:t>
            </a:r>
            <a:r>
              <a:rPr lang="it-IT" dirty="0"/>
              <a:t>*)</a:t>
            </a:r>
          </a:p>
          <a:p>
            <a:endParaRPr lang="it-IT" dirty="0"/>
          </a:p>
          <a:p>
            <a:r>
              <a:rPr lang="it-IT" dirty="0" err="1"/>
              <a:t>Album_image</a:t>
            </a:r>
            <a:r>
              <a:rPr lang="it-IT" dirty="0"/>
              <a:t>(</a:t>
            </a:r>
            <a:r>
              <a:rPr lang="it-IT" u="sng" dirty="0" err="1"/>
              <a:t>id_album</a:t>
            </a:r>
            <a:r>
              <a:rPr lang="it-IT" u="sng" dirty="0"/>
              <a:t>, </a:t>
            </a:r>
            <a:r>
              <a:rPr lang="it-IT" u="sng" dirty="0" err="1"/>
              <a:t>id_image</a:t>
            </a:r>
            <a:r>
              <a:rPr lang="it-IT" dirty="0"/>
              <a:t>)</a:t>
            </a:r>
          </a:p>
          <a:p>
            <a:endParaRPr lang="it-IT" dirty="0"/>
          </a:p>
          <a:p>
            <a:r>
              <a:rPr lang="it-IT" dirty="0"/>
              <a:t>Image(</a:t>
            </a:r>
            <a:r>
              <a:rPr lang="it-IT" u="sng" dirty="0" err="1"/>
              <a:t>id_image</a:t>
            </a:r>
            <a:r>
              <a:rPr lang="it-IT" dirty="0"/>
              <a:t>, </a:t>
            </a:r>
            <a:r>
              <a:rPr lang="it-IT" dirty="0" err="1"/>
              <a:t>title</a:t>
            </a:r>
            <a:r>
              <a:rPr lang="it-IT" dirty="0"/>
              <a:t>, </a:t>
            </a:r>
            <a:r>
              <a:rPr lang="it-IT" dirty="0" err="1"/>
              <a:t>description</a:t>
            </a:r>
            <a:r>
              <a:rPr lang="it-IT" dirty="0"/>
              <a:t>, </a:t>
            </a:r>
            <a:r>
              <a:rPr lang="it-IT" dirty="0" err="1"/>
              <a:t>path</a:t>
            </a:r>
            <a:r>
              <a:rPr lang="it-IT" dirty="0"/>
              <a:t>, </a:t>
            </a:r>
            <a:r>
              <a:rPr lang="it-IT" dirty="0" err="1"/>
              <a:t>author</a:t>
            </a:r>
            <a:r>
              <a:rPr lang="it-IT" dirty="0"/>
              <a:t>)</a:t>
            </a:r>
          </a:p>
          <a:p>
            <a:endParaRPr lang="it-IT" dirty="0"/>
          </a:p>
          <a:p>
            <a:r>
              <a:rPr lang="it-IT" dirty="0"/>
              <a:t>Users(</a:t>
            </a:r>
            <a:r>
              <a:rPr lang="it-IT" u="sng" dirty="0" err="1"/>
              <a:t>id_user</a:t>
            </a:r>
            <a:r>
              <a:rPr lang="it-IT" dirty="0"/>
              <a:t>, email, username, password)</a:t>
            </a:r>
          </a:p>
          <a:p>
            <a:endParaRPr lang="it-IT" dirty="0"/>
          </a:p>
          <a:p>
            <a:r>
              <a:rPr lang="it-IT" dirty="0" err="1"/>
              <a:t>Comments</a:t>
            </a:r>
            <a:r>
              <a:rPr lang="it-IT" dirty="0"/>
              <a:t>(</a:t>
            </a:r>
            <a:r>
              <a:rPr lang="it-IT" u="sng" dirty="0" err="1"/>
              <a:t>id_comment</a:t>
            </a:r>
            <a:r>
              <a:rPr lang="it-IT" dirty="0"/>
              <a:t>, text, image, user) </a:t>
            </a:r>
          </a:p>
        </p:txBody>
      </p:sp>
      <p:cxnSp>
        <p:nvCxnSpPr>
          <p:cNvPr id="17" name="Connettore 2 16">
            <a:extLst>
              <a:ext uri="{FF2B5EF4-FFF2-40B4-BE49-F238E27FC236}">
                <a16:creationId xmlns:a16="http://schemas.microsoft.com/office/drawing/2014/main" id="{11B3D5CC-C8E2-3A65-2D02-59CD1D4F8084}"/>
              </a:ext>
            </a:extLst>
          </p:cNvPr>
          <p:cNvCxnSpPr/>
          <p:nvPr/>
        </p:nvCxnSpPr>
        <p:spPr>
          <a:xfrm flipH="1" flipV="1">
            <a:off x="7899064" y="985238"/>
            <a:ext cx="333375" cy="3190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ttore 2 17">
            <a:extLst>
              <a:ext uri="{FF2B5EF4-FFF2-40B4-BE49-F238E27FC236}">
                <a16:creationId xmlns:a16="http://schemas.microsoft.com/office/drawing/2014/main" id="{1C9316C9-1BEF-2863-DAF9-1BBF92F04A06}"/>
              </a:ext>
            </a:extLst>
          </p:cNvPr>
          <p:cNvCxnSpPr/>
          <p:nvPr/>
        </p:nvCxnSpPr>
        <p:spPr>
          <a:xfrm flipH="1">
            <a:off x="7857425" y="1477310"/>
            <a:ext cx="1316831" cy="335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ttore 2 18">
            <a:extLst>
              <a:ext uri="{FF2B5EF4-FFF2-40B4-BE49-F238E27FC236}">
                <a16:creationId xmlns:a16="http://schemas.microsoft.com/office/drawing/2014/main" id="{F3645C99-A73C-0246-21E0-877BBCE2049D}"/>
              </a:ext>
            </a:extLst>
          </p:cNvPr>
          <p:cNvCxnSpPr/>
          <p:nvPr/>
        </p:nvCxnSpPr>
        <p:spPr>
          <a:xfrm flipH="1">
            <a:off x="7734758" y="2065237"/>
            <a:ext cx="2800350" cy="333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ttore 2 19">
            <a:extLst>
              <a:ext uri="{FF2B5EF4-FFF2-40B4-BE49-F238E27FC236}">
                <a16:creationId xmlns:a16="http://schemas.microsoft.com/office/drawing/2014/main" id="{9A17DC63-80EC-30C8-C3F7-A10FC793DBA0}"/>
              </a:ext>
            </a:extLst>
          </p:cNvPr>
          <p:cNvCxnSpPr/>
          <p:nvPr/>
        </p:nvCxnSpPr>
        <p:spPr>
          <a:xfrm flipH="1" flipV="1">
            <a:off x="7431441" y="2637536"/>
            <a:ext cx="2576513"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ttore 2 20">
            <a:extLst>
              <a:ext uri="{FF2B5EF4-FFF2-40B4-BE49-F238E27FC236}">
                <a16:creationId xmlns:a16="http://schemas.microsoft.com/office/drawing/2014/main" id="{830EE8A7-DF7A-2725-B230-BBA29D16AF0B}"/>
              </a:ext>
            </a:extLst>
          </p:cNvPr>
          <p:cNvCxnSpPr/>
          <p:nvPr/>
        </p:nvCxnSpPr>
        <p:spPr>
          <a:xfrm flipH="1">
            <a:off x="7634745" y="985238"/>
            <a:ext cx="1319213" cy="1393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20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CFBE69-A517-C0C5-DDD6-F9A7789B4955}"/>
              </a:ext>
            </a:extLst>
          </p:cNvPr>
          <p:cNvSpPr>
            <a:spLocks noGrp="1"/>
          </p:cNvSpPr>
          <p:nvPr>
            <p:ph type="title"/>
          </p:nvPr>
        </p:nvSpPr>
        <p:spPr>
          <a:xfrm>
            <a:off x="838200" y="266461"/>
            <a:ext cx="10515600" cy="710570"/>
          </a:xfrm>
        </p:spPr>
        <p:txBody>
          <a:bodyPr/>
          <a:lstStyle/>
          <a:p>
            <a:r>
              <a:rPr lang="it-IT" dirty="0"/>
              <a:t>Analisi dei dati</a:t>
            </a:r>
          </a:p>
        </p:txBody>
      </p:sp>
      <p:sp>
        <p:nvSpPr>
          <p:cNvPr id="3" name="Segnaposto contenuto 2">
            <a:extLst>
              <a:ext uri="{FF2B5EF4-FFF2-40B4-BE49-F238E27FC236}">
                <a16:creationId xmlns:a16="http://schemas.microsoft.com/office/drawing/2014/main" id="{3C621668-DAE6-81CD-4C1C-CCFC908ADE8A}"/>
              </a:ext>
            </a:extLst>
          </p:cNvPr>
          <p:cNvSpPr>
            <a:spLocks noGrp="1"/>
          </p:cNvSpPr>
          <p:nvPr>
            <p:ph idx="1"/>
          </p:nvPr>
        </p:nvSpPr>
        <p:spPr>
          <a:xfrm>
            <a:off x="838200" y="826718"/>
            <a:ext cx="10515600" cy="5880970"/>
          </a:xfrm>
        </p:spPr>
        <p:txBody>
          <a:bodyPr>
            <a:noAutofit/>
          </a:bodyPr>
          <a:lstStyle/>
          <a:p>
            <a:pPr marL="0" indent="0">
              <a:buNone/>
            </a:pPr>
            <a:r>
              <a:rPr lang="it-IT" sz="1300" dirty="0"/>
              <a:t>Un’applicazione web consente la gestione di una galleria d’immagini. L’applicazione supporta </a:t>
            </a:r>
            <a:r>
              <a:rPr lang="it-IT" sz="1300" b="1" dirty="0">
                <a:solidFill>
                  <a:srgbClr val="FF0000"/>
                </a:solidFill>
              </a:rPr>
              <a:t>registr</a:t>
            </a:r>
            <a:r>
              <a:rPr lang="it-IT" sz="1300" b="1" dirty="0">
                <a:solidFill>
                  <a:srgbClr val="00B050"/>
                </a:solidFill>
              </a:rPr>
              <a:t>azione</a:t>
            </a:r>
            <a:r>
              <a:rPr lang="it-IT" sz="1300" dirty="0"/>
              <a:t> e </a:t>
            </a:r>
            <a:r>
              <a:rPr lang="it-IT" sz="1300" b="1" dirty="0">
                <a:solidFill>
                  <a:srgbClr val="FF0000"/>
                </a:solidFill>
              </a:rPr>
              <a:t>lo</a:t>
            </a:r>
            <a:r>
              <a:rPr lang="it-IT" sz="1300" b="1" dirty="0">
                <a:solidFill>
                  <a:srgbClr val="00B050"/>
                </a:solidFill>
              </a:rPr>
              <a:t>gi</a:t>
            </a:r>
            <a:r>
              <a:rPr lang="it-IT" sz="1300" b="1" dirty="0">
                <a:solidFill>
                  <a:srgbClr val="7030A0"/>
                </a:solidFill>
              </a:rPr>
              <a:t>n</a:t>
            </a:r>
            <a:r>
              <a:rPr lang="it-IT" sz="1300" dirty="0"/>
              <a:t> mediante una pagina pubblica con opportune </a:t>
            </a:r>
            <a:r>
              <a:rPr lang="it-IT" sz="1300" dirty="0" err="1"/>
              <a:t>form</a:t>
            </a:r>
            <a:r>
              <a:rPr lang="it-IT" sz="1300" dirty="0"/>
              <a:t>. La </a:t>
            </a:r>
            <a:r>
              <a:rPr lang="it-IT" sz="1300" b="1" dirty="0">
                <a:solidFill>
                  <a:srgbClr val="7030A0"/>
                </a:solidFill>
              </a:rPr>
              <a:t>registrazione</a:t>
            </a:r>
            <a:r>
              <a:rPr lang="it-IT" sz="1300" dirty="0"/>
              <a:t> controlla la validità sintattica dell’indirizzo di email e l’uguaglianza tra i campi “password” e “ripeti password”. La registrazione controlla l’unicità dello username.</a:t>
            </a:r>
          </a:p>
          <a:p>
            <a:pPr marL="0" indent="0">
              <a:buNone/>
            </a:pPr>
            <a:r>
              <a:rPr lang="it-IT" sz="1300" dirty="0"/>
              <a:t>Ogni immagine è memorizzata come file nel file system del server su cui l’applicazione è rilasciata. Inoltre nella base di dati sono memorizzati i seguenti attributi: un titolo, una data di creazione, un testo descrittivo e il percorso del file dell’immagine nel file system del server. Le immagini sono associate all’utente che le carica.</a:t>
            </a:r>
          </a:p>
          <a:p>
            <a:pPr marL="0" indent="0">
              <a:buNone/>
            </a:pPr>
            <a:r>
              <a:rPr lang="it-IT" sz="1300" dirty="0"/>
              <a:t>L’utente </a:t>
            </a:r>
            <a:r>
              <a:rPr lang="it-IT" sz="1300" b="1" dirty="0">
                <a:solidFill>
                  <a:srgbClr val="7030A0"/>
                </a:solidFill>
              </a:rPr>
              <a:t>può creare album </a:t>
            </a:r>
            <a:r>
              <a:rPr lang="it-IT" sz="1300" dirty="0"/>
              <a:t>dalla </a:t>
            </a:r>
            <a:r>
              <a:rPr lang="it-IT" sz="1300" b="1" dirty="0">
                <a:solidFill>
                  <a:srgbClr val="FF0000"/>
                </a:solidFill>
              </a:rPr>
              <a:t>HOME PAGE</a:t>
            </a:r>
            <a:r>
              <a:rPr lang="it-IT" sz="1300" dirty="0"/>
              <a:t> e </a:t>
            </a:r>
            <a:r>
              <a:rPr lang="it-IT" sz="1300" b="1" dirty="0">
                <a:solidFill>
                  <a:srgbClr val="7030A0"/>
                </a:solidFill>
              </a:rPr>
              <a:t>associare a questi le proprie immagini</a:t>
            </a:r>
            <a:r>
              <a:rPr lang="it-IT" sz="1300" dirty="0"/>
              <a:t>. Un album ha un titolo, il creatore e la data di creazione. La stessa immagine può appartenere a più di un album. Le immagini sono associate a uno o </a:t>
            </a:r>
            <a:r>
              <a:rPr lang="it-IT" sz="1300" b="1" dirty="0">
                <a:solidFill>
                  <a:srgbClr val="7030A0"/>
                </a:solidFill>
              </a:rPr>
              <a:t>più commenti inseriti dagli utenti </a:t>
            </a:r>
            <a:r>
              <a:rPr lang="it-IT" sz="1300" dirty="0"/>
              <a:t>(dal proprietario o da altri utenti). Un commento ha un testo e il nome dell’utente che lo ha creato. </a:t>
            </a:r>
          </a:p>
          <a:p>
            <a:pPr marL="0" indent="0">
              <a:buNone/>
            </a:pPr>
            <a:r>
              <a:rPr lang="it-IT" sz="1300" dirty="0"/>
              <a:t>Quando l’utente accede all’HOME PAGE, questa presenta </a:t>
            </a:r>
            <a:r>
              <a:rPr lang="it-IT" sz="1300" b="1" dirty="0">
                <a:solidFill>
                  <a:srgbClr val="00B050"/>
                </a:solidFill>
              </a:rPr>
              <a:t>l’elenco degli album che ha creato e l’elenco degli album creati da altri utenti</a:t>
            </a:r>
            <a:r>
              <a:rPr lang="it-IT" sz="1300" dirty="0"/>
              <a:t>. Entrambi gli elenchi sono ordinati per data di creazione decrescente. Quando l’utente </a:t>
            </a:r>
            <a:r>
              <a:rPr lang="it-IT" sz="1300" b="1" dirty="0">
                <a:solidFill>
                  <a:srgbClr val="0070C0"/>
                </a:solidFill>
              </a:rPr>
              <a:t>clicca su un album</a:t>
            </a:r>
            <a:r>
              <a:rPr lang="it-IT" sz="1300" dirty="0">
                <a:solidFill>
                  <a:srgbClr val="0070C0"/>
                </a:solidFill>
              </a:rPr>
              <a:t> </a:t>
            </a:r>
            <a:r>
              <a:rPr lang="it-IT" sz="1300" dirty="0"/>
              <a:t>che appare negli elenchi della HOME PAGE, </a:t>
            </a:r>
            <a:r>
              <a:rPr lang="it-IT" sz="1300" b="1" dirty="0">
                <a:solidFill>
                  <a:srgbClr val="0070C0"/>
                </a:solidFill>
              </a:rPr>
              <a:t>appare la pagina</a:t>
            </a:r>
            <a:r>
              <a:rPr lang="it-IT" sz="1300" b="1" dirty="0">
                <a:solidFill>
                  <a:srgbClr val="7030A0"/>
                </a:solidFill>
              </a:rPr>
              <a:t> </a:t>
            </a:r>
            <a:r>
              <a:rPr lang="it-IT" sz="1300" b="1" dirty="0">
                <a:solidFill>
                  <a:srgbClr val="FF0000"/>
                </a:solidFill>
              </a:rPr>
              <a:t>ALBUM PAGE </a:t>
            </a:r>
            <a:r>
              <a:rPr lang="it-IT" sz="1300" dirty="0"/>
              <a:t>che contiene inizialmente una </a:t>
            </a:r>
            <a:r>
              <a:rPr lang="it-IT" sz="1300" b="1" dirty="0">
                <a:solidFill>
                  <a:srgbClr val="00B050"/>
                </a:solidFill>
              </a:rPr>
              <a:t>tabella di una riga e cinque colonne</a:t>
            </a:r>
            <a:r>
              <a:rPr lang="it-IT" sz="1300" dirty="0"/>
              <a:t>. Ogni cella contiene una </a:t>
            </a:r>
            <a:r>
              <a:rPr lang="it-IT" sz="1300" b="1" dirty="0">
                <a:solidFill>
                  <a:srgbClr val="00B050"/>
                </a:solidFill>
              </a:rPr>
              <a:t>miniatura (</a:t>
            </a:r>
            <a:r>
              <a:rPr lang="it-IT" sz="1300" b="1" dirty="0" err="1">
                <a:solidFill>
                  <a:srgbClr val="00B050"/>
                </a:solidFill>
              </a:rPr>
              <a:t>thumbnail</a:t>
            </a:r>
            <a:r>
              <a:rPr lang="it-IT" sz="1300" b="1" dirty="0">
                <a:solidFill>
                  <a:srgbClr val="00B050"/>
                </a:solidFill>
              </a:rPr>
              <a:t>) e il titolo dell’immagine</a:t>
            </a:r>
            <a:r>
              <a:rPr lang="it-IT" sz="1300" dirty="0"/>
              <a:t>. Se il numero di immagini non è un multiplo di 5 la tabella deve avere sempre 5 celle, lasciando quelle più a destra vuote. Le miniature sono ordinate da sinistra a destra per data decrescente. Se l’album contiene più di cinque immagini, sono disponibili </a:t>
            </a:r>
            <a:r>
              <a:rPr lang="it-IT" sz="1300" b="1" dirty="0">
                <a:solidFill>
                  <a:srgbClr val="00B050"/>
                </a:solidFill>
              </a:rPr>
              <a:t>comandi per vedere il precedente e successivo insieme di cinque immagini</a:t>
            </a:r>
            <a:r>
              <a:rPr lang="it-IT" sz="1300" dirty="0"/>
              <a:t>. Se la pagina ALBUM PAGE mostra il primo blocco d’immagini e ne esistono altre successive nell’ordinamento, compare a destra della riga il </a:t>
            </a:r>
            <a:r>
              <a:rPr lang="it-IT" sz="1300" b="1" dirty="0">
                <a:solidFill>
                  <a:srgbClr val="00B050"/>
                </a:solidFill>
              </a:rPr>
              <a:t>bottone SUCCESSIVE</a:t>
            </a:r>
            <a:r>
              <a:rPr lang="it-IT" sz="1300" dirty="0"/>
              <a:t>, che </a:t>
            </a:r>
            <a:r>
              <a:rPr lang="it-IT" sz="1300" b="1" dirty="0">
                <a:solidFill>
                  <a:srgbClr val="0070C0"/>
                </a:solidFill>
              </a:rPr>
              <a:t>permette di vedere le successive cinque immagini</a:t>
            </a:r>
            <a:r>
              <a:rPr lang="it-IT" sz="1300" dirty="0"/>
              <a:t>. Se la pagina ALBUM PAGE mostra l’ultimo blocco d’immagini e ne esistono altre precedenti nell’ordinamento, compare a sinistra della riga il </a:t>
            </a:r>
            <a:r>
              <a:rPr lang="it-IT" sz="1300" b="1" dirty="0">
                <a:solidFill>
                  <a:srgbClr val="00B050"/>
                </a:solidFill>
              </a:rPr>
              <a:t>bottone PRECEDENTI</a:t>
            </a:r>
            <a:r>
              <a:rPr lang="it-IT" sz="1300" dirty="0"/>
              <a:t>, </a:t>
            </a:r>
            <a:r>
              <a:rPr lang="it-IT" sz="1300" b="1" dirty="0">
                <a:solidFill>
                  <a:srgbClr val="0070C0"/>
                </a:solidFill>
              </a:rPr>
              <a:t>che permette di vedere le cinque immagini precedenti</a:t>
            </a:r>
            <a:r>
              <a:rPr lang="it-IT" sz="1300" dirty="0"/>
              <a:t>. Se la pagina ALBUM PAGE mostra un blocco d’immagini e ne esistono altre precedenti e successive nell’ordinamento, compare a destra della riga il bottone SUCCESSIVE, che permette di vedere le successive cinque immagini, e a sinistra il bottone PRECEDENTI, che permette di vedere le cinque immagini precedenti. </a:t>
            </a:r>
          </a:p>
          <a:p>
            <a:pPr marL="0" indent="0">
              <a:buNone/>
            </a:pPr>
            <a:r>
              <a:rPr lang="it-IT" sz="1300" dirty="0"/>
              <a:t>Quando </a:t>
            </a:r>
            <a:r>
              <a:rPr lang="it-IT" sz="1300" b="1" dirty="0">
                <a:solidFill>
                  <a:srgbClr val="0070C0"/>
                </a:solidFill>
              </a:rPr>
              <a:t>l’utente seleziona una miniatura, </a:t>
            </a:r>
            <a:r>
              <a:rPr lang="it-IT" sz="1300" dirty="0"/>
              <a:t>una pagina </a:t>
            </a:r>
            <a:r>
              <a:rPr lang="it-IT" sz="1300" b="1" dirty="0">
                <a:solidFill>
                  <a:srgbClr val="FF0000"/>
                </a:solidFill>
              </a:rPr>
              <a:t>IMAGE PAGE </a:t>
            </a:r>
            <a:r>
              <a:rPr lang="it-IT" sz="1300" b="1" dirty="0">
                <a:solidFill>
                  <a:srgbClr val="00B050"/>
                </a:solidFill>
              </a:rPr>
              <a:t>mostra tutti i dati dell’immagine scelta</a:t>
            </a:r>
            <a:r>
              <a:rPr lang="it-IT" sz="1300" dirty="0"/>
              <a:t>, tra cui la stessa immagine a grandezza naturale e i commenti eventualmente presenti. La pagina mostra anche </a:t>
            </a:r>
            <a:r>
              <a:rPr lang="it-IT" sz="1300" b="1" dirty="0">
                <a:solidFill>
                  <a:srgbClr val="00B050"/>
                </a:solidFill>
              </a:rPr>
              <a:t>una </a:t>
            </a:r>
            <a:r>
              <a:rPr lang="it-IT" sz="1300" b="1" dirty="0" err="1">
                <a:solidFill>
                  <a:srgbClr val="00B050"/>
                </a:solidFill>
              </a:rPr>
              <a:t>form</a:t>
            </a:r>
            <a:r>
              <a:rPr lang="it-IT" sz="1300" b="1" dirty="0">
                <a:solidFill>
                  <a:srgbClr val="00B050"/>
                </a:solidFill>
              </a:rPr>
              <a:t> per aggiungere un commento </a:t>
            </a:r>
            <a:r>
              <a:rPr lang="it-IT" sz="1300" dirty="0"/>
              <a:t>e un </a:t>
            </a:r>
            <a:r>
              <a:rPr lang="it-IT" sz="1300" b="1" dirty="0">
                <a:solidFill>
                  <a:srgbClr val="00B050"/>
                </a:solidFill>
              </a:rPr>
              <a:t>bottone per </a:t>
            </a:r>
            <a:r>
              <a:rPr lang="it-IT" sz="1300" b="1" dirty="0">
                <a:solidFill>
                  <a:srgbClr val="7030A0"/>
                </a:solidFill>
              </a:rPr>
              <a:t>cancellare l’immagine e tutti i commenti ad essa associati</a:t>
            </a:r>
            <a:r>
              <a:rPr lang="it-IT" sz="1300" dirty="0"/>
              <a:t>. Il bottone di cancellazione appare solo se l’immagine appartiene all’utente. L’invio del commento con </a:t>
            </a:r>
            <a:r>
              <a:rPr lang="it-IT" sz="1300" b="1" dirty="0">
                <a:solidFill>
                  <a:srgbClr val="00B050"/>
                </a:solidFill>
              </a:rPr>
              <a:t>un bottone INVIA </a:t>
            </a:r>
            <a:r>
              <a:rPr lang="it-IT" sz="1300" b="1" dirty="0">
                <a:solidFill>
                  <a:srgbClr val="7030A0"/>
                </a:solidFill>
              </a:rPr>
              <a:t>ripresenta la pagina IMAGE PAGE, con tutti i dati aggiornati della stessa immagine</a:t>
            </a:r>
            <a:r>
              <a:rPr lang="it-IT" sz="1300" dirty="0"/>
              <a:t>. </a:t>
            </a:r>
          </a:p>
          <a:p>
            <a:pPr marL="0" indent="0">
              <a:buNone/>
            </a:pPr>
            <a:r>
              <a:rPr lang="it-IT" sz="1300" dirty="0"/>
              <a:t>La pagina IMAGE PAGE contiene collegamenti </a:t>
            </a:r>
            <a:r>
              <a:rPr lang="it-IT" sz="1300" b="1" dirty="0">
                <a:solidFill>
                  <a:srgbClr val="0070C0"/>
                </a:solidFill>
              </a:rPr>
              <a:t>per tornare all’HOME PAGE e alla pagina ALBUM PAGE</a:t>
            </a:r>
            <a:r>
              <a:rPr lang="it-IT" sz="1300" dirty="0"/>
              <a:t>. La pagina ALBUM PAGE contiene un </a:t>
            </a:r>
            <a:r>
              <a:rPr lang="it-IT" sz="1300" b="1" dirty="0">
                <a:solidFill>
                  <a:srgbClr val="0070C0"/>
                </a:solidFill>
              </a:rPr>
              <a:t>collegamento per tornare all’HOME PAGE</a:t>
            </a:r>
            <a:r>
              <a:rPr lang="it-IT" sz="1300" dirty="0"/>
              <a:t>. L’applicazione consente il </a:t>
            </a:r>
            <a:r>
              <a:rPr lang="it-IT" sz="1300" b="1" dirty="0">
                <a:solidFill>
                  <a:srgbClr val="7030A0"/>
                </a:solidFill>
              </a:rPr>
              <a:t>logout dell’utente.</a:t>
            </a:r>
          </a:p>
          <a:p>
            <a:pPr marL="0" indent="0">
              <a:buNone/>
            </a:pPr>
            <a:endParaRPr lang="it-IT" sz="1300" dirty="0"/>
          </a:p>
          <a:p>
            <a:pPr marL="0" indent="0">
              <a:buNone/>
            </a:pPr>
            <a:r>
              <a:rPr lang="it-IT" sz="1300" b="1" dirty="0">
                <a:solidFill>
                  <a:srgbClr val="FF0000"/>
                </a:solidFill>
              </a:rPr>
              <a:t>PAGES (VIEWS)</a:t>
            </a:r>
            <a:r>
              <a:rPr lang="it-IT" sz="1300" dirty="0"/>
              <a:t>, </a:t>
            </a:r>
            <a:r>
              <a:rPr lang="it-IT" sz="1300" b="1" dirty="0">
                <a:solidFill>
                  <a:srgbClr val="00B050"/>
                </a:solidFill>
              </a:rPr>
              <a:t>VIEW COMPONENTS</a:t>
            </a:r>
            <a:r>
              <a:rPr lang="it-IT" sz="1300" dirty="0"/>
              <a:t>, </a:t>
            </a:r>
            <a:r>
              <a:rPr lang="it-IT" sz="1300" b="1" dirty="0">
                <a:solidFill>
                  <a:srgbClr val="0070C0"/>
                </a:solidFill>
              </a:rPr>
              <a:t>EVENTS</a:t>
            </a:r>
            <a:r>
              <a:rPr lang="it-IT" sz="1300" dirty="0"/>
              <a:t>, </a:t>
            </a:r>
            <a:r>
              <a:rPr lang="it-IT" sz="1300" b="1" dirty="0">
                <a:solidFill>
                  <a:srgbClr val="7030A0"/>
                </a:solidFill>
              </a:rPr>
              <a:t>ACTIONS</a:t>
            </a:r>
          </a:p>
        </p:txBody>
      </p:sp>
    </p:spTree>
    <p:extLst>
      <p:ext uri="{BB962C8B-B14F-4D97-AF65-F5344CB8AC3E}">
        <p14:creationId xmlns:p14="http://schemas.microsoft.com/office/powerpoint/2010/main" val="3825154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135DEF-E421-1991-2143-E5FAAD0220CA}"/>
              </a:ext>
            </a:extLst>
          </p:cNvPr>
          <p:cNvSpPr>
            <a:spLocks noGrp="1"/>
          </p:cNvSpPr>
          <p:nvPr>
            <p:ph type="title"/>
          </p:nvPr>
        </p:nvSpPr>
        <p:spPr/>
        <p:txBody>
          <a:bodyPr/>
          <a:lstStyle/>
          <a:p>
            <a:r>
              <a:rPr lang="it-IT" dirty="0"/>
              <a:t>COMPONENTI</a:t>
            </a:r>
          </a:p>
        </p:txBody>
      </p:sp>
      <p:sp>
        <p:nvSpPr>
          <p:cNvPr id="3" name="Segnaposto contenuto 2">
            <a:extLst>
              <a:ext uri="{FF2B5EF4-FFF2-40B4-BE49-F238E27FC236}">
                <a16:creationId xmlns:a16="http://schemas.microsoft.com/office/drawing/2014/main" id="{6E5FF97E-812E-322E-DFB2-D990D43A30EF}"/>
              </a:ext>
            </a:extLst>
          </p:cNvPr>
          <p:cNvSpPr>
            <a:spLocks noGrp="1"/>
          </p:cNvSpPr>
          <p:nvPr>
            <p:ph idx="1"/>
          </p:nvPr>
        </p:nvSpPr>
        <p:spPr>
          <a:xfrm>
            <a:off x="609809" y="1677836"/>
            <a:ext cx="2700403" cy="3169737"/>
          </a:xfrm>
        </p:spPr>
        <p:txBody>
          <a:bodyPr>
            <a:noAutofit/>
          </a:bodyPr>
          <a:lstStyle/>
          <a:p>
            <a:r>
              <a:rPr lang="it-IT" sz="1400" dirty="0"/>
              <a:t>Controllers</a:t>
            </a:r>
          </a:p>
          <a:p>
            <a:pPr lvl="1"/>
            <a:r>
              <a:rPr lang="it-IT" sz="1400" dirty="0" err="1"/>
              <a:t>AddComment</a:t>
            </a:r>
            <a:endParaRPr lang="it-IT" sz="1400" dirty="0"/>
          </a:p>
          <a:p>
            <a:pPr lvl="1"/>
            <a:r>
              <a:rPr lang="it-IT" sz="1400" dirty="0" err="1"/>
              <a:t>DeleteImage</a:t>
            </a:r>
            <a:endParaRPr lang="it-IT" sz="1400" dirty="0"/>
          </a:p>
          <a:p>
            <a:pPr lvl="1"/>
            <a:r>
              <a:rPr lang="it-IT" sz="1400" dirty="0" err="1"/>
              <a:t>CreateAlbum</a:t>
            </a:r>
            <a:endParaRPr lang="it-IT" sz="1400" dirty="0"/>
          </a:p>
          <a:p>
            <a:pPr lvl="1"/>
            <a:r>
              <a:rPr lang="it-IT" sz="1400" dirty="0" err="1"/>
              <a:t>GetAlbum</a:t>
            </a:r>
            <a:endParaRPr lang="it-IT" sz="1400" dirty="0"/>
          </a:p>
          <a:p>
            <a:pPr lvl="1"/>
            <a:r>
              <a:rPr lang="it-IT" sz="1400" dirty="0" err="1"/>
              <a:t>GetImage</a:t>
            </a:r>
            <a:endParaRPr lang="it-IT" sz="1400" dirty="0"/>
          </a:p>
          <a:p>
            <a:pPr lvl="1"/>
            <a:r>
              <a:rPr lang="it-IT" sz="1400" dirty="0" err="1">
                <a:highlight>
                  <a:srgbClr val="FF00FF"/>
                </a:highlight>
              </a:rPr>
              <a:t>GoToHome</a:t>
            </a:r>
            <a:endParaRPr lang="it-IT" sz="1400" dirty="0">
              <a:highlight>
                <a:srgbClr val="FF00FF"/>
              </a:highlight>
            </a:endParaRPr>
          </a:p>
          <a:p>
            <a:pPr lvl="1"/>
            <a:r>
              <a:rPr lang="it-IT" sz="1400" dirty="0" err="1">
                <a:highlight>
                  <a:srgbClr val="FFFF00"/>
                </a:highlight>
              </a:rPr>
              <a:t>GetAllAlbums</a:t>
            </a:r>
            <a:endParaRPr lang="it-IT" sz="1400" dirty="0">
              <a:highlight>
                <a:srgbClr val="FFFF00"/>
              </a:highlight>
            </a:endParaRPr>
          </a:p>
          <a:p>
            <a:pPr lvl="1"/>
            <a:r>
              <a:rPr lang="it-IT" sz="1400" dirty="0" err="1"/>
              <a:t>CheckLogins</a:t>
            </a:r>
            <a:endParaRPr lang="it-IT" sz="1400" dirty="0"/>
          </a:p>
          <a:p>
            <a:pPr lvl="1"/>
            <a:r>
              <a:rPr lang="it-IT" sz="1400" dirty="0"/>
              <a:t>Logout</a:t>
            </a:r>
          </a:p>
          <a:p>
            <a:pPr lvl="1"/>
            <a:r>
              <a:rPr lang="it-IT" sz="1400" dirty="0" err="1"/>
              <a:t>Signup</a:t>
            </a:r>
            <a:endParaRPr lang="it-IT" sz="1400" dirty="0"/>
          </a:p>
          <a:p>
            <a:pPr lvl="1"/>
            <a:r>
              <a:rPr lang="it-IT" sz="1400" dirty="0" err="1">
                <a:highlight>
                  <a:srgbClr val="FFFF00"/>
                </a:highlight>
              </a:rPr>
              <a:t>SaveAlbumsOrder</a:t>
            </a:r>
            <a:endParaRPr lang="it-IT" sz="1100" dirty="0">
              <a:highlight>
                <a:srgbClr val="FFFF00"/>
              </a:highlight>
            </a:endParaRPr>
          </a:p>
        </p:txBody>
      </p:sp>
      <p:sp>
        <p:nvSpPr>
          <p:cNvPr id="4" name="CasellaDiTesto 3">
            <a:extLst>
              <a:ext uri="{FF2B5EF4-FFF2-40B4-BE49-F238E27FC236}">
                <a16:creationId xmlns:a16="http://schemas.microsoft.com/office/drawing/2014/main" id="{352CD026-3555-EA77-2207-8073382E26B6}"/>
              </a:ext>
            </a:extLst>
          </p:cNvPr>
          <p:cNvSpPr txBox="1"/>
          <p:nvPr/>
        </p:nvSpPr>
        <p:spPr>
          <a:xfrm>
            <a:off x="4060781" y="1729736"/>
            <a:ext cx="1703540" cy="1169551"/>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Beans</a:t>
            </a:r>
            <a:endParaRPr lang="it-IT" sz="1400" dirty="0"/>
          </a:p>
          <a:p>
            <a:pPr marL="742950" lvl="1" indent="-285750">
              <a:buFont typeface="Arial" panose="020B0604020202020204" pitchFamily="34" charset="0"/>
              <a:buChar char="•"/>
            </a:pPr>
            <a:r>
              <a:rPr lang="it-IT" sz="1400" dirty="0"/>
              <a:t>Album</a:t>
            </a:r>
          </a:p>
          <a:p>
            <a:pPr marL="742950" lvl="1" indent="-285750">
              <a:buFont typeface="Arial" panose="020B0604020202020204" pitchFamily="34" charset="0"/>
              <a:buChar char="•"/>
            </a:pPr>
            <a:r>
              <a:rPr lang="it-IT" sz="1400" dirty="0" err="1"/>
              <a:t>Comment</a:t>
            </a:r>
            <a:endParaRPr lang="it-IT" sz="1400" dirty="0"/>
          </a:p>
          <a:p>
            <a:pPr marL="742950" lvl="1" indent="-285750">
              <a:buFont typeface="Arial" panose="020B0604020202020204" pitchFamily="34" charset="0"/>
              <a:buChar char="•"/>
            </a:pPr>
            <a:r>
              <a:rPr lang="it-IT" sz="1400" dirty="0"/>
              <a:t>Image</a:t>
            </a:r>
          </a:p>
          <a:p>
            <a:pPr marL="742950" lvl="1" indent="-285750">
              <a:buFont typeface="Arial" panose="020B0604020202020204" pitchFamily="34" charset="0"/>
              <a:buChar char="•"/>
            </a:pPr>
            <a:r>
              <a:rPr lang="it-IT" sz="1400" dirty="0"/>
              <a:t>User</a:t>
            </a:r>
            <a:endParaRPr lang="it-IT" dirty="0"/>
          </a:p>
        </p:txBody>
      </p:sp>
      <p:sp>
        <p:nvSpPr>
          <p:cNvPr id="5" name="CasellaDiTesto 4">
            <a:extLst>
              <a:ext uri="{FF2B5EF4-FFF2-40B4-BE49-F238E27FC236}">
                <a16:creationId xmlns:a16="http://schemas.microsoft.com/office/drawing/2014/main" id="{014C8EDD-66BB-6E1D-03CC-8C7173893E74}"/>
              </a:ext>
            </a:extLst>
          </p:cNvPr>
          <p:cNvSpPr txBox="1"/>
          <p:nvPr/>
        </p:nvSpPr>
        <p:spPr>
          <a:xfrm>
            <a:off x="6608830" y="305067"/>
            <a:ext cx="4791206" cy="6340197"/>
          </a:xfrm>
          <a:prstGeom prst="rect">
            <a:avLst/>
          </a:prstGeom>
          <a:noFill/>
        </p:spPr>
        <p:txBody>
          <a:bodyPr wrap="square" rtlCol="0">
            <a:spAutoFit/>
          </a:bodyPr>
          <a:lstStyle/>
          <a:p>
            <a:pPr marL="285750" indent="-285750">
              <a:buFont typeface="Arial" panose="020B0604020202020204" pitchFamily="34" charset="0"/>
              <a:buChar char="•"/>
            </a:pPr>
            <a:r>
              <a:rPr lang="it-IT" sz="1400" dirty="0"/>
              <a:t>DAO</a:t>
            </a:r>
          </a:p>
          <a:p>
            <a:pPr marL="742950" lvl="1" indent="-285750">
              <a:buFont typeface="Arial" panose="020B0604020202020204" pitchFamily="34" charset="0"/>
              <a:buChar char="•"/>
            </a:pPr>
            <a:r>
              <a:rPr lang="it-IT" sz="1400" dirty="0" err="1"/>
              <a:t>AlbumDAO</a:t>
            </a:r>
            <a:endParaRPr lang="it-IT" sz="1400" dirty="0"/>
          </a:p>
          <a:p>
            <a:pPr marL="1200150" lvl="2" indent="-285750">
              <a:buFont typeface="Arial" panose="020B0604020202020204" pitchFamily="34" charset="0"/>
              <a:buChar char="•"/>
            </a:pPr>
            <a:r>
              <a:rPr lang="it-IT" sz="1400" dirty="0" err="1"/>
              <a:t>findAlbumImages</a:t>
            </a:r>
            <a:r>
              <a:rPr lang="it-IT" sz="1400" dirty="0"/>
              <a:t>(</a:t>
            </a:r>
            <a:r>
              <a:rPr lang="it-IT" sz="1400" dirty="0" err="1"/>
              <a:t>int</a:t>
            </a:r>
            <a:r>
              <a:rPr lang="it-IT" sz="1400" dirty="0"/>
              <a:t> </a:t>
            </a:r>
            <a:r>
              <a:rPr lang="it-IT" sz="1400" dirty="0" err="1"/>
              <a:t>id,int</a:t>
            </a:r>
            <a:r>
              <a:rPr lang="it-IT" sz="1400" dirty="0"/>
              <a:t> offset)</a:t>
            </a:r>
          </a:p>
          <a:p>
            <a:pPr marL="1200150" lvl="2" indent="-285750">
              <a:buFont typeface="Arial" panose="020B0604020202020204" pitchFamily="34" charset="0"/>
              <a:buChar char="•"/>
            </a:pPr>
            <a:r>
              <a:rPr lang="it-IT" sz="1400" dirty="0" err="1"/>
              <a:t>getAlbumById</a:t>
            </a:r>
            <a:r>
              <a:rPr lang="it-IT" sz="1400" dirty="0"/>
              <a:t>(</a:t>
            </a:r>
            <a:r>
              <a:rPr lang="it-IT" sz="1400" dirty="0" err="1"/>
              <a:t>int</a:t>
            </a:r>
            <a:r>
              <a:rPr lang="it-IT" sz="1400" dirty="0"/>
              <a:t> id)</a:t>
            </a:r>
          </a:p>
          <a:p>
            <a:pPr marL="1200150" lvl="2" indent="-285750">
              <a:buFont typeface="Arial" panose="020B0604020202020204" pitchFamily="34" charset="0"/>
              <a:buChar char="•"/>
            </a:pPr>
            <a:r>
              <a:rPr lang="it-IT" sz="1400" dirty="0" err="1"/>
              <a:t>getAuthorUsernameById</a:t>
            </a:r>
            <a:r>
              <a:rPr lang="it-IT" sz="1400" dirty="0"/>
              <a:t>(</a:t>
            </a:r>
            <a:r>
              <a:rPr lang="it-IT" sz="1400" dirty="0" err="1"/>
              <a:t>int</a:t>
            </a:r>
            <a:r>
              <a:rPr lang="it-IT" sz="1400" dirty="0"/>
              <a:t> id)</a:t>
            </a:r>
          </a:p>
          <a:p>
            <a:pPr marL="1200150" lvl="2" indent="-285750">
              <a:buFont typeface="Arial" panose="020B0604020202020204" pitchFamily="34" charset="0"/>
              <a:buChar char="•"/>
            </a:pPr>
            <a:r>
              <a:rPr lang="en-US" sz="1400" dirty="0" err="1"/>
              <a:t>createAlbum</a:t>
            </a:r>
            <a:r>
              <a:rPr lang="en-US" sz="1400" dirty="0"/>
              <a:t>(int </a:t>
            </a:r>
            <a:r>
              <a:rPr lang="en-US" sz="1400" dirty="0" err="1"/>
              <a:t>id_author</a:t>
            </a:r>
            <a:r>
              <a:rPr lang="en-US" sz="1400" dirty="0"/>
              <a:t>, String title, Date date)</a:t>
            </a:r>
          </a:p>
          <a:p>
            <a:pPr marL="1200150" lvl="2" indent="-285750">
              <a:buFont typeface="Arial" panose="020B0604020202020204" pitchFamily="34" charset="0"/>
              <a:buChar char="•"/>
            </a:pPr>
            <a:r>
              <a:rPr lang="it-IT" sz="1400" dirty="0" err="1"/>
              <a:t>addImageToAlbum</a:t>
            </a:r>
            <a:r>
              <a:rPr lang="it-IT" sz="1400" dirty="0"/>
              <a:t>(</a:t>
            </a:r>
            <a:r>
              <a:rPr lang="it-IT" sz="1400" dirty="0" err="1"/>
              <a:t>int</a:t>
            </a:r>
            <a:r>
              <a:rPr lang="it-IT" sz="1400" dirty="0"/>
              <a:t> </a:t>
            </a:r>
            <a:r>
              <a:rPr lang="it-IT" sz="1400" dirty="0" err="1"/>
              <a:t>image_id</a:t>
            </a:r>
            <a:r>
              <a:rPr lang="it-IT" sz="1400" dirty="0"/>
              <a:t>, </a:t>
            </a:r>
            <a:r>
              <a:rPr lang="it-IT" sz="1400" dirty="0" err="1"/>
              <a:t>int</a:t>
            </a:r>
            <a:r>
              <a:rPr lang="it-IT" sz="1400" dirty="0"/>
              <a:t> </a:t>
            </a:r>
            <a:r>
              <a:rPr lang="it-IT" sz="1400" dirty="0" err="1"/>
              <a:t>album_id</a:t>
            </a:r>
            <a:r>
              <a:rPr lang="it-IT" sz="1400" dirty="0"/>
              <a:t>)</a:t>
            </a:r>
          </a:p>
          <a:p>
            <a:pPr marL="1200150" lvl="2" indent="-285750">
              <a:buFont typeface="Arial" panose="020B0604020202020204" pitchFamily="34" charset="0"/>
              <a:buChar char="•"/>
            </a:pPr>
            <a:r>
              <a:rPr lang="it-IT" sz="1400" dirty="0" err="1">
                <a:highlight>
                  <a:srgbClr val="FFFF00"/>
                </a:highlight>
              </a:rPr>
              <a:t>addAlbumOrder</a:t>
            </a:r>
            <a:r>
              <a:rPr lang="it-IT" sz="1400" dirty="0">
                <a:highlight>
                  <a:srgbClr val="FFFF00"/>
                </a:highlight>
              </a:rPr>
              <a:t>(</a:t>
            </a:r>
            <a:r>
              <a:rPr lang="it-IT" sz="1400" dirty="0" err="1">
                <a:highlight>
                  <a:srgbClr val="FFFF00"/>
                </a:highlight>
              </a:rPr>
              <a:t>String</a:t>
            </a:r>
            <a:r>
              <a:rPr lang="it-IT" sz="1400" dirty="0">
                <a:highlight>
                  <a:srgbClr val="FFFF00"/>
                </a:highlight>
              </a:rPr>
              <a:t> </a:t>
            </a:r>
            <a:r>
              <a:rPr lang="it-IT" sz="1400" dirty="0" err="1">
                <a:highlight>
                  <a:srgbClr val="FFFF00"/>
                </a:highlight>
              </a:rPr>
              <a:t>order</a:t>
            </a:r>
            <a:r>
              <a:rPr lang="it-IT" sz="1400" dirty="0">
                <a:highlight>
                  <a:srgbClr val="FFFF00"/>
                </a:highlight>
              </a:rPr>
              <a:t>, </a:t>
            </a:r>
            <a:r>
              <a:rPr lang="it-IT" sz="1400" dirty="0" err="1">
                <a:highlight>
                  <a:srgbClr val="FFFF00"/>
                </a:highlight>
              </a:rPr>
              <a:t>int</a:t>
            </a:r>
            <a:r>
              <a:rPr lang="it-IT" sz="1400" dirty="0">
                <a:highlight>
                  <a:srgbClr val="FFFF00"/>
                </a:highlight>
              </a:rPr>
              <a:t> id)</a:t>
            </a:r>
          </a:p>
          <a:p>
            <a:pPr marL="1200150" lvl="2" indent="-285750">
              <a:buFont typeface="Arial" panose="020B0604020202020204" pitchFamily="34" charset="0"/>
              <a:buChar char="•"/>
            </a:pPr>
            <a:r>
              <a:rPr lang="it-IT" sz="1400" dirty="0" err="1">
                <a:highlight>
                  <a:srgbClr val="FF00FF"/>
                </a:highlight>
              </a:rPr>
              <a:t>countAlbumImages</a:t>
            </a:r>
            <a:r>
              <a:rPr lang="it-IT" sz="1400" dirty="0">
                <a:highlight>
                  <a:srgbClr val="FF00FF"/>
                </a:highlight>
              </a:rPr>
              <a:t>(</a:t>
            </a:r>
            <a:r>
              <a:rPr lang="it-IT" sz="1400" dirty="0" err="1">
                <a:highlight>
                  <a:srgbClr val="FF00FF"/>
                </a:highlight>
              </a:rPr>
              <a:t>int</a:t>
            </a:r>
            <a:r>
              <a:rPr lang="it-IT" sz="1400" dirty="0">
                <a:highlight>
                  <a:srgbClr val="FF00FF"/>
                </a:highlight>
              </a:rPr>
              <a:t> </a:t>
            </a:r>
            <a:r>
              <a:rPr lang="it-IT" sz="1400" dirty="0" err="1">
                <a:highlight>
                  <a:srgbClr val="FF00FF"/>
                </a:highlight>
              </a:rPr>
              <a:t>albumId</a:t>
            </a:r>
            <a:r>
              <a:rPr lang="it-IT" sz="1400" dirty="0">
                <a:highlight>
                  <a:srgbClr val="FF00FF"/>
                </a:highlight>
              </a:rPr>
              <a:t>)</a:t>
            </a:r>
          </a:p>
          <a:p>
            <a:pPr marL="742950" lvl="1" indent="-285750">
              <a:buFont typeface="Arial" panose="020B0604020202020204" pitchFamily="34" charset="0"/>
              <a:buChar char="•"/>
            </a:pPr>
            <a:r>
              <a:rPr lang="it-IT" sz="1400" dirty="0" err="1"/>
              <a:t>CommentDAO</a:t>
            </a:r>
            <a:endParaRPr lang="it-IT" sz="1400" dirty="0"/>
          </a:p>
          <a:p>
            <a:pPr marL="1200150" lvl="2" indent="-285750">
              <a:buFont typeface="Arial" panose="020B0604020202020204" pitchFamily="34" charset="0"/>
              <a:buChar char="•"/>
            </a:pPr>
            <a:r>
              <a:rPr lang="it-IT" sz="1400" dirty="0" err="1"/>
              <a:t>findCommentsByImage</a:t>
            </a:r>
            <a:r>
              <a:rPr lang="it-IT" sz="1400" dirty="0"/>
              <a:t>(</a:t>
            </a:r>
            <a:r>
              <a:rPr lang="it-IT" sz="1400" dirty="0" err="1"/>
              <a:t>int</a:t>
            </a:r>
            <a:r>
              <a:rPr lang="it-IT" sz="1400" dirty="0"/>
              <a:t> id)</a:t>
            </a:r>
          </a:p>
          <a:p>
            <a:pPr marL="1200150" lvl="2" indent="-285750">
              <a:buFont typeface="Arial" panose="020B0604020202020204" pitchFamily="34" charset="0"/>
              <a:buChar char="•"/>
            </a:pPr>
            <a:r>
              <a:rPr lang="it-IT" sz="1400" dirty="0" err="1"/>
              <a:t>addComment</a:t>
            </a:r>
            <a:r>
              <a:rPr lang="it-IT" sz="1400" dirty="0"/>
              <a:t>(</a:t>
            </a:r>
            <a:r>
              <a:rPr lang="it-IT" sz="1400" dirty="0" err="1"/>
              <a:t>int</a:t>
            </a:r>
            <a:r>
              <a:rPr lang="it-IT" sz="1400" dirty="0"/>
              <a:t> </a:t>
            </a:r>
            <a:r>
              <a:rPr lang="it-IT" sz="1400" dirty="0" err="1"/>
              <a:t>imageId</a:t>
            </a:r>
            <a:r>
              <a:rPr lang="it-IT" sz="1400" dirty="0"/>
              <a:t>, </a:t>
            </a:r>
            <a:r>
              <a:rPr lang="it-IT" sz="1400" dirty="0" err="1"/>
              <a:t>int</a:t>
            </a:r>
            <a:r>
              <a:rPr lang="it-IT" sz="1400" dirty="0"/>
              <a:t> </a:t>
            </a:r>
            <a:r>
              <a:rPr lang="it-IT" sz="1400" dirty="0" err="1"/>
              <a:t>userId</a:t>
            </a:r>
            <a:r>
              <a:rPr lang="it-IT" sz="1400" dirty="0"/>
              <a:t>, </a:t>
            </a:r>
            <a:r>
              <a:rPr lang="it-IT" sz="1400" dirty="0" err="1"/>
              <a:t>String</a:t>
            </a:r>
            <a:r>
              <a:rPr lang="it-IT" sz="1400" dirty="0"/>
              <a:t> text)</a:t>
            </a:r>
          </a:p>
          <a:p>
            <a:pPr marL="1200150" lvl="2" indent="-285750">
              <a:buFont typeface="Arial" panose="020B0604020202020204" pitchFamily="34" charset="0"/>
              <a:buChar char="•"/>
            </a:pPr>
            <a:r>
              <a:rPr lang="it-IT" sz="1400" dirty="0" err="1"/>
              <a:t>deleteImagesComments</a:t>
            </a:r>
            <a:r>
              <a:rPr lang="it-IT" sz="1400" dirty="0"/>
              <a:t>(</a:t>
            </a:r>
            <a:r>
              <a:rPr lang="it-IT" sz="1400" dirty="0" err="1"/>
              <a:t>int</a:t>
            </a:r>
            <a:r>
              <a:rPr lang="it-IT" sz="1400" dirty="0"/>
              <a:t> </a:t>
            </a:r>
            <a:r>
              <a:rPr lang="it-IT" sz="1400" dirty="0" err="1"/>
              <a:t>imageId</a:t>
            </a:r>
            <a:r>
              <a:rPr lang="it-IT" sz="1400" dirty="0"/>
              <a:t>)</a:t>
            </a:r>
          </a:p>
          <a:p>
            <a:pPr marL="1200150" lvl="2" indent="-285750">
              <a:buFont typeface="Arial" panose="020B0604020202020204" pitchFamily="34" charset="0"/>
              <a:buChar char="•"/>
            </a:pPr>
            <a:r>
              <a:rPr lang="it-IT" sz="1400" dirty="0" err="1">
                <a:highlight>
                  <a:srgbClr val="FFFF00"/>
                </a:highlight>
              </a:rPr>
              <a:t>getCommentById</a:t>
            </a:r>
            <a:r>
              <a:rPr lang="it-IT" sz="1400" dirty="0">
                <a:highlight>
                  <a:srgbClr val="FFFF00"/>
                </a:highlight>
              </a:rPr>
              <a:t>(</a:t>
            </a:r>
            <a:r>
              <a:rPr lang="it-IT" sz="1400" dirty="0" err="1">
                <a:highlight>
                  <a:srgbClr val="FFFF00"/>
                </a:highlight>
              </a:rPr>
              <a:t>int</a:t>
            </a:r>
            <a:r>
              <a:rPr lang="it-IT" sz="1400" dirty="0">
                <a:highlight>
                  <a:srgbClr val="FFFF00"/>
                </a:highlight>
              </a:rPr>
              <a:t> id)</a:t>
            </a:r>
          </a:p>
          <a:p>
            <a:pPr marL="742950" lvl="1" indent="-285750">
              <a:buFont typeface="Arial" panose="020B0604020202020204" pitchFamily="34" charset="0"/>
              <a:buChar char="•"/>
            </a:pPr>
            <a:r>
              <a:rPr lang="it-IT" sz="1400" dirty="0" err="1"/>
              <a:t>ImageDAO</a:t>
            </a:r>
            <a:endParaRPr lang="it-IT" sz="1400" dirty="0"/>
          </a:p>
          <a:p>
            <a:pPr marL="1200150" lvl="2" indent="-285750">
              <a:buFont typeface="Arial" panose="020B0604020202020204" pitchFamily="34" charset="0"/>
              <a:buChar char="•"/>
            </a:pPr>
            <a:r>
              <a:rPr lang="it-IT" sz="1400" dirty="0" err="1">
                <a:highlight>
                  <a:srgbClr val="FF00FF"/>
                </a:highlight>
              </a:rPr>
              <a:t>getImageById</a:t>
            </a:r>
            <a:r>
              <a:rPr lang="it-IT" sz="1400" dirty="0">
                <a:highlight>
                  <a:srgbClr val="FF00FF"/>
                </a:highlight>
              </a:rPr>
              <a:t>(</a:t>
            </a:r>
            <a:r>
              <a:rPr lang="it-IT" sz="1400" dirty="0" err="1">
                <a:highlight>
                  <a:srgbClr val="FF00FF"/>
                </a:highlight>
              </a:rPr>
              <a:t>int</a:t>
            </a:r>
            <a:r>
              <a:rPr lang="it-IT" sz="1400" dirty="0">
                <a:highlight>
                  <a:srgbClr val="FF00FF"/>
                </a:highlight>
              </a:rPr>
              <a:t> id)</a:t>
            </a:r>
          </a:p>
          <a:p>
            <a:pPr marL="1200150" lvl="2" indent="-285750">
              <a:buFont typeface="Arial" panose="020B0604020202020204" pitchFamily="34" charset="0"/>
              <a:buChar char="•"/>
            </a:pPr>
            <a:r>
              <a:rPr lang="it-IT" sz="1400" dirty="0" err="1"/>
              <a:t>getAuthorUsernameById</a:t>
            </a:r>
            <a:r>
              <a:rPr lang="it-IT" sz="1400" dirty="0"/>
              <a:t>(</a:t>
            </a:r>
            <a:r>
              <a:rPr lang="it-IT" sz="1400" dirty="0" err="1"/>
              <a:t>int</a:t>
            </a:r>
            <a:r>
              <a:rPr lang="it-IT" sz="1400" dirty="0"/>
              <a:t> id)</a:t>
            </a:r>
          </a:p>
          <a:p>
            <a:pPr marL="1200150" lvl="2" indent="-285750">
              <a:buFont typeface="Arial" panose="020B0604020202020204" pitchFamily="34" charset="0"/>
              <a:buChar char="•"/>
            </a:pPr>
            <a:r>
              <a:rPr lang="it-IT" sz="1400" dirty="0" err="1"/>
              <a:t>deleteImage</a:t>
            </a:r>
            <a:r>
              <a:rPr lang="it-IT" sz="1400" dirty="0"/>
              <a:t>(</a:t>
            </a:r>
            <a:r>
              <a:rPr lang="it-IT" sz="1400" dirty="0" err="1"/>
              <a:t>int</a:t>
            </a:r>
            <a:r>
              <a:rPr lang="it-IT" sz="1400" dirty="0"/>
              <a:t> </a:t>
            </a:r>
            <a:r>
              <a:rPr lang="it-IT" sz="1400" dirty="0" err="1"/>
              <a:t>imageId</a:t>
            </a:r>
            <a:r>
              <a:rPr lang="it-IT" sz="1400" dirty="0"/>
              <a:t>)</a:t>
            </a:r>
          </a:p>
          <a:p>
            <a:pPr marL="742950" lvl="1" indent="-285750">
              <a:buFont typeface="Arial" panose="020B0604020202020204" pitchFamily="34" charset="0"/>
              <a:buChar char="•"/>
            </a:pPr>
            <a:r>
              <a:rPr lang="it-IT" sz="1400" dirty="0" err="1"/>
              <a:t>UserDao</a:t>
            </a:r>
            <a:endParaRPr lang="it-IT" sz="1400" dirty="0"/>
          </a:p>
          <a:p>
            <a:pPr marL="1200150" lvl="2" indent="-285750">
              <a:buFont typeface="Arial" panose="020B0604020202020204" pitchFamily="34" charset="0"/>
              <a:buChar char="•"/>
            </a:pPr>
            <a:r>
              <a:rPr lang="it-IT" sz="1400" dirty="0" err="1"/>
              <a:t>checkUser</a:t>
            </a:r>
            <a:r>
              <a:rPr lang="it-IT" sz="1400" dirty="0"/>
              <a:t>(</a:t>
            </a:r>
            <a:r>
              <a:rPr lang="it-IT" sz="1400" dirty="0" err="1"/>
              <a:t>String</a:t>
            </a:r>
            <a:r>
              <a:rPr lang="it-IT" sz="1400" dirty="0"/>
              <a:t> username, </a:t>
            </a:r>
            <a:r>
              <a:rPr lang="it-IT" sz="1400" dirty="0" err="1"/>
              <a:t>String</a:t>
            </a:r>
            <a:r>
              <a:rPr lang="it-IT" sz="1400" dirty="0"/>
              <a:t> password)</a:t>
            </a:r>
          </a:p>
          <a:p>
            <a:pPr marL="1200150" lvl="2" indent="-285750">
              <a:buFont typeface="Arial" panose="020B0604020202020204" pitchFamily="34" charset="0"/>
              <a:buChar char="•"/>
            </a:pPr>
            <a:r>
              <a:rPr lang="it-IT" sz="1400" dirty="0" err="1"/>
              <a:t>findUserImages</a:t>
            </a:r>
            <a:r>
              <a:rPr lang="it-IT" sz="1400" dirty="0"/>
              <a:t>(</a:t>
            </a:r>
            <a:r>
              <a:rPr lang="it-IT" sz="1400" dirty="0" err="1"/>
              <a:t>int</a:t>
            </a:r>
            <a:r>
              <a:rPr lang="it-IT" sz="1400" dirty="0"/>
              <a:t> id)</a:t>
            </a:r>
          </a:p>
          <a:p>
            <a:pPr marL="1200150" lvl="2" indent="-285750">
              <a:buFont typeface="Arial" panose="020B0604020202020204" pitchFamily="34" charset="0"/>
              <a:buChar char="•"/>
            </a:pPr>
            <a:r>
              <a:rPr lang="it-IT" sz="1400" dirty="0" err="1">
                <a:highlight>
                  <a:srgbClr val="FF00FF"/>
                </a:highlight>
              </a:rPr>
              <a:t>findOthersAlbums</a:t>
            </a:r>
            <a:r>
              <a:rPr lang="it-IT" sz="1400" dirty="0">
                <a:highlight>
                  <a:srgbClr val="FF00FF"/>
                </a:highlight>
              </a:rPr>
              <a:t>(</a:t>
            </a:r>
            <a:r>
              <a:rPr lang="it-IT" sz="1400" dirty="0" err="1">
                <a:highlight>
                  <a:srgbClr val="FF00FF"/>
                </a:highlight>
              </a:rPr>
              <a:t>int</a:t>
            </a:r>
            <a:r>
              <a:rPr lang="it-IT" sz="1400" dirty="0">
                <a:highlight>
                  <a:srgbClr val="FF00FF"/>
                </a:highlight>
              </a:rPr>
              <a:t> id)</a:t>
            </a:r>
          </a:p>
          <a:p>
            <a:pPr marL="1200150" lvl="2" indent="-285750">
              <a:buFont typeface="Arial" panose="020B0604020202020204" pitchFamily="34" charset="0"/>
              <a:buChar char="•"/>
            </a:pPr>
            <a:r>
              <a:rPr lang="it-IT" sz="1400" dirty="0" err="1">
                <a:highlight>
                  <a:srgbClr val="FF00FF"/>
                </a:highlight>
              </a:rPr>
              <a:t>findUserAlbums</a:t>
            </a:r>
            <a:r>
              <a:rPr lang="it-IT" sz="1400" dirty="0">
                <a:highlight>
                  <a:srgbClr val="FF00FF"/>
                </a:highlight>
              </a:rPr>
              <a:t>(</a:t>
            </a:r>
            <a:r>
              <a:rPr lang="it-IT" sz="1400" dirty="0" err="1">
                <a:highlight>
                  <a:srgbClr val="FF00FF"/>
                </a:highlight>
              </a:rPr>
              <a:t>int</a:t>
            </a:r>
            <a:r>
              <a:rPr lang="it-IT" sz="1400" dirty="0">
                <a:highlight>
                  <a:srgbClr val="FF00FF"/>
                </a:highlight>
              </a:rPr>
              <a:t> id)</a:t>
            </a:r>
          </a:p>
          <a:p>
            <a:pPr marL="1200150" lvl="2" indent="-285750">
              <a:buFont typeface="Arial" panose="020B0604020202020204" pitchFamily="34" charset="0"/>
              <a:buChar char="•"/>
            </a:pPr>
            <a:r>
              <a:rPr lang="it-IT" sz="1400" dirty="0" err="1"/>
              <a:t>insertUser</a:t>
            </a:r>
            <a:r>
              <a:rPr lang="it-IT" sz="1400" dirty="0"/>
              <a:t>(</a:t>
            </a:r>
            <a:r>
              <a:rPr lang="it-IT" sz="1400" dirty="0" err="1"/>
              <a:t>String</a:t>
            </a:r>
            <a:r>
              <a:rPr lang="it-IT" sz="1400" dirty="0"/>
              <a:t> username, </a:t>
            </a:r>
            <a:r>
              <a:rPr lang="it-IT" sz="1400" dirty="0" err="1"/>
              <a:t>String</a:t>
            </a:r>
            <a:r>
              <a:rPr lang="it-IT" sz="1400" dirty="0"/>
              <a:t> password, </a:t>
            </a:r>
            <a:r>
              <a:rPr lang="it-IT" sz="1400" dirty="0" err="1"/>
              <a:t>String</a:t>
            </a:r>
            <a:r>
              <a:rPr lang="it-IT" sz="1400" dirty="0"/>
              <a:t> email)</a:t>
            </a:r>
          </a:p>
          <a:p>
            <a:pPr marL="1200150" lvl="2" indent="-285750">
              <a:buFont typeface="Arial" panose="020B0604020202020204" pitchFamily="34" charset="0"/>
              <a:buChar char="•"/>
            </a:pPr>
            <a:r>
              <a:rPr lang="it-IT" sz="1400" dirty="0" err="1"/>
              <a:t>isNew</a:t>
            </a:r>
            <a:r>
              <a:rPr lang="it-IT" sz="1400" dirty="0"/>
              <a:t>(</a:t>
            </a:r>
            <a:r>
              <a:rPr lang="it-IT" sz="1400" dirty="0" err="1"/>
              <a:t>String</a:t>
            </a:r>
            <a:r>
              <a:rPr lang="it-IT" sz="1400" dirty="0"/>
              <a:t> username)</a:t>
            </a:r>
          </a:p>
          <a:p>
            <a:pPr marL="1200150" lvl="2" indent="-285750">
              <a:buFont typeface="Arial" panose="020B0604020202020204" pitchFamily="34" charset="0"/>
              <a:buChar char="•"/>
            </a:pPr>
            <a:r>
              <a:rPr lang="it-IT" sz="1400" dirty="0" err="1"/>
              <a:t>getUsername</a:t>
            </a:r>
            <a:r>
              <a:rPr lang="it-IT" sz="1400" dirty="0"/>
              <a:t>(</a:t>
            </a:r>
            <a:r>
              <a:rPr lang="it-IT" sz="1400" dirty="0" err="1"/>
              <a:t>int</a:t>
            </a:r>
            <a:r>
              <a:rPr lang="it-IT" sz="1400" dirty="0"/>
              <a:t> id)</a:t>
            </a:r>
          </a:p>
        </p:txBody>
      </p:sp>
      <p:sp>
        <p:nvSpPr>
          <p:cNvPr id="13" name="CasellaDiTesto 12">
            <a:extLst>
              <a:ext uri="{FF2B5EF4-FFF2-40B4-BE49-F238E27FC236}">
                <a16:creationId xmlns:a16="http://schemas.microsoft.com/office/drawing/2014/main" id="{41651306-C729-8FEC-BFE1-528AA752C16F}"/>
              </a:ext>
            </a:extLst>
          </p:cNvPr>
          <p:cNvSpPr txBox="1"/>
          <p:nvPr/>
        </p:nvSpPr>
        <p:spPr>
          <a:xfrm>
            <a:off x="4060781" y="3213556"/>
            <a:ext cx="1797480" cy="523220"/>
          </a:xfrm>
          <a:prstGeom prst="rect">
            <a:avLst/>
          </a:prstGeom>
          <a:noFill/>
        </p:spPr>
        <p:txBody>
          <a:bodyPr wrap="none" rtlCol="0">
            <a:spAutoFit/>
          </a:bodyPr>
          <a:lstStyle/>
          <a:p>
            <a:pPr marL="285750" indent="-285750">
              <a:buFont typeface="Arial" panose="020B0604020202020204" pitchFamily="34" charset="0"/>
              <a:buChar char="•"/>
            </a:pPr>
            <a:r>
              <a:rPr lang="it-IT" sz="1400" dirty="0"/>
              <a:t>Filters</a:t>
            </a:r>
          </a:p>
          <a:p>
            <a:pPr marL="742950" lvl="1" indent="-285750">
              <a:buFont typeface="Arial" panose="020B0604020202020204" pitchFamily="34" charset="0"/>
              <a:buChar char="•"/>
            </a:pPr>
            <a:r>
              <a:rPr lang="it-IT" sz="1400" dirty="0" err="1"/>
              <a:t>LoggedUser</a:t>
            </a:r>
            <a:endParaRPr lang="it-IT" sz="1400" dirty="0"/>
          </a:p>
        </p:txBody>
      </p:sp>
      <p:sp>
        <p:nvSpPr>
          <p:cNvPr id="14" name="CasellaDiTesto 13">
            <a:extLst>
              <a:ext uri="{FF2B5EF4-FFF2-40B4-BE49-F238E27FC236}">
                <a16:creationId xmlns:a16="http://schemas.microsoft.com/office/drawing/2014/main" id="{9FC55214-7209-F177-8C63-7A89EA1155B3}"/>
              </a:ext>
            </a:extLst>
          </p:cNvPr>
          <p:cNvSpPr txBox="1"/>
          <p:nvPr/>
        </p:nvSpPr>
        <p:spPr>
          <a:xfrm>
            <a:off x="838200" y="5948687"/>
            <a:ext cx="1828800" cy="423193"/>
          </a:xfrm>
          <a:prstGeom prst="rect">
            <a:avLst/>
          </a:prstGeom>
          <a:noFill/>
        </p:spPr>
        <p:txBody>
          <a:bodyPr wrap="square" rtlCol="0">
            <a:spAutoFit/>
          </a:bodyPr>
          <a:lstStyle/>
          <a:p>
            <a:r>
              <a:rPr lang="it-IT" sz="1050" dirty="0">
                <a:highlight>
                  <a:srgbClr val="FFFF00"/>
                </a:highlight>
              </a:rPr>
              <a:t>RIA </a:t>
            </a:r>
            <a:r>
              <a:rPr lang="it-IT" sz="1050" dirty="0" err="1">
                <a:highlight>
                  <a:srgbClr val="FFFF00"/>
                </a:highlight>
              </a:rPr>
              <a:t>only</a:t>
            </a:r>
            <a:endParaRPr lang="it-IT" sz="1050" dirty="0">
              <a:highlight>
                <a:srgbClr val="FFFF00"/>
              </a:highlight>
            </a:endParaRPr>
          </a:p>
          <a:p>
            <a:r>
              <a:rPr lang="it-IT" sz="1100" dirty="0">
                <a:highlight>
                  <a:srgbClr val="FF00FF"/>
                </a:highlight>
              </a:rPr>
              <a:t>HTML pure </a:t>
            </a:r>
            <a:r>
              <a:rPr lang="it-IT" sz="1100" dirty="0" err="1">
                <a:highlight>
                  <a:srgbClr val="FF00FF"/>
                </a:highlight>
              </a:rPr>
              <a:t>only</a:t>
            </a:r>
            <a:endParaRPr lang="it-IT" sz="1100" dirty="0">
              <a:highlight>
                <a:srgbClr val="FF00FF"/>
              </a:highlight>
            </a:endParaRPr>
          </a:p>
        </p:txBody>
      </p:sp>
    </p:spTree>
    <p:extLst>
      <p:ext uri="{BB962C8B-B14F-4D97-AF65-F5344CB8AC3E}">
        <p14:creationId xmlns:p14="http://schemas.microsoft.com/office/powerpoint/2010/main" val="2081962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9A2325-196E-B7B2-52FF-64146DFA94EC}"/>
              </a:ext>
            </a:extLst>
          </p:cNvPr>
          <p:cNvSpPr>
            <a:spLocks noGrp="1"/>
          </p:cNvSpPr>
          <p:nvPr>
            <p:ph type="title"/>
          </p:nvPr>
        </p:nvSpPr>
        <p:spPr/>
        <p:txBody>
          <a:bodyPr/>
          <a:lstStyle/>
          <a:p>
            <a:pPr algn="ctr"/>
            <a:r>
              <a:rPr lang="it-IT" dirty="0"/>
              <a:t>Application Design - HTML</a:t>
            </a:r>
          </a:p>
        </p:txBody>
      </p:sp>
      <p:pic>
        <p:nvPicPr>
          <p:cNvPr id="5" name="Segnaposto contenuto 4">
            <a:extLst>
              <a:ext uri="{FF2B5EF4-FFF2-40B4-BE49-F238E27FC236}">
                <a16:creationId xmlns:a16="http://schemas.microsoft.com/office/drawing/2014/main" id="{60371298-ED51-55E9-DA40-B13ABABB1E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4484" y="1843088"/>
            <a:ext cx="6683031" cy="4351338"/>
          </a:xfrm>
        </p:spPr>
      </p:pic>
    </p:spTree>
    <p:extLst>
      <p:ext uri="{BB962C8B-B14F-4D97-AF65-F5344CB8AC3E}">
        <p14:creationId xmlns:p14="http://schemas.microsoft.com/office/powerpoint/2010/main" val="3631957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05940EA5-9E84-A733-6D2A-D0B80598D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674" y="789445"/>
            <a:ext cx="11039605" cy="6068555"/>
          </a:xfrm>
          <a:prstGeom prst="rect">
            <a:avLst/>
          </a:prstGeom>
        </p:spPr>
      </p:pic>
      <p:sp>
        <p:nvSpPr>
          <p:cNvPr id="15" name="Titolo 1">
            <a:extLst>
              <a:ext uri="{FF2B5EF4-FFF2-40B4-BE49-F238E27FC236}">
                <a16:creationId xmlns:a16="http://schemas.microsoft.com/office/drawing/2014/main" id="{5C9E224A-869E-82AA-D199-2AABFCCE9433}"/>
              </a:ext>
            </a:extLst>
          </p:cNvPr>
          <p:cNvSpPr txBox="1">
            <a:spLocks/>
          </p:cNvSpPr>
          <p:nvPr/>
        </p:nvSpPr>
        <p:spPr>
          <a:xfrm>
            <a:off x="1021915" y="310847"/>
            <a:ext cx="10515600" cy="528398"/>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SEQUENCE DIAGRAM</a:t>
            </a:r>
          </a:p>
        </p:txBody>
      </p:sp>
    </p:spTree>
    <p:extLst>
      <p:ext uri="{BB962C8B-B14F-4D97-AF65-F5344CB8AC3E}">
        <p14:creationId xmlns:p14="http://schemas.microsoft.com/office/powerpoint/2010/main" val="138643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6379BEB7-F68F-B1F1-5ABE-BA28B015E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3" y="0"/>
            <a:ext cx="12015394" cy="6858000"/>
          </a:xfrm>
          <a:prstGeom prst="rect">
            <a:avLst/>
          </a:prstGeom>
        </p:spPr>
      </p:pic>
    </p:spTree>
    <p:extLst>
      <p:ext uri="{BB962C8B-B14F-4D97-AF65-F5344CB8AC3E}">
        <p14:creationId xmlns:p14="http://schemas.microsoft.com/office/powerpoint/2010/main" val="291236515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1419</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Arial</vt:lpstr>
      <vt:lpstr>Calibri</vt:lpstr>
      <vt:lpstr>Calibri Light</vt:lpstr>
      <vt:lpstr>Tema di Office</vt:lpstr>
      <vt:lpstr>Documentazione  gruppo 164</vt:lpstr>
      <vt:lpstr>Analisi dei dati</vt:lpstr>
      <vt:lpstr>SCHEMA ER</vt:lpstr>
      <vt:lpstr>Presentazione standard di PowerPoint</vt:lpstr>
      <vt:lpstr>Analisi dei dati</vt:lpstr>
      <vt:lpstr>COMPONENTI</vt:lpstr>
      <vt:lpstr>Application Design - HTML</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Application Design - RIA</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Canepari Michele</dc:creator>
  <cp:lastModifiedBy>Giuseppe Buccheri</cp:lastModifiedBy>
  <cp:revision>4</cp:revision>
  <dcterms:created xsi:type="dcterms:W3CDTF">2024-07-22T07:00:08Z</dcterms:created>
  <dcterms:modified xsi:type="dcterms:W3CDTF">2024-07-22T16:14:38Z</dcterms:modified>
</cp:coreProperties>
</file>