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Campo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O46002154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Sito web basato su una agenzia viaggi</a:t>
            </a:r>
          </a:p>
          <a:p>
            <a:pPr lvl="1"/>
            <a:r>
              <a:rPr lang="it-IT" sz="2000" dirty="0"/>
              <a:t>Gestione prenotazioni con diverse scelte </a:t>
            </a:r>
          </a:p>
          <a:p>
            <a:pPr lvl="1"/>
            <a:r>
              <a:rPr lang="it-IT" sz="2000" dirty="0"/>
              <a:t>Modifica della propria prenotazione</a:t>
            </a:r>
          </a:p>
          <a:p>
            <a:pPr lvl="1"/>
            <a:r>
              <a:rPr lang="it-IT" sz="2000" dirty="0"/>
              <a:t>Iscrizione a una newsletter per viaggi last minute</a:t>
            </a:r>
          </a:p>
          <a:p>
            <a:pPr lvl="1"/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6C27DB4-5C33-EA41-9860-92709D31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37" y="10138"/>
            <a:ext cx="3928592" cy="18435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48E93AE-3C9C-2F43-A653-173CEBDEB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9" y="1671092"/>
            <a:ext cx="3934037" cy="184606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001A679-4608-C144-A5B0-C161C466E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37" y="3326339"/>
            <a:ext cx="3928592" cy="184350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C25A627-FF76-A345-9A54-7147131F5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7" y="4261538"/>
            <a:ext cx="3899139" cy="18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E07590-0977-5244-ACB4-B21EC058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057400"/>
            <a:ext cx="7293295" cy="2748071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2D2B89-B8CF-AF4B-87F3-8047DD24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692730"/>
            <a:ext cx="7711299" cy="5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C38550-A8D1-5D42-A586-32B4C4BE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599079"/>
            <a:ext cx="7356784" cy="4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CAB1ECD-0D46-9F4C-8C6C-D9D8BB84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4" y="2837330"/>
            <a:ext cx="7622547" cy="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Utente di Microsoft Office</cp:lastModifiedBy>
  <cp:revision>3</cp:revision>
  <dcterms:created xsi:type="dcterms:W3CDTF">2021-03-24T16:57:46Z</dcterms:created>
  <dcterms:modified xsi:type="dcterms:W3CDTF">2021-03-27T15:39:06Z</dcterms:modified>
</cp:coreProperties>
</file>