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Campo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O46002154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Funzioni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CEC4AD-027D-4243-89D6-38BEB794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67" y="-4815"/>
            <a:ext cx="6959600" cy="55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111A88-0861-B843-94E0-FBA764B116F4}"/>
              </a:ext>
            </a:extLst>
          </p:cNvPr>
          <p:cNvSpPr txBox="1"/>
          <p:nvPr/>
        </p:nvSpPr>
        <p:spPr>
          <a:xfrm>
            <a:off x="4037826" y="5641683"/>
            <a:ext cx="717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creato questa funzione per aggiungere gli elementi creati sul documento </a:t>
            </a:r>
            <a:r>
              <a:rPr lang="it-IT" dirty="0" err="1"/>
              <a:t>contains.js</a:t>
            </a:r>
            <a:r>
              <a:rPr lang="it-IT" dirty="0"/>
              <a:t> e aggiungerli nei div corrispondenti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Funzioni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2865303-D5C6-F948-AF84-2BCF4975A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"/>
            <a:ext cx="6262621" cy="5931206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1B4DCC-1189-AC41-87D1-69FEDBA18226}"/>
              </a:ext>
            </a:extLst>
          </p:cNvPr>
          <p:cNvSpPr txBox="1"/>
          <p:nvPr/>
        </p:nvSpPr>
        <p:spPr>
          <a:xfrm>
            <a:off x="4037826" y="6051176"/>
            <a:ext cx="767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creatprefer</a:t>
            </a:r>
            <a:r>
              <a:rPr lang="it-IT" dirty="0"/>
              <a:t>, consente di aggiungere degli elementi nei preferiti al di sopra del »container» principale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Funzioni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BECFB8-F30B-334D-A671-FB66A948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22983"/>
            <a:ext cx="4226624" cy="45737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407284-EE02-2F46-8193-C99EEA52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06" y="4583237"/>
            <a:ext cx="4219497" cy="186335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3F7F11-6ACD-7B45-94A3-149870680B1A}"/>
              </a:ext>
            </a:extLst>
          </p:cNvPr>
          <p:cNvSpPr txBox="1"/>
          <p:nvPr/>
        </p:nvSpPr>
        <p:spPr>
          <a:xfrm>
            <a:off x="8391177" y="2675965"/>
            <a:ext cx="367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dirty="0" err="1"/>
              <a:t>search</a:t>
            </a:r>
            <a:r>
              <a:rPr lang="it-IT" dirty="0"/>
              <a:t>() consente di cercare e stampare a video l’elemento cercato nella apposita barra di ricerca creata sul file html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MHW2</vt:lpstr>
      <vt:lpstr>Funzioni Javascript</vt:lpstr>
      <vt:lpstr>Funzioni Javascript</vt:lpstr>
      <vt:lpstr>Funzioni Javascript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Utente di Microsoft Office</cp:lastModifiedBy>
  <cp:revision>4</cp:revision>
  <dcterms:created xsi:type="dcterms:W3CDTF">2021-03-24T16:57:46Z</dcterms:created>
  <dcterms:modified xsi:type="dcterms:W3CDTF">2021-04-12T13:52:06Z</dcterms:modified>
</cp:coreProperties>
</file>