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26/04/21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Giuseppe Campo	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O46002154	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26-04-2021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API meteo 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44672812-E8F0-CC42-9A58-DBDFA0A78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541" y="1245842"/>
            <a:ext cx="5871308" cy="2069521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EA5B95-532A-8F4B-BA03-6BDD6201E93D}"/>
              </a:ext>
            </a:extLst>
          </p:cNvPr>
          <p:cNvSpPr txBox="1"/>
          <p:nvPr/>
        </p:nvSpPr>
        <p:spPr>
          <a:xfrm>
            <a:off x="5275541" y="4110158"/>
            <a:ext cx="5871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API senza autentificazione mi consente di visualizzare a video mediante dei div, la temperatura e le condizioni metereologiche scelte dall’utilizzatore mediante un apposito campo di testo </a:t>
            </a:r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API meteo 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9E15686-2C2C-044B-BB64-90A1BA84A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335" y="159703"/>
            <a:ext cx="4864100" cy="4241800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479EAF-8CE3-5C48-ABC6-7C3C44ABF99A}"/>
              </a:ext>
            </a:extLst>
          </p:cNvPr>
          <p:cNvSpPr txBox="1"/>
          <p:nvPr/>
        </p:nvSpPr>
        <p:spPr>
          <a:xfrm>
            <a:off x="5681335" y="4742169"/>
            <a:ext cx="486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Mediante queste funzioni, in caso di successo, mi consente di aggiungere in un div le condizioni meteo scelte, invece in caso di errore stampa in Console lo stato di errore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API aeroporto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8CDA6B3-95BC-FC4C-A330-7109A067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3" y="810238"/>
            <a:ext cx="6629400" cy="2628900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BF825D8-C0A2-594E-9520-649FA233E68D}"/>
              </a:ext>
            </a:extLst>
          </p:cNvPr>
          <p:cNvSpPr txBox="1"/>
          <p:nvPr/>
        </p:nvSpPr>
        <p:spPr>
          <a:xfrm>
            <a:off x="4770583" y="4232515"/>
            <a:ext cx="6898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API, mediante un autentificazione con api-</a:t>
            </a:r>
            <a:r>
              <a:rPr lang="it-IT" dirty="0" err="1"/>
              <a:t>key</a:t>
            </a:r>
            <a:r>
              <a:rPr lang="it-IT" dirty="0"/>
              <a:t>, consente di visualizzare lo stato dei voli se in ritardo o in orari dell’aeroporto scelto mediante il codice distintivo ICAO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API aeroporto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7723045-E76A-F744-9D90-A76F88C35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035" y="541368"/>
            <a:ext cx="4584700" cy="3530600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F62236-A091-7346-82B3-5CC2BDED5AF8}"/>
              </a:ext>
            </a:extLst>
          </p:cNvPr>
          <p:cNvSpPr txBox="1"/>
          <p:nvPr/>
        </p:nvSpPr>
        <p:spPr>
          <a:xfrm>
            <a:off x="5821035" y="4332156"/>
            <a:ext cx="4584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questa funzione, inserisco nell’apposito div i campi ritornati dal </a:t>
            </a:r>
            <a:r>
              <a:rPr lang="it-IT" dirty="0" err="1"/>
              <a:t>json</a:t>
            </a:r>
            <a:r>
              <a:rPr lang="it-IT" dirty="0"/>
              <a:t> solo in caso di successo, nel caso ci fosse un errore come per </a:t>
            </a:r>
            <a:r>
              <a:rPr lang="it-IT"/>
              <a:t>il precedente </a:t>
            </a:r>
            <a:r>
              <a:rPr lang="it-IT" dirty="0"/>
              <a:t>API stampa un messaggio di errore in console</a:t>
            </a:r>
          </a:p>
        </p:txBody>
      </p:sp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145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MHW3</vt:lpstr>
      <vt:lpstr>Descrizione API meteo </vt:lpstr>
      <vt:lpstr>Descrizione API meteo </vt:lpstr>
      <vt:lpstr>Descrizione API aeroporto</vt:lpstr>
      <vt:lpstr>Descrizione API aeroporto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Utente di Microsoft Office</cp:lastModifiedBy>
  <cp:revision>3</cp:revision>
  <dcterms:created xsi:type="dcterms:W3CDTF">2021-03-24T16:57:46Z</dcterms:created>
  <dcterms:modified xsi:type="dcterms:W3CDTF">2021-04-26T08:15:14Z</dcterms:modified>
</cp:coreProperties>
</file>