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1680" r:id="rId5"/>
    <p:sldId id="675" r:id="rId6"/>
    <p:sldId id="1669" r:id="rId7"/>
    <p:sldId id="1700" r:id="rId8"/>
    <p:sldId id="1656" r:id="rId9"/>
    <p:sldId id="1658" r:id="rId10"/>
    <p:sldId id="1659" r:id="rId11"/>
    <p:sldId id="1660" r:id="rId12"/>
    <p:sldId id="1661" r:id="rId13"/>
    <p:sldId id="1705" r:id="rId14"/>
    <p:sldId id="1326" r:id="rId15"/>
    <p:sldId id="1687" r:id="rId16"/>
    <p:sldId id="1688" r:id="rId17"/>
    <p:sldId id="1689" r:id="rId18"/>
    <p:sldId id="1690" r:id="rId19"/>
    <p:sldId id="1691" r:id="rId20"/>
    <p:sldId id="1692" r:id="rId21"/>
    <p:sldId id="1693" r:id="rId22"/>
    <p:sldId id="1664" r:id="rId23"/>
    <p:sldId id="1665" r:id="rId24"/>
    <p:sldId id="1666" r:id="rId25"/>
    <p:sldId id="1702" r:id="rId26"/>
    <p:sldId id="1696" r:id="rId27"/>
    <p:sldId id="1698" r:id="rId28"/>
    <p:sldId id="1706" r:id="rId29"/>
    <p:sldId id="1707" r:id="rId30"/>
    <p:sldId id="1708" r:id="rId31"/>
    <p:sldId id="1711" r:id="rId32"/>
    <p:sldId id="1699" r:id="rId33"/>
    <p:sldId id="1710" r:id="rId34"/>
  </p:sldIdLst>
  <p:sldSz cx="12192000" cy="6858000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aco Stefania" initials="SS" lastIdx="1" clrIdx="0">
    <p:extLst>
      <p:ext uri="{19B8F6BF-5375-455C-9EA6-DF929625EA0E}">
        <p15:presenceInfo xmlns:p15="http://schemas.microsoft.com/office/powerpoint/2012/main" userId="S-1-5-21-530726339-931938001-1011632211-290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4A5"/>
    <a:srgbClr val="0069A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FE94E-B075-4C8B-BF3B-FBD576F5E2F4}" v="1" dt="2020-04-27T20:12:05.679"/>
    <p1510:client id="{7B069F47-314E-4829-9E36-EF9F853CAEE8}" v="2" dt="2020-04-27T21:25:02.316"/>
    <p1510:client id="{AA4C81D4-E111-49C4-9102-463C9722771D}" v="4" dt="2019-05-27T09:40:16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ntonietta Caucci" userId="59082904-b76b-4681-aa4e-dab9a8176787" providerId="ADAL" clId="{2E358F35-5FBC-134D-96B1-B07A38A74822}"/>
    <pc:docChg chg="undo custSel addSld delSld modSld sldOrd">
      <pc:chgData name="Maria Antonietta Caucci" userId="59082904-b76b-4681-aa4e-dab9a8176787" providerId="ADAL" clId="{2E358F35-5FBC-134D-96B1-B07A38A74822}" dt="2019-05-24T10:05:31.453" v="2191" actId="478"/>
      <pc:docMkLst>
        <pc:docMk/>
      </pc:docMkLst>
      <pc:sldChg chg="addSp delSp modSp">
        <pc:chgData name="Maria Antonietta Caucci" userId="59082904-b76b-4681-aa4e-dab9a8176787" providerId="ADAL" clId="{2E358F35-5FBC-134D-96B1-B07A38A74822}" dt="2019-05-23T09:35:57.445" v="1669" actId="478"/>
        <pc:sldMkLst>
          <pc:docMk/>
          <pc:sldMk cId="176997254" sldId="675"/>
        </pc:sldMkLst>
        <pc:spChg chg="add del mod">
          <ac:chgData name="Maria Antonietta Caucci" userId="59082904-b76b-4681-aa4e-dab9a8176787" providerId="ADAL" clId="{2E358F35-5FBC-134D-96B1-B07A38A74822}" dt="2019-05-23T09:35:57.445" v="1669" actId="478"/>
          <ac:spMkLst>
            <pc:docMk/>
            <pc:sldMk cId="176997254" sldId="675"/>
            <ac:spMk id="39" creationId="{87657648-B17D-6D49-A050-80841A998883}"/>
          </ac:spMkLst>
        </pc:spChg>
      </pc:sldChg>
      <pc:sldChg chg="addSp delSp modSp">
        <pc:chgData name="Maria Antonietta Caucci" userId="59082904-b76b-4681-aa4e-dab9a8176787" providerId="ADAL" clId="{2E358F35-5FBC-134D-96B1-B07A38A74822}" dt="2019-05-21T12:49:06.815" v="511"/>
        <pc:sldMkLst>
          <pc:docMk/>
          <pc:sldMk cId="3074407194" sldId="1326"/>
        </pc:sldMkLst>
        <pc:spChg chg="add del mod">
          <ac:chgData name="Maria Antonietta Caucci" userId="59082904-b76b-4681-aa4e-dab9a8176787" providerId="ADAL" clId="{2E358F35-5FBC-134D-96B1-B07A38A74822}" dt="2019-05-21T12:49:06.458" v="510" actId="478"/>
          <ac:spMkLst>
            <pc:docMk/>
            <pc:sldMk cId="3074407194" sldId="1326"/>
            <ac:spMk id="3" creationId="{257CB823-682B-224C-A8CA-A79477694DA5}"/>
          </ac:spMkLst>
        </pc:spChg>
        <pc:spChg chg="del mod">
          <ac:chgData name="Maria Antonietta Caucci" userId="59082904-b76b-4681-aa4e-dab9a8176787" providerId="ADAL" clId="{2E358F35-5FBC-134D-96B1-B07A38A74822}" dt="2019-05-21T12:49:04.899" v="509" actId="478"/>
          <ac:spMkLst>
            <pc:docMk/>
            <pc:sldMk cId="3074407194" sldId="1326"/>
            <ac:spMk id="19" creationId="{2B2E3AE7-D428-4E63-99DD-C1E4A4B3D3E1}"/>
          </ac:spMkLst>
        </pc:spChg>
        <pc:spChg chg="add">
          <ac:chgData name="Maria Antonietta Caucci" userId="59082904-b76b-4681-aa4e-dab9a8176787" providerId="ADAL" clId="{2E358F35-5FBC-134D-96B1-B07A38A74822}" dt="2019-05-21T12:49:06.815" v="511"/>
          <ac:spMkLst>
            <pc:docMk/>
            <pc:sldMk cId="3074407194" sldId="1326"/>
            <ac:spMk id="66" creationId="{A09DC936-2068-5041-955B-732A2BC5600C}"/>
          </ac:spMkLst>
        </pc:spChg>
        <pc:grpChg chg="del">
          <ac:chgData name="Maria Antonietta Caucci" userId="59082904-b76b-4681-aa4e-dab9a8176787" providerId="ADAL" clId="{2E358F35-5FBC-134D-96B1-B07A38A74822}" dt="2019-05-21T12:45:58.138" v="391" actId="478"/>
          <ac:grpSpMkLst>
            <pc:docMk/>
            <pc:sldMk cId="3074407194" sldId="1326"/>
            <ac:grpSpMk id="15" creationId="{F86D7BD8-CC09-4EFA-9B15-611BE889918C}"/>
          </ac:grpSpMkLst>
        </pc:grpChg>
      </pc:sldChg>
      <pc:sldChg chg="addSp delSp modSp">
        <pc:chgData name="Maria Antonietta Caucci" userId="59082904-b76b-4681-aa4e-dab9a8176787" providerId="ADAL" clId="{2E358F35-5FBC-134D-96B1-B07A38A74822}" dt="2019-05-24T10:04:55.370" v="2179" actId="478"/>
        <pc:sldMkLst>
          <pc:docMk/>
          <pc:sldMk cId="970559637" sldId="1656"/>
        </pc:sldMkLst>
        <pc:spChg chg="mod">
          <ac:chgData name="Maria Antonietta Caucci" userId="59082904-b76b-4681-aa4e-dab9a8176787" providerId="ADAL" clId="{2E358F35-5FBC-134D-96B1-B07A38A74822}" dt="2019-05-21T12:42:36.422" v="170" actId="1076"/>
          <ac:spMkLst>
            <pc:docMk/>
            <pc:sldMk cId="970559637" sldId="1656"/>
            <ac:spMk id="5" creationId="{E4395143-05F1-D745-AE4F-9C41930F6EB9}"/>
          </ac:spMkLst>
        </pc:spChg>
        <pc:spChg chg="mod">
          <ac:chgData name="Maria Antonietta Caucci" userId="59082904-b76b-4681-aa4e-dab9a8176787" providerId="ADAL" clId="{2E358F35-5FBC-134D-96B1-B07A38A74822}" dt="2019-05-23T09:25:53.655" v="1584" actId="1076"/>
          <ac:spMkLst>
            <pc:docMk/>
            <pc:sldMk cId="970559637" sldId="1656"/>
            <ac:spMk id="12" creationId="{C73EA875-D596-D74F-9C0F-AD8AB3235937}"/>
          </ac:spMkLst>
        </pc:spChg>
        <pc:spChg chg="mod">
          <ac:chgData name="Maria Antonietta Caucci" userId="59082904-b76b-4681-aa4e-dab9a8176787" providerId="ADAL" clId="{2E358F35-5FBC-134D-96B1-B07A38A74822}" dt="2019-05-23T09:26:07.645" v="1598" actId="1035"/>
          <ac:spMkLst>
            <pc:docMk/>
            <pc:sldMk cId="970559637" sldId="1656"/>
            <ac:spMk id="13" creationId="{5ADCA050-FF76-0241-B17F-E7D4193FEB70}"/>
          </ac:spMkLst>
        </pc:spChg>
        <pc:spChg chg="mod">
          <ac:chgData name="Maria Antonietta Caucci" userId="59082904-b76b-4681-aa4e-dab9a8176787" providerId="ADAL" clId="{2E358F35-5FBC-134D-96B1-B07A38A74822}" dt="2019-05-23T09:25:48.522" v="1583" actId="1076"/>
          <ac:spMkLst>
            <pc:docMk/>
            <pc:sldMk cId="970559637" sldId="1656"/>
            <ac:spMk id="14" creationId="{C8041500-9804-B546-8EF2-C7DCFEDD2E34}"/>
          </ac:spMkLst>
        </pc:spChg>
        <pc:spChg chg="mod">
          <ac:chgData name="Maria Antonietta Caucci" userId="59082904-b76b-4681-aa4e-dab9a8176787" providerId="ADAL" clId="{2E358F35-5FBC-134D-96B1-B07A38A74822}" dt="2019-05-23T09:26:01.234" v="1589" actId="1035"/>
          <ac:spMkLst>
            <pc:docMk/>
            <pc:sldMk cId="970559637" sldId="1656"/>
            <ac:spMk id="16" creationId="{0214073D-9004-5E44-AC2F-779CD8A66C3A}"/>
          </ac:spMkLst>
        </pc:spChg>
        <pc:spChg chg="mod">
          <ac:chgData name="Maria Antonietta Caucci" userId="59082904-b76b-4681-aa4e-dab9a8176787" providerId="ADAL" clId="{2E358F35-5FBC-134D-96B1-B07A38A74822}" dt="2019-05-23T09:26:03.474" v="1594" actId="1035"/>
          <ac:spMkLst>
            <pc:docMk/>
            <pc:sldMk cId="970559637" sldId="1656"/>
            <ac:spMk id="17" creationId="{75E47A41-FD04-E244-9C13-BB8C843A0B6C}"/>
          </ac:spMkLst>
        </pc:spChg>
        <pc:spChg chg="mod">
          <ac:chgData name="Maria Antonietta Caucci" userId="59082904-b76b-4681-aa4e-dab9a8176787" providerId="ADAL" clId="{2E358F35-5FBC-134D-96B1-B07A38A74822}" dt="2019-05-21T12:42:36.422" v="170" actId="1076"/>
          <ac:spMkLst>
            <pc:docMk/>
            <pc:sldMk cId="970559637" sldId="1656"/>
            <ac:spMk id="18" creationId="{0CCB1B4C-3416-174F-B42A-DBA0815550B0}"/>
          </ac:spMkLst>
        </pc:spChg>
        <pc:spChg chg="mod">
          <ac:chgData name="Maria Antonietta Caucci" userId="59082904-b76b-4681-aa4e-dab9a8176787" providerId="ADAL" clId="{2E358F35-5FBC-134D-96B1-B07A38A74822}" dt="2019-05-21T12:42:36.422" v="170" actId="1076"/>
          <ac:spMkLst>
            <pc:docMk/>
            <pc:sldMk cId="970559637" sldId="1656"/>
            <ac:spMk id="19" creationId="{616BF26D-97EA-5D47-8308-932B2AE83D87}"/>
          </ac:spMkLst>
        </pc:spChg>
        <pc:spChg chg="add del mod">
          <ac:chgData name="Maria Antonietta Caucci" userId="59082904-b76b-4681-aa4e-dab9a8176787" providerId="ADAL" clId="{2E358F35-5FBC-134D-96B1-B07A38A74822}" dt="2019-05-23T11:18:30.166" v="2082" actId="478"/>
          <ac:spMkLst>
            <pc:docMk/>
            <pc:sldMk cId="970559637" sldId="1656"/>
            <ac:spMk id="20" creationId="{EA167CB8-A121-4446-B509-6AE334FE239C}"/>
          </ac:spMkLst>
        </pc:spChg>
        <pc:spChg chg="add del">
          <ac:chgData name="Maria Antonietta Caucci" userId="59082904-b76b-4681-aa4e-dab9a8176787" providerId="ADAL" clId="{2E358F35-5FBC-134D-96B1-B07A38A74822}" dt="2019-05-24T10:04:55.370" v="2179" actId="478"/>
          <ac:spMkLst>
            <pc:docMk/>
            <pc:sldMk cId="970559637" sldId="1656"/>
            <ac:spMk id="22" creationId="{02DC7EE4-823E-CA43-95F4-1E3CC465A291}"/>
          </ac:spMkLst>
        </pc:spChg>
        <pc:cxnChg chg="mod">
          <ac:chgData name="Maria Antonietta Caucci" userId="59082904-b76b-4681-aa4e-dab9a8176787" providerId="ADAL" clId="{2E358F35-5FBC-134D-96B1-B07A38A74822}" dt="2019-05-21T12:42:36.422" v="170" actId="1076"/>
          <ac:cxnSpMkLst>
            <pc:docMk/>
            <pc:sldMk cId="970559637" sldId="1656"/>
            <ac:cxnSpMk id="4" creationId="{7DB51CEB-6182-1547-9AF5-F8FD4C1889FE}"/>
          </ac:cxnSpMkLst>
        </pc:cxnChg>
      </pc:sldChg>
      <pc:sldChg chg="modSp">
        <pc:chgData name="Maria Antonietta Caucci" userId="59082904-b76b-4681-aa4e-dab9a8176787" providerId="ADAL" clId="{2E358F35-5FBC-134D-96B1-B07A38A74822}" dt="2019-05-23T10:59:54.729" v="1859" actId="242"/>
        <pc:sldMkLst>
          <pc:docMk/>
          <pc:sldMk cId="1269233342" sldId="1657"/>
        </pc:sldMkLst>
        <pc:spChg chg="mod">
          <ac:chgData name="Maria Antonietta Caucci" userId="59082904-b76b-4681-aa4e-dab9a8176787" providerId="ADAL" clId="{2E358F35-5FBC-134D-96B1-B07A38A74822}" dt="2019-05-23T10:59:54.729" v="1859" actId="242"/>
          <ac:spMkLst>
            <pc:docMk/>
            <pc:sldMk cId="1269233342" sldId="1657"/>
            <ac:spMk id="2" creationId="{939B5C04-5ED9-F444-AEB0-3F738FAE4A90}"/>
          </ac:spMkLst>
        </pc:spChg>
      </pc:sldChg>
      <pc:sldChg chg="addSp delSp modSp">
        <pc:chgData name="Maria Antonietta Caucci" userId="59082904-b76b-4681-aa4e-dab9a8176787" providerId="ADAL" clId="{2E358F35-5FBC-134D-96B1-B07A38A74822}" dt="2019-05-24T10:05:04.819" v="2181" actId="478"/>
        <pc:sldMkLst>
          <pc:docMk/>
          <pc:sldMk cId="976400127" sldId="1664"/>
        </pc:sldMkLst>
        <pc:spChg chg="add del">
          <ac:chgData name="Maria Antonietta Caucci" userId="59082904-b76b-4681-aa4e-dab9a8176787" providerId="ADAL" clId="{2E358F35-5FBC-134D-96B1-B07A38A74822}" dt="2019-05-23T11:18:49.711" v="2086" actId="478"/>
          <ac:spMkLst>
            <pc:docMk/>
            <pc:sldMk cId="976400127" sldId="1664"/>
            <ac:spMk id="5" creationId="{78BAD06C-8746-4442-8AFF-EB61975C456E}"/>
          </ac:spMkLst>
        </pc:spChg>
        <pc:spChg chg="add del">
          <ac:chgData name="Maria Antonietta Caucci" userId="59082904-b76b-4681-aa4e-dab9a8176787" providerId="ADAL" clId="{2E358F35-5FBC-134D-96B1-B07A38A74822}" dt="2019-05-24T10:05:04.819" v="2181" actId="478"/>
          <ac:spMkLst>
            <pc:docMk/>
            <pc:sldMk cId="976400127" sldId="1664"/>
            <ac:spMk id="6" creationId="{F1995018-24BF-CF48-BBC2-73EC8463CB45}"/>
          </ac:spMkLst>
        </pc:spChg>
        <pc:graphicFrameChg chg="modGraphic">
          <ac:chgData name="Maria Antonietta Caucci" userId="59082904-b76b-4681-aa4e-dab9a8176787" providerId="ADAL" clId="{2E358F35-5FBC-134D-96B1-B07A38A74822}" dt="2019-05-23T09:39:11.697" v="1705" actId="242"/>
          <ac:graphicFrameMkLst>
            <pc:docMk/>
            <pc:sldMk cId="976400127" sldId="1664"/>
            <ac:graphicFrameMk id="4" creationId="{CB314B93-2D58-AD45-9F6F-D708A8D21308}"/>
          </ac:graphicFrameMkLst>
        </pc:graphicFrameChg>
      </pc:sldChg>
      <pc:sldChg chg="addSp delSp">
        <pc:chgData name="Maria Antonietta Caucci" userId="59082904-b76b-4681-aa4e-dab9a8176787" providerId="ADAL" clId="{2E358F35-5FBC-134D-96B1-B07A38A74822}" dt="2019-05-24T10:05:07.818" v="2182" actId="478"/>
        <pc:sldMkLst>
          <pc:docMk/>
          <pc:sldMk cId="350091750" sldId="1665"/>
        </pc:sldMkLst>
        <pc:spChg chg="add del">
          <ac:chgData name="Maria Antonietta Caucci" userId="59082904-b76b-4681-aa4e-dab9a8176787" providerId="ADAL" clId="{2E358F35-5FBC-134D-96B1-B07A38A74822}" dt="2019-05-23T11:18:52.487" v="2088" actId="478"/>
          <ac:spMkLst>
            <pc:docMk/>
            <pc:sldMk cId="350091750" sldId="1665"/>
            <ac:spMk id="5" creationId="{6628701B-C8EE-B24A-9463-D475AE4A3EB2}"/>
          </ac:spMkLst>
        </pc:spChg>
        <pc:spChg chg="add del">
          <ac:chgData name="Maria Antonietta Caucci" userId="59082904-b76b-4681-aa4e-dab9a8176787" providerId="ADAL" clId="{2E358F35-5FBC-134D-96B1-B07A38A74822}" dt="2019-05-24T10:05:07.818" v="2182" actId="478"/>
          <ac:spMkLst>
            <pc:docMk/>
            <pc:sldMk cId="350091750" sldId="1665"/>
            <ac:spMk id="6" creationId="{24F83511-2B73-4046-B513-BC16E3AAB6AE}"/>
          </ac:spMkLst>
        </pc:spChg>
      </pc:sldChg>
      <pc:sldChg chg="addSp delSp modSp">
        <pc:chgData name="Maria Antonietta Caucci" userId="59082904-b76b-4681-aa4e-dab9a8176787" providerId="ADAL" clId="{2E358F35-5FBC-134D-96B1-B07A38A74822}" dt="2019-05-24T10:05:10.336" v="2183" actId="478"/>
        <pc:sldMkLst>
          <pc:docMk/>
          <pc:sldMk cId="2904527881" sldId="1666"/>
        </pc:sldMkLst>
        <pc:spChg chg="mod">
          <ac:chgData name="Maria Antonietta Caucci" userId="59082904-b76b-4681-aa4e-dab9a8176787" providerId="ADAL" clId="{2E358F35-5FBC-134D-96B1-B07A38A74822}" dt="2019-05-23T10:52:55.311" v="1769" actId="1036"/>
          <ac:spMkLst>
            <pc:docMk/>
            <pc:sldMk cId="2904527881" sldId="1666"/>
            <ac:spMk id="15" creationId="{CFCEE842-7490-FD4A-ADFC-67BE54414B60}"/>
          </ac:spMkLst>
        </pc:spChg>
        <pc:spChg chg="add del mod">
          <ac:chgData name="Maria Antonietta Caucci" userId="59082904-b76b-4681-aa4e-dab9a8176787" providerId="ADAL" clId="{2E358F35-5FBC-134D-96B1-B07A38A74822}" dt="2019-05-23T11:18:56.033" v="2090" actId="478"/>
          <ac:spMkLst>
            <pc:docMk/>
            <pc:sldMk cId="2904527881" sldId="1666"/>
            <ac:spMk id="16" creationId="{2C36BB9B-185D-2949-980A-C74CF1304275}"/>
          </ac:spMkLst>
        </pc:spChg>
        <pc:spChg chg="del">
          <ac:chgData name="Maria Antonietta Caucci" userId="59082904-b76b-4681-aa4e-dab9a8176787" providerId="ADAL" clId="{2E358F35-5FBC-134D-96B1-B07A38A74822}" dt="2019-05-23T10:52:14.918" v="1733" actId="478"/>
          <ac:spMkLst>
            <pc:docMk/>
            <pc:sldMk cId="2904527881" sldId="1666"/>
            <ac:spMk id="17" creationId="{BD6F6905-44A4-4082-99E8-4CD4A56E9EA7}"/>
          </ac:spMkLst>
        </pc:spChg>
        <pc:spChg chg="del">
          <ac:chgData name="Maria Antonietta Caucci" userId="59082904-b76b-4681-aa4e-dab9a8176787" providerId="ADAL" clId="{2E358F35-5FBC-134D-96B1-B07A38A74822}" dt="2019-05-23T10:51:46.944" v="1730" actId="478"/>
          <ac:spMkLst>
            <pc:docMk/>
            <pc:sldMk cId="2904527881" sldId="1666"/>
            <ac:spMk id="18" creationId="{1A6BB274-7D04-468C-ADF2-644472ECF238}"/>
          </ac:spMkLst>
        </pc:spChg>
        <pc:spChg chg="add del mod">
          <ac:chgData name="Maria Antonietta Caucci" userId="59082904-b76b-4681-aa4e-dab9a8176787" providerId="ADAL" clId="{2E358F35-5FBC-134D-96B1-B07A38A74822}" dt="2019-05-23T10:51:46.944" v="1730" actId="478"/>
          <ac:spMkLst>
            <pc:docMk/>
            <pc:sldMk cId="2904527881" sldId="1666"/>
            <ac:spMk id="19" creationId="{6D3863D9-E132-4F41-A9D8-7FFABAACEC4F}"/>
          </ac:spMkLst>
        </pc:spChg>
        <pc:spChg chg="add del mod">
          <ac:chgData name="Maria Antonietta Caucci" userId="59082904-b76b-4681-aa4e-dab9a8176787" providerId="ADAL" clId="{2E358F35-5FBC-134D-96B1-B07A38A74822}" dt="2019-05-23T10:52:17.443" v="1735" actId="478"/>
          <ac:spMkLst>
            <pc:docMk/>
            <pc:sldMk cId="2904527881" sldId="1666"/>
            <ac:spMk id="20" creationId="{E3C7ED11-A950-BF41-A661-DAFAB048FF0F}"/>
          </ac:spMkLst>
        </pc:spChg>
        <pc:spChg chg="del">
          <ac:chgData name="Maria Antonietta Caucci" userId="59082904-b76b-4681-aa4e-dab9a8176787" providerId="ADAL" clId="{2E358F35-5FBC-134D-96B1-B07A38A74822}" dt="2019-05-23T10:52:10.294" v="1732" actId="478"/>
          <ac:spMkLst>
            <pc:docMk/>
            <pc:sldMk cId="2904527881" sldId="1666"/>
            <ac:spMk id="27" creationId="{15632BE6-9A81-C149-9BFB-9A6342D1906B}"/>
          </ac:spMkLst>
        </pc:spChg>
        <pc:spChg chg="add mod">
          <ac:chgData name="Maria Antonietta Caucci" userId="59082904-b76b-4681-aa4e-dab9a8176787" providerId="ADAL" clId="{2E358F35-5FBC-134D-96B1-B07A38A74822}" dt="2019-05-23T10:53:15.407" v="1790" actId="1036"/>
          <ac:spMkLst>
            <pc:docMk/>
            <pc:sldMk cId="2904527881" sldId="1666"/>
            <ac:spMk id="30" creationId="{3FB21540-FBDD-5346-A86A-981BD8962326}"/>
          </ac:spMkLst>
        </pc:spChg>
        <pc:spChg chg="add del">
          <ac:chgData name="Maria Antonietta Caucci" userId="59082904-b76b-4681-aa4e-dab9a8176787" providerId="ADAL" clId="{2E358F35-5FBC-134D-96B1-B07A38A74822}" dt="2019-05-23T10:52:44.614" v="1763" actId="478"/>
          <ac:spMkLst>
            <pc:docMk/>
            <pc:sldMk cId="2904527881" sldId="1666"/>
            <ac:spMk id="31" creationId="{7B039C50-C4AF-7D4D-9BFF-722C4A9A1513}"/>
          </ac:spMkLst>
        </pc:spChg>
        <pc:spChg chg="del mod">
          <ac:chgData name="Maria Antonietta Caucci" userId="59082904-b76b-4681-aa4e-dab9a8176787" providerId="ADAL" clId="{2E358F35-5FBC-134D-96B1-B07A38A74822}" dt="2019-05-23T10:52:43.104" v="1762" actId="478"/>
          <ac:spMkLst>
            <pc:docMk/>
            <pc:sldMk cId="2904527881" sldId="1666"/>
            <ac:spMk id="35" creationId="{7ABEBDBB-8DAC-AF45-B66C-D531376123B5}"/>
          </ac:spMkLst>
        </pc:spChg>
        <pc:spChg chg="mod">
          <ac:chgData name="Maria Antonietta Caucci" userId="59082904-b76b-4681-aa4e-dab9a8176787" providerId="ADAL" clId="{2E358F35-5FBC-134D-96B1-B07A38A74822}" dt="2019-05-23T10:52:32.591" v="1740" actId="1035"/>
          <ac:spMkLst>
            <pc:docMk/>
            <pc:sldMk cId="2904527881" sldId="1666"/>
            <ac:spMk id="38" creationId="{072F0FC7-45EA-EF4C-BA05-B3606693DD66}"/>
          </ac:spMkLst>
        </pc:spChg>
        <pc:spChg chg="add">
          <ac:chgData name="Maria Antonietta Caucci" userId="59082904-b76b-4681-aa4e-dab9a8176787" providerId="ADAL" clId="{2E358F35-5FBC-134D-96B1-B07A38A74822}" dt="2019-05-23T10:53:17.247" v="1791"/>
          <ac:spMkLst>
            <pc:docMk/>
            <pc:sldMk cId="2904527881" sldId="1666"/>
            <ac:spMk id="41" creationId="{5A14BAEF-3040-0440-843E-D8ADF3899C91}"/>
          </ac:spMkLst>
        </pc:spChg>
        <pc:spChg chg="add del">
          <ac:chgData name="Maria Antonietta Caucci" userId="59082904-b76b-4681-aa4e-dab9a8176787" providerId="ADAL" clId="{2E358F35-5FBC-134D-96B1-B07A38A74822}" dt="2019-05-24T10:05:10.336" v="2183" actId="478"/>
          <ac:spMkLst>
            <pc:docMk/>
            <pc:sldMk cId="2904527881" sldId="1666"/>
            <ac:spMk id="42" creationId="{13005FA8-059D-4F4E-B28B-51CFEA7A15A6}"/>
          </ac:spMkLst>
        </pc:spChg>
        <pc:grpChg chg="del">
          <ac:chgData name="Maria Antonietta Caucci" userId="59082904-b76b-4681-aa4e-dab9a8176787" providerId="ADAL" clId="{2E358F35-5FBC-134D-96B1-B07A38A74822}" dt="2019-05-23T10:51:40.059" v="1729" actId="478"/>
          <ac:grpSpMkLst>
            <pc:docMk/>
            <pc:sldMk cId="2904527881" sldId="1666"/>
            <ac:grpSpMk id="4" creationId="{BA68BDA2-7188-D342-937E-22344E89FA21}"/>
          </ac:grpSpMkLst>
        </pc:grpChg>
        <pc:grpChg chg="mod">
          <ac:chgData name="Maria Antonietta Caucci" userId="59082904-b76b-4681-aa4e-dab9a8176787" providerId="ADAL" clId="{2E358F35-5FBC-134D-96B1-B07A38A74822}" dt="2019-05-23T10:52:50.543" v="1765" actId="1076"/>
          <ac:grpSpMkLst>
            <pc:docMk/>
            <pc:sldMk cId="2904527881" sldId="1666"/>
            <ac:grpSpMk id="13" creationId="{5A2F097D-1EB4-ED4B-875F-E13E7371C169}"/>
          </ac:grpSpMkLst>
        </pc:grpChg>
        <pc:grpChg chg="add del mod">
          <ac:chgData name="Maria Antonietta Caucci" userId="59082904-b76b-4681-aa4e-dab9a8176787" providerId="ADAL" clId="{2E358F35-5FBC-134D-96B1-B07A38A74822}" dt="2019-05-23T10:52:16.028" v="1734" actId="478"/>
          <ac:grpSpMkLst>
            <pc:docMk/>
            <pc:sldMk cId="2904527881" sldId="1666"/>
            <ac:grpSpMk id="21" creationId="{59608B0B-A031-DC46-B86A-9889779244CB}"/>
          </ac:grpSpMkLst>
        </pc:grpChg>
        <pc:grpChg chg="add mod">
          <ac:chgData name="Maria Antonietta Caucci" userId="59082904-b76b-4681-aa4e-dab9a8176787" providerId="ADAL" clId="{2E358F35-5FBC-134D-96B1-B07A38A74822}" dt="2019-05-23T10:53:15.407" v="1790" actId="1036"/>
          <ac:grpSpMkLst>
            <pc:docMk/>
            <pc:sldMk cId="2904527881" sldId="1666"/>
            <ac:grpSpMk id="32" creationId="{9782F4C8-89EF-884C-AA63-02C248ECEA1A}"/>
          </ac:grpSpMkLst>
        </pc:grpChg>
        <pc:cxnChg chg="mod">
          <ac:chgData name="Maria Antonietta Caucci" userId="59082904-b76b-4681-aa4e-dab9a8176787" providerId="ADAL" clId="{2E358F35-5FBC-134D-96B1-B07A38A74822}" dt="2019-05-23T10:52:16.028" v="1734" actId="478"/>
          <ac:cxnSpMkLst>
            <pc:docMk/>
            <pc:sldMk cId="2904527881" sldId="1666"/>
            <ac:cxnSpMk id="28" creationId="{2B90BE2C-AE25-664E-92D7-315B07B2DFE6}"/>
          </ac:cxnSpMkLst>
        </pc:cxnChg>
        <pc:cxnChg chg="mod">
          <ac:chgData name="Maria Antonietta Caucci" userId="59082904-b76b-4681-aa4e-dab9a8176787" providerId="ADAL" clId="{2E358F35-5FBC-134D-96B1-B07A38A74822}" dt="2019-05-23T10:52:16.028" v="1734" actId="478"/>
          <ac:cxnSpMkLst>
            <pc:docMk/>
            <pc:sldMk cId="2904527881" sldId="1666"/>
            <ac:cxnSpMk id="29" creationId="{F4DD4A4E-6054-554E-9304-A2CC25E453A7}"/>
          </ac:cxnSpMkLst>
        </pc:cxnChg>
      </pc:sldChg>
      <pc:sldChg chg="addSp delSp modSp">
        <pc:chgData name="Maria Antonietta Caucci" userId="59082904-b76b-4681-aa4e-dab9a8176787" providerId="ADAL" clId="{2E358F35-5FBC-134D-96B1-B07A38A74822}" dt="2019-05-24T10:04:50.331" v="2177" actId="478"/>
        <pc:sldMkLst>
          <pc:docMk/>
          <pc:sldMk cId="349127583" sldId="1669"/>
        </pc:sldMkLst>
        <pc:spChg chg="mod">
          <ac:chgData name="Maria Antonietta Caucci" userId="59082904-b76b-4681-aa4e-dab9a8176787" providerId="ADAL" clId="{2E358F35-5FBC-134D-96B1-B07A38A74822}" dt="2019-05-23T11:21:07.076" v="2109" actId="20577"/>
          <ac:spMkLst>
            <pc:docMk/>
            <pc:sldMk cId="349127583" sldId="1669"/>
            <ac:spMk id="3" creationId="{8042D4FC-E180-2A4D-BA5C-9B599CDCD1DE}"/>
          </ac:spMkLst>
        </pc:spChg>
        <pc:spChg chg="add del mod">
          <ac:chgData name="Maria Antonietta Caucci" userId="59082904-b76b-4681-aa4e-dab9a8176787" providerId="ADAL" clId="{2E358F35-5FBC-134D-96B1-B07A38A74822}" dt="2019-05-23T11:18:22.237" v="2078" actId="478"/>
          <ac:spMkLst>
            <pc:docMk/>
            <pc:sldMk cId="349127583" sldId="1669"/>
            <ac:spMk id="4" creationId="{C0CEADEC-9D6B-6D43-8625-208BCFF7C80D}"/>
          </ac:spMkLst>
        </pc:spChg>
        <pc:spChg chg="add del">
          <ac:chgData name="Maria Antonietta Caucci" userId="59082904-b76b-4681-aa4e-dab9a8176787" providerId="ADAL" clId="{2E358F35-5FBC-134D-96B1-B07A38A74822}" dt="2019-05-24T10:04:50.331" v="2177" actId="478"/>
          <ac:spMkLst>
            <pc:docMk/>
            <pc:sldMk cId="349127583" sldId="1669"/>
            <ac:spMk id="7" creationId="{CD7A6566-7284-4E4E-B53B-B96CBD506F4F}"/>
          </ac:spMkLst>
        </pc:spChg>
      </pc:sldChg>
      <pc:sldChg chg="addSp delSp modSp">
        <pc:chgData name="Maria Antonietta Caucci" userId="59082904-b76b-4681-aa4e-dab9a8176787" providerId="ADAL" clId="{2E358F35-5FBC-134D-96B1-B07A38A74822}" dt="2019-05-23T09:35:54.440" v="1668" actId="478"/>
        <pc:sldMkLst>
          <pc:docMk/>
          <pc:sldMk cId="147297238" sldId="1680"/>
        </pc:sldMkLst>
        <pc:spChg chg="add del mod">
          <ac:chgData name="Maria Antonietta Caucci" userId="59082904-b76b-4681-aa4e-dab9a8176787" providerId="ADAL" clId="{2E358F35-5FBC-134D-96B1-B07A38A74822}" dt="2019-05-21T12:40:21.314" v="102"/>
          <ac:spMkLst>
            <pc:docMk/>
            <pc:sldMk cId="147297238" sldId="1680"/>
            <ac:spMk id="2" creationId="{D9436110-134C-1B42-B38C-7A2435A6B78D}"/>
          </ac:spMkLst>
        </pc:spChg>
        <pc:spChg chg="mod">
          <ac:chgData name="Maria Antonietta Caucci" userId="59082904-b76b-4681-aa4e-dab9a8176787" providerId="ADAL" clId="{2E358F35-5FBC-134D-96B1-B07A38A74822}" dt="2019-05-23T09:25:13.745" v="1581" actId="20577"/>
          <ac:spMkLst>
            <pc:docMk/>
            <pc:sldMk cId="147297238" sldId="1680"/>
            <ac:spMk id="3" creationId="{E5794C14-86ED-5442-9E16-E685A051E42B}"/>
          </ac:spMkLst>
        </pc:spChg>
        <pc:spChg chg="add del mod">
          <ac:chgData name="Maria Antonietta Caucci" userId="59082904-b76b-4681-aa4e-dab9a8176787" providerId="ADAL" clId="{2E358F35-5FBC-134D-96B1-B07A38A74822}" dt="2019-05-23T09:35:54.440" v="1668" actId="478"/>
          <ac:spMkLst>
            <pc:docMk/>
            <pc:sldMk cId="147297238" sldId="1680"/>
            <ac:spMk id="5" creationId="{FB0BCD0B-AD60-474D-9072-1902B898777E}"/>
          </ac:spMkLst>
        </pc:spChg>
      </pc:sldChg>
      <pc:sldChg chg="addSp modSp">
        <pc:chgData name="Maria Antonietta Caucci" userId="59082904-b76b-4681-aa4e-dab9a8176787" providerId="ADAL" clId="{2E358F35-5FBC-134D-96B1-B07A38A74822}" dt="2019-05-21T12:38:47.418" v="74" actId="207"/>
        <pc:sldMkLst>
          <pc:docMk/>
          <pc:sldMk cId="853883372" sldId="1693"/>
        </pc:sldMkLst>
        <pc:spChg chg="add mod">
          <ac:chgData name="Maria Antonietta Caucci" userId="59082904-b76b-4681-aa4e-dab9a8176787" providerId="ADAL" clId="{2E358F35-5FBC-134D-96B1-B07A38A74822}" dt="2019-05-21T12:38:47.418" v="74" actId="207"/>
          <ac:spMkLst>
            <pc:docMk/>
            <pc:sldMk cId="853883372" sldId="1693"/>
            <ac:spMk id="2" creationId="{B190390B-58DA-9543-8BBB-B97B573A864D}"/>
          </ac:spMkLst>
        </pc:spChg>
      </pc:sldChg>
      <pc:sldChg chg="addSp delSp modSp">
        <pc:chgData name="Maria Antonietta Caucci" userId="59082904-b76b-4681-aa4e-dab9a8176787" providerId="ADAL" clId="{2E358F35-5FBC-134D-96B1-B07A38A74822}" dt="2019-05-24T10:05:16.282" v="2186" actId="478"/>
        <pc:sldMkLst>
          <pc:docMk/>
          <pc:sldMk cId="2028518232" sldId="1696"/>
        </pc:sldMkLst>
        <pc:spChg chg="add del mod">
          <ac:chgData name="Maria Antonietta Caucci" userId="59082904-b76b-4681-aa4e-dab9a8176787" providerId="ADAL" clId="{2E358F35-5FBC-134D-96B1-B07A38A74822}" dt="2019-05-23T11:19:03.479" v="2092" actId="478"/>
          <ac:spMkLst>
            <pc:docMk/>
            <pc:sldMk cId="2028518232" sldId="1696"/>
            <ac:spMk id="3" creationId="{46BAE9D0-E5EC-3A43-BEE8-4DBC1AEF1AEB}"/>
          </ac:spMkLst>
        </pc:spChg>
        <pc:spChg chg="add del">
          <ac:chgData name="Maria Antonietta Caucci" userId="59082904-b76b-4681-aa4e-dab9a8176787" providerId="ADAL" clId="{2E358F35-5FBC-134D-96B1-B07A38A74822}" dt="2019-05-24T10:05:16.282" v="2186" actId="478"/>
          <ac:spMkLst>
            <pc:docMk/>
            <pc:sldMk cId="2028518232" sldId="1696"/>
            <ac:spMk id="6" creationId="{B06E93A8-56C0-A34B-9B4F-30E00F8706EF}"/>
          </ac:spMkLst>
        </pc:spChg>
        <pc:graphicFrameChg chg="mod modGraphic">
          <ac:chgData name="Maria Antonietta Caucci" userId="59082904-b76b-4681-aa4e-dab9a8176787" providerId="ADAL" clId="{2E358F35-5FBC-134D-96B1-B07A38A74822}" dt="2019-05-23T10:54:32.262" v="1802"/>
          <ac:graphicFrameMkLst>
            <pc:docMk/>
            <pc:sldMk cId="2028518232" sldId="1696"/>
            <ac:graphicFrameMk id="4" creationId="{E43623AC-3F2D-469B-BDAF-C3CEC3490B64}"/>
          </ac:graphicFrameMkLst>
        </pc:graphicFrameChg>
      </pc:sldChg>
      <pc:sldChg chg="addSp delSp modSp add del ord">
        <pc:chgData name="Maria Antonietta Caucci" userId="59082904-b76b-4681-aa4e-dab9a8176787" providerId="ADAL" clId="{2E358F35-5FBC-134D-96B1-B07A38A74822}" dt="2019-05-24T10:05:18.661" v="2187" actId="478"/>
        <pc:sldMkLst>
          <pc:docMk/>
          <pc:sldMk cId="3285918547" sldId="1698"/>
        </pc:sldMkLst>
        <pc:spChg chg="mod">
          <ac:chgData name="Maria Antonietta Caucci" userId="59082904-b76b-4681-aa4e-dab9a8176787" providerId="ADAL" clId="{2E358F35-5FBC-134D-96B1-B07A38A74822}" dt="2019-05-23T11:21:27.272" v="2136" actId="20577"/>
          <ac:spMkLst>
            <pc:docMk/>
            <pc:sldMk cId="3285918547" sldId="1698"/>
            <ac:spMk id="4" creationId="{FC1791A7-0EB2-BD4B-8E23-BCC73C00B4F2}"/>
          </ac:spMkLst>
        </pc:spChg>
        <pc:spChg chg="add del mod">
          <ac:chgData name="Maria Antonietta Caucci" userId="59082904-b76b-4681-aa4e-dab9a8176787" providerId="ADAL" clId="{2E358F35-5FBC-134D-96B1-B07A38A74822}" dt="2019-05-23T09:34:10.521" v="1662" actId="478"/>
          <ac:spMkLst>
            <pc:docMk/>
            <pc:sldMk cId="3285918547" sldId="1698"/>
            <ac:spMk id="5" creationId="{CD4CAF5C-DF53-FC47-9BDA-8FEC43291113}"/>
          </ac:spMkLst>
        </pc:spChg>
        <pc:spChg chg="add">
          <ac:chgData name="Maria Antonietta Caucci" userId="59082904-b76b-4681-aa4e-dab9a8176787" providerId="ADAL" clId="{2E358F35-5FBC-134D-96B1-B07A38A74822}" dt="2019-05-23T09:34:30.048" v="1665"/>
          <ac:spMkLst>
            <pc:docMk/>
            <pc:sldMk cId="3285918547" sldId="1698"/>
            <ac:spMk id="7" creationId="{8A21FCB7-27E1-244A-9E2E-C86C10140493}"/>
          </ac:spMkLst>
        </pc:spChg>
        <pc:spChg chg="add del">
          <ac:chgData name="Maria Antonietta Caucci" userId="59082904-b76b-4681-aa4e-dab9a8176787" providerId="ADAL" clId="{2E358F35-5FBC-134D-96B1-B07A38A74822}" dt="2019-05-24T10:05:18.661" v="2187" actId="478"/>
          <ac:spMkLst>
            <pc:docMk/>
            <pc:sldMk cId="3285918547" sldId="1698"/>
            <ac:spMk id="10" creationId="{64FAE8B9-0E28-204B-B928-EBB038AD19DB}"/>
          </ac:spMkLst>
        </pc:spChg>
        <pc:graphicFrameChg chg="add del mod modGraphic">
          <ac:chgData name="Maria Antonietta Caucci" userId="59082904-b76b-4681-aa4e-dab9a8176787" providerId="ADAL" clId="{2E358F35-5FBC-134D-96B1-B07A38A74822}" dt="2019-05-23T10:56:01.451" v="1812" actId="478"/>
          <ac:graphicFrameMkLst>
            <pc:docMk/>
            <pc:sldMk cId="3285918547" sldId="1698"/>
            <ac:graphicFrameMk id="6" creationId="{E1F3BDF2-1A25-744B-8E46-65D4C5B42979}"/>
          </ac:graphicFrameMkLst>
        </pc:graphicFrameChg>
        <pc:graphicFrameChg chg="add mod modGraphic">
          <ac:chgData name="Maria Antonietta Caucci" userId="59082904-b76b-4681-aa4e-dab9a8176787" providerId="ADAL" clId="{2E358F35-5FBC-134D-96B1-B07A38A74822}" dt="2019-05-23T10:56:49.125" v="1850" actId="20577"/>
          <ac:graphicFrameMkLst>
            <pc:docMk/>
            <pc:sldMk cId="3285918547" sldId="1698"/>
            <ac:graphicFrameMk id="8" creationId="{ADA31A28-141A-BD47-800A-21B54850003C}"/>
          </ac:graphicFrameMkLst>
        </pc:graphicFrameChg>
        <pc:graphicFrameChg chg="add del mod">
          <ac:chgData name="Maria Antonietta Caucci" userId="59082904-b76b-4681-aa4e-dab9a8176787" providerId="ADAL" clId="{2E358F35-5FBC-134D-96B1-B07A38A74822}" dt="2019-05-23T10:56:37.261" v="1821" actId="478"/>
          <ac:graphicFrameMkLst>
            <pc:docMk/>
            <pc:sldMk cId="3285918547" sldId="1698"/>
            <ac:graphicFrameMk id="9" creationId="{DD3ACE55-84BD-7442-9E38-EFB921445B30}"/>
          </ac:graphicFrameMkLst>
        </pc:graphicFrameChg>
      </pc:sldChg>
      <pc:sldChg chg="addSp delSp modSp">
        <pc:chgData name="Maria Antonietta Caucci" userId="59082904-b76b-4681-aa4e-dab9a8176787" providerId="ADAL" clId="{2E358F35-5FBC-134D-96B1-B07A38A74822}" dt="2019-05-23T11:08:34.351" v="1884" actId="1038"/>
        <pc:sldMkLst>
          <pc:docMk/>
          <pc:sldMk cId="4280080358" sldId="1699"/>
        </pc:sldMkLst>
        <pc:spChg chg="mod">
          <ac:chgData name="Maria Antonietta Caucci" userId="59082904-b76b-4681-aa4e-dab9a8176787" providerId="ADAL" clId="{2E358F35-5FBC-134D-96B1-B07A38A74822}" dt="2019-05-21T12:54:15.583" v="714" actId="20577"/>
          <ac:spMkLst>
            <pc:docMk/>
            <pc:sldMk cId="4280080358" sldId="1699"/>
            <ac:spMk id="5" creationId="{681CC62A-F6EB-1143-851E-30585361EBC1}"/>
          </ac:spMkLst>
        </pc:spChg>
        <pc:picChg chg="add del mod">
          <ac:chgData name="Maria Antonietta Caucci" userId="59082904-b76b-4681-aa4e-dab9a8176787" providerId="ADAL" clId="{2E358F35-5FBC-134D-96B1-B07A38A74822}" dt="2019-05-23T11:05:37.594" v="1864" actId="478"/>
          <ac:picMkLst>
            <pc:docMk/>
            <pc:sldMk cId="4280080358" sldId="1699"/>
            <ac:picMk id="2" creationId="{308CEFAF-D559-CD4A-9FEC-3476CC031EF0}"/>
          </ac:picMkLst>
        </pc:picChg>
        <pc:picChg chg="add mod">
          <ac:chgData name="Maria Antonietta Caucci" userId="59082904-b76b-4681-aa4e-dab9a8176787" providerId="ADAL" clId="{2E358F35-5FBC-134D-96B1-B07A38A74822}" dt="2019-05-23T11:07:31.619" v="1875" actId="1037"/>
          <ac:picMkLst>
            <pc:docMk/>
            <pc:sldMk cId="4280080358" sldId="1699"/>
            <ac:picMk id="6" creationId="{E9D16DB6-486F-1C45-8F7E-FB2D7C4A957C}"/>
          </ac:picMkLst>
        </pc:picChg>
        <pc:picChg chg="add mod">
          <ac:chgData name="Maria Antonietta Caucci" userId="59082904-b76b-4681-aa4e-dab9a8176787" providerId="ADAL" clId="{2E358F35-5FBC-134D-96B1-B07A38A74822}" dt="2019-05-23T11:08:34.351" v="1884" actId="1038"/>
          <ac:picMkLst>
            <pc:docMk/>
            <pc:sldMk cId="4280080358" sldId="1699"/>
            <ac:picMk id="7" creationId="{1B84352C-701C-9E47-8FBD-973F3800B0B0}"/>
          </ac:picMkLst>
        </pc:picChg>
        <pc:picChg chg="del mod">
          <ac:chgData name="Maria Antonietta Caucci" userId="59082904-b76b-4681-aa4e-dab9a8176787" providerId="ADAL" clId="{2E358F35-5FBC-134D-96B1-B07A38A74822}" dt="2019-05-23T11:08:17.173" v="1878" actId="478"/>
          <ac:picMkLst>
            <pc:docMk/>
            <pc:sldMk cId="4280080358" sldId="1699"/>
            <ac:picMk id="14" creationId="{4E8BED4B-18A6-4358-A22E-854612D96E6A}"/>
          </ac:picMkLst>
        </pc:picChg>
        <pc:picChg chg="mod">
          <ac:chgData name="Maria Antonietta Caucci" userId="59082904-b76b-4681-aa4e-dab9a8176787" providerId="ADAL" clId="{2E358F35-5FBC-134D-96B1-B07A38A74822}" dt="2019-05-23T10:59:00.008" v="1852" actId="1367"/>
          <ac:picMkLst>
            <pc:docMk/>
            <pc:sldMk cId="4280080358" sldId="1699"/>
            <ac:picMk id="16" creationId="{D4FB6F45-FE93-4ABA-9B2D-A948C3ED5E50}"/>
          </ac:picMkLst>
        </pc:picChg>
        <pc:picChg chg="mod">
          <ac:chgData name="Maria Antonietta Caucci" userId="59082904-b76b-4681-aa4e-dab9a8176787" providerId="ADAL" clId="{2E358F35-5FBC-134D-96B1-B07A38A74822}" dt="2019-05-23T10:59:03.979" v="1853" actId="1367"/>
          <ac:picMkLst>
            <pc:docMk/>
            <pc:sldMk cId="4280080358" sldId="1699"/>
            <ac:picMk id="20" creationId="{B12B6B21-8FCD-48A8-B108-A4E0886A298A}"/>
          </ac:picMkLst>
        </pc:picChg>
      </pc:sldChg>
      <pc:sldChg chg="addSp delSp modSp add">
        <pc:chgData name="Maria Antonietta Caucci" userId="59082904-b76b-4681-aa4e-dab9a8176787" providerId="ADAL" clId="{2E358F35-5FBC-134D-96B1-B07A38A74822}" dt="2019-05-24T10:04:53.181" v="2178" actId="478"/>
        <pc:sldMkLst>
          <pc:docMk/>
          <pc:sldMk cId="4264161426" sldId="1700"/>
        </pc:sldMkLst>
        <pc:spChg chg="mod">
          <ac:chgData name="Maria Antonietta Caucci" userId="59082904-b76b-4681-aa4e-dab9a8176787" providerId="ADAL" clId="{2E358F35-5FBC-134D-96B1-B07A38A74822}" dt="2019-05-23T11:21:03.368" v="2108" actId="20577"/>
          <ac:spMkLst>
            <pc:docMk/>
            <pc:sldMk cId="4264161426" sldId="1700"/>
            <ac:spMk id="3" creationId="{8042D4FC-E180-2A4D-BA5C-9B599CDCD1DE}"/>
          </ac:spMkLst>
        </pc:spChg>
        <pc:spChg chg="add del mod">
          <ac:chgData name="Maria Antonietta Caucci" userId="59082904-b76b-4681-aa4e-dab9a8176787" providerId="ADAL" clId="{2E358F35-5FBC-134D-96B1-B07A38A74822}" dt="2019-05-21T12:48:03.747" v="481" actId="478"/>
          <ac:spMkLst>
            <pc:docMk/>
            <pc:sldMk cId="4264161426" sldId="1700"/>
            <ac:spMk id="4" creationId="{D3D2261A-FE27-CE4E-865C-775E870F1BD4}"/>
          </ac:spMkLst>
        </pc:spChg>
        <pc:spChg chg="add del">
          <ac:chgData name="Maria Antonietta Caucci" userId="59082904-b76b-4681-aa4e-dab9a8176787" providerId="ADAL" clId="{2E358F35-5FBC-134D-96B1-B07A38A74822}" dt="2019-05-23T11:18:25.124" v="2080" actId="478"/>
          <ac:spMkLst>
            <pc:docMk/>
            <pc:sldMk cId="4264161426" sldId="1700"/>
            <ac:spMk id="5" creationId="{0287926B-32B0-C14D-87C9-1F6DC72A6C5A}"/>
          </ac:spMkLst>
        </pc:spChg>
        <pc:spChg chg="add del">
          <ac:chgData name="Maria Antonietta Caucci" userId="59082904-b76b-4681-aa4e-dab9a8176787" providerId="ADAL" clId="{2E358F35-5FBC-134D-96B1-B07A38A74822}" dt="2019-05-24T10:04:53.181" v="2178" actId="478"/>
          <ac:spMkLst>
            <pc:docMk/>
            <pc:sldMk cId="4264161426" sldId="1700"/>
            <ac:spMk id="9" creationId="{EAEAF7C5-3540-824C-BF4C-E979DCB6DB07}"/>
          </ac:spMkLst>
        </pc:spChg>
      </pc:sldChg>
      <pc:sldChg chg="addSp delSp modSp add">
        <pc:chgData name="Maria Antonietta Caucci" userId="59082904-b76b-4681-aa4e-dab9a8176787" providerId="ADAL" clId="{2E358F35-5FBC-134D-96B1-B07A38A74822}" dt="2019-05-24T10:05:14.264" v="2185" actId="478"/>
        <pc:sldMkLst>
          <pc:docMk/>
          <pc:sldMk cId="2763854348" sldId="1702"/>
        </pc:sldMkLst>
        <pc:spChg chg="add del mod">
          <ac:chgData name="Maria Antonietta Caucci" userId="59082904-b76b-4681-aa4e-dab9a8176787" providerId="ADAL" clId="{2E358F35-5FBC-134D-96B1-B07A38A74822}" dt="2019-05-24T10:05:14.264" v="2185" actId="478"/>
          <ac:spMkLst>
            <pc:docMk/>
            <pc:sldMk cId="2763854348" sldId="1702"/>
            <ac:spMk id="3" creationId="{439A6915-1EBD-AB4E-B744-AB37C66D1A70}"/>
          </ac:spMkLst>
        </pc:spChg>
        <pc:spChg chg="mod">
          <ac:chgData name="Maria Antonietta Caucci" userId="59082904-b76b-4681-aa4e-dab9a8176787" providerId="ADAL" clId="{2E358F35-5FBC-134D-96B1-B07A38A74822}" dt="2019-05-21T12:50:08.974" v="526" actId="20577"/>
          <ac:spMkLst>
            <pc:docMk/>
            <pc:sldMk cId="2763854348" sldId="1702"/>
            <ac:spMk id="7" creationId="{D334F9B2-449D-C24F-A6F5-CCC90278CA1D}"/>
          </ac:spMkLst>
        </pc:spChg>
        <pc:spChg chg="add mod">
          <ac:chgData name="Maria Antonietta Caucci" userId="59082904-b76b-4681-aa4e-dab9a8176787" providerId="ADAL" clId="{2E358F35-5FBC-134D-96B1-B07A38A74822}" dt="2019-05-23T11:14:08.140" v="1940" actId="20577"/>
          <ac:spMkLst>
            <pc:docMk/>
            <pc:sldMk cId="2763854348" sldId="1702"/>
            <ac:spMk id="10" creationId="{07392853-01D8-5542-98B9-7016D53DBAC8}"/>
          </ac:spMkLst>
        </pc:spChg>
        <pc:spChg chg="add mod">
          <ac:chgData name="Maria Antonietta Caucci" userId="59082904-b76b-4681-aa4e-dab9a8176787" providerId="ADAL" clId="{2E358F35-5FBC-134D-96B1-B07A38A74822}" dt="2019-05-23T11:14:11.308" v="1947" actId="20577"/>
          <ac:spMkLst>
            <pc:docMk/>
            <pc:sldMk cId="2763854348" sldId="1702"/>
            <ac:spMk id="13" creationId="{10F6B0F5-79F7-D04B-ACC7-B1A9E2006DCF}"/>
          </ac:spMkLst>
        </pc:spChg>
        <pc:spChg chg="add mod">
          <ac:chgData name="Maria Antonietta Caucci" userId="59082904-b76b-4681-aa4e-dab9a8176787" providerId="ADAL" clId="{2E358F35-5FBC-134D-96B1-B07A38A74822}" dt="2019-05-23T11:14:18.709" v="1964" actId="14100"/>
          <ac:spMkLst>
            <pc:docMk/>
            <pc:sldMk cId="2763854348" sldId="1702"/>
            <ac:spMk id="15" creationId="{2B182B93-1AA3-1E45-B36C-B01A1E9668D6}"/>
          </ac:spMkLst>
        </pc:spChg>
        <pc:picChg chg="add del">
          <ac:chgData name="Maria Antonietta Caucci" userId="59082904-b76b-4681-aa4e-dab9a8176787" providerId="ADAL" clId="{2E358F35-5FBC-134D-96B1-B07A38A74822}" dt="2019-05-23T11:10:26.998" v="1886" actId="478"/>
          <ac:picMkLst>
            <pc:docMk/>
            <pc:sldMk cId="2763854348" sldId="1702"/>
            <ac:picMk id="2" creationId="{BAC8DA25-0DDF-EC46-949B-5BB44D481FE1}"/>
          </ac:picMkLst>
        </pc:picChg>
        <pc:picChg chg="add mod">
          <ac:chgData name="Maria Antonietta Caucci" userId="59082904-b76b-4681-aa4e-dab9a8176787" providerId="ADAL" clId="{2E358F35-5FBC-134D-96B1-B07A38A74822}" dt="2019-05-23T11:13:04.442" v="1913" actId="1076"/>
          <ac:picMkLst>
            <pc:docMk/>
            <pc:sldMk cId="2763854348" sldId="1702"/>
            <ac:picMk id="9" creationId="{59F81609-1100-EE49-97D1-BDAF037A158A}"/>
          </ac:picMkLst>
        </pc:picChg>
        <pc:picChg chg="add mod">
          <ac:chgData name="Maria Antonietta Caucci" userId="59082904-b76b-4681-aa4e-dab9a8176787" providerId="ADAL" clId="{2E358F35-5FBC-134D-96B1-B07A38A74822}" dt="2019-05-23T11:13:16.028" v="1915" actId="1076"/>
          <ac:picMkLst>
            <pc:docMk/>
            <pc:sldMk cId="2763854348" sldId="1702"/>
            <ac:picMk id="14" creationId="{066C1B2B-46C8-7E42-A8C2-23A0D66A2051}"/>
          </ac:picMkLst>
        </pc:picChg>
        <pc:picChg chg="add mod">
          <ac:chgData name="Maria Antonietta Caucci" userId="59082904-b76b-4681-aa4e-dab9a8176787" providerId="ADAL" clId="{2E358F35-5FBC-134D-96B1-B07A38A74822}" dt="2019-05-23T11:13:36.531" v="1918" actId="1076"/>
          <ac:picMkLst>
            <pc:docMk/>
            <pc:sldMk cId="2763854348" sldId="1702"/>
            <ac:picMk id="16" creationId="{CFA9A6A4-E837-DD4E-8157-C09918F739AD}"/>
          </ac:picMkLst>
        </pc:picChg>
        <pc:cxnChg chg="add mod">
          <ac:chgData name="Maria Antonietta Caucci" userId="59082904-b76b-4681-aa4e-dab9a8176787" providerId="ADAL" clId="{2E358F35-5FBC-134D-96B1-B07A38A74822}" dt="2019-05-23T11:12:27.842" v="1907" actId="14100"/>
          <ac:cxnSpMkLst>
            <pc:docMk/>
            <pc:sldMk cId="2763854348" sldId="1702"/>
            <ac:cxnSpMk id="5" creationId="{6167AB95-C05C-A54C-9207-0CE2F0890CE0}"/>
          </ac:cxnSpMkLst>
        </pc:cxnChg>
        <pc:cxnChg chg="add mod">
          <ac:chgData name="Maria Antonietta Caucci" userId="59082904-b76b-4681-aa4e-dab9a8176787" providerId="ADAL" clId="{2E358F35-5FBC-134D-96B1-B07A38A74822}" dt="2019-05-23T11:12:32.038" v="1909" actId="14100"/>
          <ac:cxnSpMkLst>
            <pc:docMk/>
            <pc:sldMk cId="2763854348" sldId="1702"/>
            <ac:cxnSpMk id="6" creationId="{0BF66FA2-1785-0941-8BA8-19E33074A1D0}"/>
          </ac:cxnSpMkLst>
        </pc:cxnChg>
        <pc:cxnChg chg="add mod">
          <ac:chgData name="Maria Antonietta Caucci" userId="59082904-b76b-4681-aa4e-dab9a8176787" providerId="ADAL" clId="{2E358F35-5FBC-134D-96B1-B07A38A74822}" dt="2019-05-23T11:12:56.991" v="1912" actId="14100"/>
          <ac:cxnSpMkLst>
            <pc:docMk/>
            <pc:sldMk cId="2763854348" sldId="1702"/>
            <ac:cxnSpMk id="8" creationId="{D7F33AE3-9A55-E241-88A2-498C8C21F146}"/>
          </ac:cxnSpMkLst>
        </pc:cxnChg>
      </pc:sldChg>
      <pc:sldChg chg="addSp delSp modSp add">
        <pc:chgData name="Maria Antonietta Caucci" userId="59082904-b76b-4681-aa4e-dab9a8176787" providerId="ADAL" clId="{2E358F35-5FBC-134D-96B1-B07A38A74822}" dt="2019-05-24T10:04:59.122" v="2180" actId="478"/>
        <pc:sldMkLst>
          <pc:docMk/>
          <pc:sldMk cId="552974503" sldId="1705"/>
        </pc:sldMkLst>
        <pc:spChg chg="del">
          <ac:chgData name="Maria Antonietta Caucci" userId="59082904-b76b-4681-aa4e-dab9a8176787" providerId="ADAL" clId="{2E358F35-5FBC-134D-96B1-B07A38A74822}" dt="2019-05-23T11:18:36.738" v="2084" actId="478"/>
          <ac:spMkLst>
            <pc:docMk/>
            <pc:sldMk cId="552974503" sldId="1705"/>
            <ac:spMk id="5" creationId="{78BAD06C-8746-4442-8AFF-EB61975C456E}"/>
          </ac:spMkLst>
        </pc:spChg>
        <pc:spChg chg="add del">
          <ac:chgData name="Maria Antonietta Caucci" userId="59082904-b76b-4681-aa4e-dab9a8176787" providerId="ADAL" clId="{2E358F35-5FBC-134D-96B1-B07A38A74822}" dt="2019-05-24T10:04:59.122" v="2180" actId="478"/>
          <ac:spMkLst>
            <pc:docMk/>
            <pc:sldMk cId="552974503" sldId="1705"/>
            <ac:spMk id="6" creationId="{1AC9F90B-54F4-3248-A20A-5E1488C3095D}"/>
          </ac:spMkLst>
        </pc:spChg>
        <pc:graphicFrameChg chg="mod">
          <ac:chgData name="Maria Antonietta Caucci" userId="59082904-b76b-4681-aa4e-dab9a8176787" providerId="ADAL" clId="{2E358F35-5FBC-134D-96B1-B07A38A74822}" dt="2019-05-23T10:51:12.878" v="1727"/>
          <ac:graphicFrameMkLst>
            <pc:docMk/>
            <pc:sldMk cId="552974503" sldId="1705"/>
            <ac:graphicFrameMk id="11" creationId="{07F712F5-3E66-4991-BCE5-08212BF51A63}"/>
          </ac:graphicFrameMkLst>
        </pc:graphicFrameChg>
      </pc:sldChg>
      <pc:sldChg chg="addSp delSp add">
        <pc:chgData name="Maria Antonietta Caucci" userId="59082904-b76b-4681-aa4e-dab9a8176787" providerId="ADAL" clId="{2E358F35-5FBC-134D-96B1-B07A38A74822}" dt="2019-05-24T10:05:21.117" v="2188" actId="478"/>
        <pc:sldMkLst>
          <pc:docMk/>
          <pc:sldMk cId="1793673355" sldId="1706"/>
        </pc:sldMkLst>
        <pc:spChg chg="add del">
          <ac:chgData name="Maria Antonietta Caucci" userId="59082904-b76b-4681-aa4e-dab9a8176787" providerId="ADAL" clId="{2E358F35-5FBC-134D-96B1-B07A38A74822}" dt="2019-05-24T10:05:21.117" v="2188" actId="478"/>
          <ac:spMkLst>
            <pc:docMk/>
            <pc:sldMk cId="1793673355" sldId="1706"/>
            <ac:spMk id="9" creationId="{0473DAFE-1F35-BD40-B40F-12B283E5DE8F}"/>
          </ac:spMkLst>
        </pc:spChg>
      </pc:sldChg>
      <pc:sldChg chg="addSp delSp add">
        <pc:chgData name="Maria Antonietta Caucci" userId="59082904-b76b-4681-aa4e-dab9a8176787" providerId="ADAL" clId="{2E358F35-5FBC-134D-96B1-B07A38A74822}" dt="2019-05-24T10:05:24.321" v="2189" actId="478"/>
        <pc:sldMkLst>
          <pc:docMk/>
          <pc:sldMk cId="2645770505" sldId="1707"/>
        </pc:sldMkLst>
        <pc:spChg chg="add del">
          <ac:chgData name="Maria Antonietta Caucci" userId="59082904-b76b-4681-aa4e-dab9a8176787" providerId="ADAL" clId="{2E358F35-5FBC-134D-96B1-B07A38A74822}" dt="2019-05-24T10:05:24.321" v="2189" actId="478"/>
          <ac:spMkLst>
            <pc:docMk/>
            <pc:sldMk cId="2645770505" sldId="1707"/>
            <ac:spMk id="9" creationId="{8EBE85D2-E390-8C47-ABB7-10BD83921395}"/>
          </ac:spMkLst>
        </pc:spChg>
      </pc:sldChg>
      <pc:sldChg chg="addSp delSp add">
        <pc:chgData name="Maria Antonietta Caucci" userId="59082904-b76b-4681-aa4e-dab9a8176787" providerId="ADAL" clId="{2E358F35-5FBC-134D-96B1-B07A38A74822}" dt="2019-05-24T10:05:26.992" v="2190" actId="478"/>
        <pc:sldMkLst>
          <pc:docMk/>
          <pc:sldMk cId="1811319583" sldId="1708"/>
        </pc:sldMkLst>
        <pc:spChg chg="add del">
          <ac:chgData name="Maria Antonietta Caucci" userId="59082904-b76b-4681-aa4e-dab9a8176787" providerId="ADAL" clId="{2E358F35-5FBC-134D-96B1-B07A38A74822}" dt="2019-05-24T10:05:26.992" v="2190" actId="478"/>
          <ac:spMkLst>
            <pc:docMk/>
            <pc:sldMk cId="1811319583" sldId="1708"/>
            <ac:spMk id="9" creationId="{0BC2B840-FB01-F943-91DC-8DB6164B2C2B}"/>
          </ac:spMkLst>
        </pc:spChg>
      </pc:sldChg>
      <pc:sldChg chg="modTransition">
        <pc:chgData name="Maria Antonietta Caucci" userId="59082904-b76b-4681-aa4e-dab9a8176787" providerId="ADAL" clId="{2E358F35-5FBC-134D-96B1-B07A38A74822}" dt="2019-05-24T07:38:24.096" v="2137"/>
        <pc:sldMkLst>
          <pc:docMk/>
          <pc:sldMk cId="717461721" sldId="1710"/>
        </pc:sldMkLst>
      </pc:sldChg>
      <pc:sldChg chg="addSp delSp modSp add">
        <pc:chgData name="Maria Antonietta Caucci" userId="59082904-b76b-4681-aa4e-dab9a8176787" providerId="ADAL" clId="{2E358F35-5FBC-134D-96B1-B07A38A74822}" dt="2019-05-24T10:05:31.453" v="2191" actId="478"/>
        <pc:sldMkLst>
          <pc:docMk/>
          <pc:sldMk cId="527712895" sldId="1711"/>
        </pc:sldMkLst>
        <pc:spChg chg="del">
          <ac:chgData name="Maria Antonietta Caucci" userId="59082904-b76b-4681-aa4e-dab9a8176787" providerId="ADAL" clId="{2E358F35-5FBC-134D-96B1-B07A38A74822}" dt="2019-05-24T07:38:48.583" v="2139" actId="478"/>
          <ac:spMkLst>
            <pc:docMk/>
            <pc:sldMk cId="527712895" sldId="1711"/>
            <ac:spMk id="3" creationId="{88F4C0BC-DE24-854F-9642-76468A95D23D}"/>
          </ac:spMkLst>
        </pc:spChg>
        <pc:spChg chg="del">
          <ac:chgData name="Maria Antonietta Caucci" userId="59082904-b76b-4681-aa4e-dab9a8176787" providerId="ADAL" clId="{2E358F35-5FBC-134D-96B1-B07A38A74822}" dt="2019-05-24T07:38:51.359" v="2140" actId="478"/>
          <ac:spMkLst>
            <pc:docMk/>
            <pc:sldMk cId="527712895" sldId="1711"/>
            <ac:spMk id="5" creationId="{1CD26CF4-B6EE-C641-B8D9-078634C5025F}"/>
          </ac:spMkLst>
        </pc:spChg>
        <pc:spChg chg="del">
          <ac:chgData name="Maria Antonietta Caucci" userId="59082904-b76b-4681-aa4e-dab9a8176787" providerId="ADAL" clId="{2E358F35-5FBC-134D-96B1-B07A38A74822}" dt="2019-05-24T10:05:31.453" v="2191" actId="478"/>
          <ac:spMkLst>
            <pc:docMk/>
            <pc:sldMk cId="527712895" sldId="1711"/>
            <ac:spMk id="8" creationId="{40D7510F-DC22-0D4E-B79C-70B0593A1348}"/>
          </ac:spMkLst>
        </pc:spChg>
        <pc:spChg chg="add">
          <ac:chgData name="Maria Antonietta Caucci" userId="59082904-b76b-4681-aa4e-dab9a8176787" providerId="ADAL" clId="{2E358F35-5FBC-134D-96B1-B07A38A74822}" dt="2019-05-24T07:38:52.553" v="2141"/>
          <ac:spMkLst>
            <pc:docMk/>
            <pc:sldMk cId="527712895" sldId="1711"/>
            <ac:spMk id="11" creationId="{F49A9055-F454-934C-92EF-F8F5FBE29FEC}"/>
          </ac:spMkLst>
        </pc:spChg>
        <pc:spChg chg="add">
          <ac:chgData name="Maria Antonietta Caucci" userId="59082904-b76b-4681-aa4e-dab9a8176787" providerId="ADAL" clId="{2E358F35-5FBC-134D-96B1-B07A38A74822}" dt="2019-05-24T07:45:00.739" v="2172"/>
          <ac:spMkLst>
            <pc:docMk/>
            <pc:sldMk cId="527712895" sldId="1711"/>
            <ac:spMk id="12" creationId="{F98AD9FC-C95B-AE4A-9B71-81D28D834590}"/>
          </ac:spMkLst>
        </pc:spChg>
        <pc:graphicFrameChg chg="del">
          <ac:chgData name="Maria Antonietta Caucci" userId="59082904-b76b-4681-aa4e-dab9a8176787" providerId="ADAL" clId="{2E358F35-5FBC-134D-96B1-B07A38A74822}" dt="2019-05-24T07:38:48.583" v="2139" actId="478"/>
          <ac:graphicFrameMkLst>
            <pc:docMk/>
            <pc:sldMk cId="527712895" sldId="1711"/>
            <ac:graphicFrameMk id="6" creationId="{ADDDE304-05F1-594E-BC01-A2575AA45036}"/>
          </ac:graphicFrameMkLst>
        </pc:graphicFrameChg>
        <pc:graphicFrameChg chg="add mod modGraphic">
          <ac:chgData name="Maria Antonietta Caucci" userId="59082904-b76b-4681-aa4e-dab9a8176787" providerId="ADAL" clId="{2E358F35-5FBC-134D-96B1-B07A38A74822}" dt="2019-05-24T07:45:42.281" v="2175"/>
          <ac:graphicFrameMkLst>
            <pc:docMk/>
            <pc:sldMk cId="527712895" sldId="1711"/>
            <ac:graphicFrameMk id="9" creationId="{F0A8C803-5A1E-6B47-BC2A-6B94625C3003}"/>
          </ac:graphicFrameMkLst>
        </pc:graphicFrameChg>
        <pc:cxnChg chg="del">
          <ac:chgData name="Maria Antonietta Caucci" userId="59082904-b76b-4681-aa4e-dab9a8176787" providerId="ADAL" clId="{2E358F35-5FBC-134D-96B1-B07A38A74822}" dt="2019-05-24T07:38:48.583" v="2139" actId="478"/>
          <ac:cxnSpMkLst>
            <pc:docMk/>
            <pc:sldMk cId="527712895" sldId="1711"/>
            <ac:cxnSpMk id="4" creationId="{5A6B879D-C169-1949-B5F5-0C9B14EDEBE4}"/>
          </ac:cxnSpMkLst>
        </pc:cxnChg>
        <pc:cxnChg chg="add">
          <ac:chgData name="Maria Antonietta Caucci" userId="59082904-b76b-4681-aa4e-dab9a8176787" providerId="ADAL" clId="{2E358F35-5FBC-134D-96B1-B07A38A74822}" dt="2019-05-24T07:38:52.553" v="2141"/>
          <ac:cxnSpMkLst>
            <pc:docMk/>
            <pc:sldMk cId="527712895" sldId="1711"/>
            <ac:cxnSpMk id="10" creationId="{CF73176E-325A-D041-93AC-7B6FD960DDDD}"/>
          </ac:cxnSpMkLst>
        </pc:cxnChg>
      </pc:sldChg>
      <pc:sldMasterChg chg="delSldLayout">
        <pc:chgData name="Maria Antonietta Caucci" userId="59082904-b76b-4681-aa4e-dab9a8176787" providerId="ADAL" clId="{2E358F35-5FBC-134D-96B1-B07A38A74822}" dt="2019-05-23T11:14:37.390" v="1966" actId="2696"/>
        <pc:sldMasterMkLst>
          <pc:docMk/>
          <pc:sldMasterMk cId="1209680068" sldId="2147483660"/>
        </pc:sldMasterMkLst>
      </pc:sldMasterChg>
    </pc:docChg>
  </pc:docChgLst>
  <pc:docChgLst>
    <pc:chgData name="Maria Antonietta Caucci" userId="59082904-b76b-4681-aa4e-dab9a8176787" providerId="ADAL" clId="{6D3E5A06-852F-3F4D-820F-C06A929FAF8A}"/>
    <pc:docChg chg="undo custSel addSld delSld modSld sldOrd">
      <pc:chgData name="Maria Antonietta Caucci" userId="59082904-b76b-4681-aa4e-dab9a8176787" providerId="ADAL" clId="{6D3E5A06-852F-3F4D-820F-C06A929FAF8A}" dt="2019-05-16T16:03:08.817" v="3587" actId="20577"/>
      <pc:docMkLst>
        <pc:docMk/>
      </pc:docMkLst>
      <pc:sldChg chg="add">
        <pc:chgData name="Maria Antonietta Caucci" userId="59082904-b76b-4681-aa4e-dab9a8176787" providerId="ADAL" clId="{6D3E5A06-852F-3F4D-820F-C06A929FAF8A}" dt="2019-05-16T15:31:00.945" v="3252"/>
        <pc:sldMkLst>
          <pc:docMk/>
          <pc:sldMk cId="176997254" sldId="675"/>
        </pc:sldMkLst>
      </pc:sldChg>
      <pc:sldChg chg="add">
        <pc:chgData name="Maria Antonietta Caucci" userId="59082904-b76b-4681-aa4e-dab9a8176787" providerId="ADAL" clId="{6D3E5A06-852F-3F4D-820F-C06A929FAF8A}" dt="2019-05-16T15:32:03.732" v="3254"/>
        <pc:sldMkLst>
          <pc:docMk/>
          <pc:sldMk cId="3074407194" sldId="1326"/>
        </pc:sldMkLst>
      </pc:sldChg>
      <pc:sldChg chg="addSp delSp modSp delAnim modAnim">
        <pc:chgData name="Maria Antonietta Caucci" userId="59082904-b76b-4681-aa4e-dab9a8176787" providerId="ADAL" clId="{6D3E5A06-852F-3F4D-820F-C06A929FAF8A}" dt="2019-05-16T15:40:28.131" v="3345" actId="1037"/>
        <pc:sldMkLst>
          <pc:docMk/>
          <pc:sldMk cId="970559637" sldId="1656"/>
        </pc:sldMkLst>
        <pc:spChg chg="add del mod">
          <ac:chgData name="Maria Antonietta Caucci" userId="59082904-b76b-4681-aa4e-dab9a8176787" providerId="ADAL" clId="{6D3E5A06-852F-3F4D-820F-C06A929FAF8A}" dt="2019-05-16T15:15:36.910" v="3038" actId="478"/>
          <ac:spMkLst>
            <pc:docMk/>
            <pc:sldMk cId="970559637" sldId="1656"/>
            <ac:spMk id="2" creationId="{01D14672-BCF4-5041-85F4-006E1C031B07}"/>
          </ac:spMkLst>
        </pc:spChg>
        <pc:spChg chg="del">
          <ac:chgData name="Maria Antonietta Caucci" userId="59082904-b76b-4681-aa4e-dab9a8176787" providerId="ADAL" clId="{6D3E5A06-852F-3F4D-820F-C06A929FAF8A}" dt="2019-05-13T07:32:21.619" v="23" actId="478"/>
          <ac:spMkLst>
            <pc:docMk/>
            <pc:sldMk cId="970559637" sldId="1656"/>
            <ac:spMk id="3" creationId="{1A57229B-BE6A-7C44-817B-36668784161E}"/>
          </ac:spMkLst>
        </pc:spChg>
        <pc:spChg chg="add mod">
          <ac:chgData name="Maria Antonietta Caucci" userId="59082904-b76b-4681-aa4e-dab9a8176787" providerId="ADAL" clId="{6D3E5A06-852F-3F4D-820F-C06A929FAF8A}" dt="2019-05-16T15:39:21.837" v="3300" actId="1076"/>
          <ac:spMkLst>
            <pc:docMk/>
            <pc:sldMk cId="970559637" sldId="1656"/>
            <ac:spMk id="5" creationId="{E4395143-05F1-D745-AE4F-9C41930F6EB9}"/>
          </ac:spMkLst>
        </pc:spChg>
        <pc:spChg chg="add del mod">
          <ac:chgData name="Maria Antonietta Caucci" userId="59082904-b76b-4681-aa4e-dab9a8176787" providerId="ADAL" clId="{6D3E5A06-852F-3F4D-820F-C06A929FAF8A}" dt="2019-05-13T07:32:20.460" v="22" actId="478"/>
          <ac:spMkLst>
            <pc:docMk/>
            <pc:sldMk cId="970559637" sldId="1656"/>
            <ac:spMk id="5" creationId="{E482EAEF-7A8F-BE40-8A8F-4D59853B3D38}"/>
          </ac:spMkLst>
        </pc:spChg>
        <pc:spChg chg="add mod">
          <ac:chgData name="Maria Antonietta Caucci" userId="59082904-b76b-4681-aa4e-dab9a8176787" providerId="ADAL" clId="{6D3E5A06-852F-3F4D-820F-C06A929FAF8A}" dt="2019-05-16T15:40:18.036" v="3342" actId="1037"/>
          <ac:spMkLst>
            <pc:docMk/>
            <pc:sldMk cId="970559637" sldId="1656"/>
            <ac:spMk id="7" creationId="{6BA21BBE-7766-7540-81B7-18A54E1132E8}"/>
          </ac:spMkLst>
        </pc:spChg>
        <pc:spChg chg="add del">
          <ac:chgData name="Maria Antonietta Caucci" userId="59082904-b76b-4681-aa4e-dab9a8176787" providerId="ADAL" clId="{6D3E5A06-852F-3F4D-820F-C06A929FAF8A}" dt="2019-05-13T07:35:09.639" v="32" actId="478"/>
          <ac:spMkLst>
            <pc:docMk/>
            <pc:sldMk cId="970559637" sldId="1656"/>
            <ac:spMk id="8" creationId="{22A20BAD-9560-1F4A-9FA6-55CA3C2ADA38}"/>
          </ac:spMkLst>
        </pc:spChg>
        <pc:spChg chg="add del mod">
          <ac:chgData name="Maria Antonietta Caucci" userId="59082904-b76b-4681-aa4e-dab9a8176787" providerId="ADAL" clId="{6D3E5A06-852F-3F4D-820F-C06A929FAF8A}" dt="2019-05-16T15:15:38.191" v="3039" actId="478"/>
          <ac:spMkLst>
            <pc:docMk/>
            <pc:sldMk cId="970559637" sldId="1656"/>
            <ac:spMk id="8" creationId="{F10AFEA7-1000-BC46-92AE-26B8E8C2ACC6}"/>
          </ac:spMkLst>
        </pc:spChg>
        <pc:spChg chg="add del">
          <ac:chgData name="Maria Antonietta Caucci" userId="59082904-b76b-4681-aa4e-dab9a8176787" providerId="ADAL" clId="{6D3E5A06-852F-3F4D-820F-C06A929FAF8A}" dt="2019-05-13T07:35:09.639" v="32" actId="478"/>
          <ac:spMkLst>
            <pc:docMk/>
            <pc:sldMk cId="970559637" sldId="1656"/>
            <ac:spMk id="9" creationId="{9FF85588-3771-C542-8F2B-510AB2613DEB}"/>
          </ac:spMkLst>
        </pc:spChg>
        <pc:spChg chg="add del">
          <ac:chgData name="Maria Antonietta Caucci" userId="59082904-b76b-4681-aa4e-dab9a8176787" providerId="ADAL" clId="{6D3E5A06-852F-3F4D-820F-C06A929FAF8A}" dt="2019-05-13T07:35:09.639" v="32" actId="478"/>
          <ac:spMkLst>
            <pc:docMk/>
            <pc:sldMk cId="970559637" sldId="1656"/>
            <ac:spMk id="10" creationId="{E8E9DB9A-6F1D-2A43-B8ED-9FD22D0D97DE}"/>
          </ac:spMkLst>
        </pc:spChg>
        <pc:spChg chg="add mod">
          <ac:chgData name="Maria Antonietta Caucci" userId="59082904-b76b-4681-aa4e-dab9a8176787" providerId="ADAL" clId="{6D3E5A06-852F-3F4D-820F-C06A929FAF8A}" dt="2019-05-16T15:40:18.036" v="3342" actId="1037"/>
          <ac:spMkLst>
            <pc:docMk/>
            <pc:sldMk cId="970559637" sldId="1656"/>
            <ac:spMk id="11" creationId="{045DE200-B304-6342-983F-3F5EB3435812}"/>
          </ac:spMkLst>
        </pc:spChg>
        <pc:spChg chg="add mod">
          <ac:chgData name="Maria Antonietta Caucci" userId="59082904-b76b-4681-aa4e-dab9a8176787" providerId="ADAL" clId="{6D3E5A06-852F-3F4D-820F-C06A929FAF8A}" dt="2019-05-16T15:40:18.036" v="3342" actId="1037"/>
          <ac:spMkLst>
            <pc:docMk/>
            <pc:sldMk cId="970559637" sldId="1656"/>
            <ac:spMk id="12" creationId="{C73EA875-D596-D74F-9C0F-AD8AB3235937}"/>
          </ac:spMkLst>
        </pc:spChg>
        <pc:spChg chg="add mod">
          <ac:chgData name="Maria Antonietta Caucci" userId="59082904-b76b-4681-aa4e-dab9a8176787" providerId="ADAL" clId="{6D3E5A06-852F-3F4D-820F-C06A929FAF8A}" dt="2019-05-16T15:40:18.036" v="3342" actId="1037"/>
          <ac:spMkLst>
            <pc:docMk/>
            <pc:sldMk cId="970559637" sldId="1656"/>
            <ac:spMk id="13" creationId="{5ADCA050-FF76-0241-B17F-E7D4193FEB70}"/>
          </ac:spMkLst>
        </pc:spChg>
        <pc:spChg chg="add mod">
          <ac:chgData name="Maria Antonietta Caucci" userId="59082904-b76b-4681-aa4e-dab9a8176787" providerId="ADAL" clId="{6D3E5A06-852F-3F4D-820F-C06A929FAF8A}" dt="2019-05-16T15:40:18.036" v="3342" actId="1037"/>
          <ac:spMkLst>
            <pc:docMk/>
            <pc:sldMk cId="970559637" sldId="1656"/>
            <ac:spMk id="14" creationId="{C8041500-9804-B546-8EF2-C7DCFEDD2E34}"/>
          </ac:spMkLst>
        </pc:spChg>
        <pc:spChg chg="add mod">
          <ac:chgData name="Maria Antonietta Caucci" userId="59082904-b76b-4681-aa4e-dab9a8176787" providerId="ADAL" clId="{6D3E5A06-852F-3F4D-820F-C06A929FAF8A}" dt="2019-05-16T15:40:18.036" v="3342" actId="1037"/>
          <ac:spMkLst>
            <pc:docMk/>
            <pc:sldMk cId="970559637" sldId="1656"/>
            <ac:spMk id="15" creationId="{B2620A56-FCCB-2446-92B8-A8DD22B2539C}"/>
          </ac:spMkLst>
        </pc:spChg>
        <pc:spChg chg="add mod">
          <ac:chgData name="Maria Antonietta Caucci" userId="59082904-b76b-4681-aa4e-dab9a8176787" providerId="ADAL" clId="{6D3E5A06-852F-3F4D-820F-C06A929FAF8A}" dt="2019-05-16T15:40:18.036" v="3342" actId="1037"/>
          <ac:spMkLst>
            <pc:docMk/>
            <pc:sldMk cId="970559637" sldId="1656"/>
            <ac:spMk id="16" creationId="{0214073D-9004-5E44-AC2F-779CD8A66C3A}"/>
          </ac:spMkLst>
        </pc:spChg>
        <pc:spChg chg="add mod">
          <ac:chgData name="Maria Antonietta Caucci" userId="59082904-b76b-4681-aa4e-dab9a8176787" providerId="ADAL" clId="{6D3E5A06-852F-3F4D-820F-C06A929FAF8A}" dt="2019-05-16T15:40:18.036" v="3342" actId="1037"/>
          <ac:spMkLst>
            <pc:docMk/>
            <pc:sldMk cId="970559637" sldId="1656"/>
            <ac:spMk id="17" creationId="{75E47A41-FD04-E244-9C13-BB8C843A0B6C}"/>
          </ac:spMkLst>
        </pc:spChg>
        <pc:spChg chg="add mod">
          <ac:chgData name="Maria Antonietta Caucci" userId="59082904-b76b-4681-aa4e-dab9a8176787" providerId="ADAL" clId="{6D3E5A06-852F-3F4D-820F-C06A929FAF8A}" dt="2019-05-16T15:39:21.837" v="3300" actId="1076"/>
          <ac:spMkLst>
            <pc:docMk/>
            <pc:sldMk cId="970559637" sldId="1656"/>
            <ac:spMk id="18" creationId="{0CCB1B4C-3416-174F-B42A-DBA0815550B0}"/>
          </ac:spMkLst>
        </pc:spChg>
        <pc:spChg chg="add mod">
          <ac:chgData name="Maria Antonietta Caucci" userId="59082904-b76b-4681-aa4e-dab9a8176787" providerId="ADAL" clId="{6D3E5A06-852F-3F4D-820F-C06A929FAF8A}" dt="2019-05-16T15:39:21.837" v="3300" actId="1076"/>
          <ac:spMkLst>
            <pc:docMk/>
            <pc:sldMk cId="970559637" sldId="1656"/>
            <ac:spMk id="19" creationId="{616BF26D-97EA-5D47-8308-932B2AE83D87}"/>
          </ac:spMkLst>
        </pc:spChg>
        <pc:spChg chg="add del mod">
          <ac:chgData name="Maria Antonietta Caucci" userId="59082904-b76b-4681-aa4e-dab9a8176787" providerId="ADAL" clId="{6D3E5A06-852F-3F4D-820F-C06A929FAF8A}" dt="2019-05-16T15:38:52.361" v="3288" actId="478"/>
          <ac:spMkLst>
            <pc:docMk/>
            <pc:sldMk cId="970559637" sldId="1656"/>
            <ac:spMk id="20" creationId="{9C20E740-352C-E442-B437-8C31996BBD34}"/>
          </ac:spMkLst>
        </pc:spChg>
        <pc:spChg chg="add mod">
          <ac:chgData name="Maria Antonietta Caucci" userId="59082904-b76b-4681-aa4e-dab9a8176787" providerId="ADAL" clId="{6D3E5A06-852F-3F4D-820F-C06A929FAF8A}" dt="2019-05-16T15:38:55.103" v="3289"/>
          <ac:spMkLst>
            <pc:docMk/>
            <pc:sldMk cId="970559637" sldId="1656"/>
            <ac:spMk id="21" creationId="{B30061D7-26A4-F749-ABE7-7E8DA2405C86}"/>
          </ac:spMkLst>
        </pc:spChg>
        <pc:graphicFrameChg chg="add mod">
          <ac:chgData name="Maria Antonietta Caucci" userId="59082904-b76b-4681-aa4e-dab9a8176787" providerId="ADAL" clId="{6D3E5A06-852F-3F4D-820F-C06A929FAF8A}" dt="2019-05-16T15:40:18.036" v="3342" actId="1037"/>
          <ac:graphicFrameMkLst>
            <pc:docMk/>
            <pc:sldMk cId="970559637" sldId="1656"/>
            <ac:graphicFrameMk id="6" creationId="{D796D80E-7CA7-6145-98B6-3216F1AD7144}"/>
          </ac:graphicFrameMkLst>
        </pc:graphicFrameChg>
        <pc:cxnChg chg="add mod">
          <ac:chgData name="Maria Antonietta Caucci" userId="59082904-b76b-4681-aa4e-dab9a8176787" providerId="ADAL" clId="{6D3E5A06-852F-3F4D-820F-C06A929FAF8A}" dt="2019-05-16T15:40:28.131" v="3345" actId="1037"/>
          <ac:cxnSpMkLst>
            <pc:docMk/>
            <pc:sldMk cId="970559637" sldId="1656"/>
            <ac:cxnSpMk id="4" creationId="{7DB51CEB-6182-1547-9AF5-F8FD4C1889FE}"/>
          </ac:cxnSpMkLst>
        </pc:cxnChg>
      </pc:sldChg>
      <pc:sldChg chg="modSp">
        <pc:chgData name="Maria Antonietta Caucci" userId="59082904-b76b-4681-aa4e-dab9a8176787" providerId="ADAL" clId="{6D3E5A06-852F-3F4D-820F-C06A929FAF8A}" dt="2019-05-13T07:54:43.393" v="410" actId="20577"/>
        <pc:sldMkLst>
          <pc:docMk/>
          <pc:sldMk cId="1269233342" sldId="1657"/>
        </pc:sldMkLst>
        <pc:spChg chg="mod">
          <ac:chgData name="Maria Antonietta Caucci" userId="59082904-b76b-4681-aa4e-dab9a8176787" providerId="ADAL" clId="{6D3E5A06-852F-3F4D-820F-C06A929FAF8A}" dt="2019-05-13T07:52:49.578" v="394" actId="20577"/>
          <ac:spMkLst>
            <pc:docMk/>
            <pc:sldMk cId="1269233342" sldId="1657"/>
            <ac:spMk id="2" creationId="{939B5C04-5ED9-F444-AEB0-3F738FAE4A90}"/>
          </ac:spMkLst>
        </pc:spChg>
        <pc:spChg chg="mod">
          <ac:chgData name="Maria Antonietta Caucci" userId="59082904-b76b-4681-aa4e-dab9a8176787" providerId="ADAL" clId="{6D3E5A06-852F-3F4D-820F-C06A929FAF8A}" dt="2019-05-13T07:54:43.393" v="410" actId="20577"/>
          <ac:spMkLst>
            <pc:docMk/>
            <pc:sldMk cId="1269233342" sldId="1657"/>
            <ac:spMk id="3" creationId="{631DCF03-E8D0-0745-A8BF-10CE8C5421BD}"/>
          </ac:spMkLst>
        </pc:spChg>
      </pc:sldChg>
      <pc:sldChg chg="addSp delSp modSp add modAnim">
        <pc:chgData name="Maria Antonietta Caucci" userId="59082904-b76b-4681-aa4e-dab9a8176787" providerId="ADAL" clId="{6D3E5A06-852F-3F4D-820F-C06A929FAF8A}" dt="2019-05-16T15:40:51.250" v="3351" actId="20577"/>
        <pc:sldMkLst>
          <pc:docMk/>
          <pc:sldMk cId="131245559" sldId="1658"/>
        </pc:sldMkLst>
        <pc:spChg chg="del mod">
          <ac:chgData name="Maria Antonietta Caucci" userId="59082904-b76b-4681-aa4e-dab9a8176787" providerId="ADAL" clId="{6D3E5A06-852F-3F4D-820F-C06A929FAF8A}" dt="2019-05-16T15:16:27.659" v="3052" actId="478"/>
          <ac:spMkLst>
            <pc:docMk/>
            <pc:sldMk cId="131245559" sldId="1658"/>
            <ac:spMk id="2" creationId="{3C775AB0-8770-6E4C-983A-9D03CC5EBF69}"/>
          </ac:spMkLst>
        </pc:spChg>
        <pc:spChg chg="del">
          <ac:chgData name="Maria Antonietta Caucci" userId="59082904-b76b-4681-aa4e-dab9a8176787" providerId="ADAL" clId="{6D3E5A06-852F-3F4D-820F-C06A929FAF8A}" dt="2019-05-13T07:36:35.412" v="66" actId="478"/>
          <ac:spMkLst>
            <pc:docMk/>
            <pc:sldMk cId="131245559" sldId="1658"/>
            <ac:spMk id="3" creationId="{90B0F990-6A0E-3E41-B61E-673A35918B49}"/>
          </ac:spMkLst>
        </pc:spChg>
        <pc:spChg chg="mod">
          <ac:chgData name="Maria Antonietta Caucci" userId="59082904-b76b-4681-aa4e-dab9a8176787" providerId="ADAL" clId="{6D3E5A06-852F-3F4D-820F-C06A929FAF8A}" dt="2019-05-13T07:36:52.618" v="91" actId="1076"/>
          <ac:spMkLst>
            <pc:docMk/>
            <pc:sldMk cId="131245559" sldId="1658"/>
            <ac:spMk id="7" creationId="{62C058FE-5BFE-F14D-965B-127B9BA2C0CE}"/>
          </ac:spMkLst>
        </pc:spChg>
        <pc:spChg chg="mod">
          <ac:chgData name="Maria Antonietta Caucci" userId="59082904-b76b-4681-aa4e-dab9a8176787" providerId="ADAL" clId="{6D3E5A06-852F-3F4D-820F-C06A929FAF8A}" dt="2019-05-13T07:37:15.044" v="99" actId="14100"/>
          <ac:spMkLst>
            <pc:docMk/>
            <pc:sldMk cId="131245559" sldId="1658"/>
            <ac:spMk id="14" creationId="{091B58D9-BCC8-3242-B618-EDFDB3BB76C5}"/>
          </ac:spMkLst>
        </pc:spChg>
        <pc:spChg chg="mod">
          <ac:chgData name="Maria Antonietta Caucci" userId="59082904-b76b-4681-aa4e-dab9a8176787" providerId="ADAL" clId="{6D3E5A06-852F-3F4D-820F-C06A929FAF8A}" dt="2019-05-13T07:37:03.728" v="95" actId="1076"/>
          <ac:spMkLst>
            <pc:docMk/>
            <pc:sldMk cId="131245559" sldId="1658"/>
            <ac:spMk id="16" creationId="{74C9083F-200D-C542-A591-F21F8B9F12B6}"/>
          </ac:spMkLst>
        </pc:spChg>
        <pc:spChg chg="add del mod">
          <ac:chgData name="Maria Antonietta Caucci" userId="59082904-b76b-4681-aa4e-dab9a8176787" providerId="ADAL" clId="{6D3E5A06-852F-3F4D-820F-C06A929FAF8A}" dt="2019-05-16T15:40:48.395" v="3347" actId="478"/>
          <ac:spMkLst>
            <pc:docMk/>
            <pc:sldMk cId="131245559" sldId="1658"/>
            <ac:spMk id="32" creationId="{B181DE95-330E-D043-9AD4-6C4F439E19D8}"/>
          </ac:spMkLst>
        </pc:spChg>
        <pc:spChg chg="add del mod">
          <ac:chgData name="Maria Antonietta Caucci" userId="59082904-b76b-4681-aa4e-dab9a8176787" providerId="ADAL" clId="{6D3E5A06-852F-3F4D-820F-C06A929FAF8A}" dt="2019-05-16T15:16:29.015" v="3053" actId="478"/>
          <ac:spMkLst>
            <pc:docMk/>
            <pc:sldMk cId="131245559" sldId="1658"/>
            <ac:spMk id="33" creationId="{ED0140DD-658C-734A-B259-E1B4B6C8E8A1}"/>
          </ac:spMkLst>
        </pc:spChg>
        <pc:spChg chg="add mod">
          <ac:chgData name="Maria Antonietta Caucci" userId="59082904-b76b-4681-aa4e-dab9a8176787" providerId="ADAL" clId="{6D3E5A06-852F-3F4D-820F-C06A929FAF8A}" dt="2019-05-16T15:40:51.250" v="3351" actId="20577"/>
          <ac:spMkLst>
            <pc:docMk/>
            <pc:sldMk cId="131245559" sldId="1658"/>
            <ac:spMk id="34" creationId="{665A1EFE-E038-D147-B58C-D6E273CE38D2}"/>
          </ac:spMkLst>
        </pc:spChg>
        <pc:grpChg chg="add mod">
          <ac:chgData name="Maria Antonietta Caucci" userId="59082904-b76b-4681-aa4e-dab9a8176787" providerId="ADAL" clId="{6D3E5A06-852F-3F4D-820F-C06A929FAF8A}" dt="2019-05-13T07:36:47.764" v="90" actId="1036"/>
          <ac:grpSpMkLst>
            <pc:docMk/>
            <pc:sldMk cId="131245559" sldId="1658"/>
            <ac:grpSpMk id="5" creationId="{7DAB5253-CDFB-8942-9832-28787E3FA55A}"/>
          </ac:grpSpMkLst>
        </pc:grpChg>
        <pc:grpChg chg="add mod">
          <ac:chgData name="Maria Antonietta Caucci" userId="59082904-b76b-4681-aa4e-dab9a8176787" providerId="ADAL" clId="{6D3E5A06-852F-3F4D-820F-C06A929FAF8A}" dt="2019-05-13T07:36:47.764" v="90" actId="1036"/>
          <ac:grpSpMkLst>
            <pc:docMk/>
            <pc:sldMk cId="131245559" sldId="1658"/>
            <ac:grpSpMk id="10" creationId="{317C61B2-8F82-E14E-B01B-2F8A76BE0796}"/>
          </ac:grpSpMkLst>
        </pc:grpChg>
        <pc:grpChg chg="add mod">
          <ac:chgData name="Maria Antonietta Caucci" userId="59082904-b76b-4681-aa4e-dab9a8176787" providerId="ADAL" clId="{6D3E5A06-852F-3F4D-820F-C06A929FAF8A}" dt="2019-05-13T07:36:47.764" v="90" actId="1036"/>
          <ac:grpSpMkLst>
            <pc:docMk/>
            <pc:sldMk cId="131245559" sldId="1658"/>
            <ac:grpSpMk id="15" creationId="{20192E94-360C-8441-993B-E5E4F599976D}"/>
          </ac:grpSpMkLst>
        </pc:grpChg>
        <pc:grpChg chg="add mod">
          <ac:chgData name="Maria Antonietta Caucci" userId="59082904-b76b-4681-aa4e-dab9a8176787" providerId="ADAL" clId="{6D3E5A06-852F-3F4D-820F-C06A929FAF8A}" dt="2019-05-13T07:36:47.764" v="90" actId="1036"/>
          <ac:grpSpMkLst>
            <pc:docMk/>
            <pc:sldMk cId="131245559" sldId="1658"/>
            <ac:grpSpMk id="20" creationId="{0F729BD0-BAC2-8440-B2F7-C0BC07AE8721}"/>
          </ac:grpSpMkLst>
        </pc:grpChg>
        <pc:grpChg chg="add mod">
          <ac:chgData name="Maria Antonietta Caucci" userId="59082904-b76b-4681-aa4e-dab9a8176787" providerId="ADAL" clId="{6D3E5A06-852F-3F4D-820F-C06A929FAF8A}" dt="2019-05-13T07:36:47.764" v="90" actId="1036"/>
          <ac:grpSpMkLst>
            <pc:docMk/>
            <pc:sldMk cId="131245559" sldId="1658"/>
            <ac:grpSpMk id="25" creationId="{71789CED-70CE-A34E-9DFE-2B57D4B95065}"/>
          </ac:grpSpMkLst>
        </pc:grpChg>
        <pc:picChg chg="add mod">
          <ac:chgData name="Maria Antonietta Caucci" userId="59082904-b76b-4681-aa4e-dab9a8176787" providerId="ADAL" clId="{6D3E5A06-852F-3F4D-820F-C06A929FAF8A}" dt="2019-05-13T07:36:47.764" v="90" actId="1036"/>
          <ac:picMkLst>
            <pc:docMk/>
            <pc:sldMk cId="131245559" sldId="1658"/>
            <ac:picMk id="4" creationId="{300753CA-2DE7-6B41-ADC4-991ADB5B3941}"/>
          </ac:picMkLst>
        </pc:picChg>
        <pc:cxnChg chg="mod">
          <ac:chgData name="Maria Antonietta Caucci" userId="59082904-b76b-4681-aa4e-dab9a8176787" providerId="ADAL" clId="{6D3E5A06-852F-3F4D-820F-C06A929FAF8A}" dt="2019-05-13T07:36:52.618" v="91" actId="1076"/>
          <ac:cxnSpMkLst>
            <pc:docMk/>
            <pc:sldMk cId="131245559" sldId="1658"/>
            <ac:cxnSpMk id="9" creationId="{5AE71772-3FD2-634E-88CC-324B21BAFAD3}"/>
          </ac:cxnSpMkLst>
        </pc:cxnChg>
        <pc:cxnChg chg="mod">
          <ac:chgData name="Maria Antonietta Caucci" userId="59082904-b76b-4681-aa4e-dab9a8176787" providerId="ADAL" clId="{6D3E5A06-852F-3F4D-820F-C06A929FAF8A}" dt="2019-05-13T07:37:15.044" v="99" actId="14100"/>
          <ac:cxnSpMkLst>
            <pc:docMk/>
            <pc:sldMk cId="131245559" sldId="1658"/>
            <ac:cxnSpMk id="11" creationId="{BC25A084-AED1-D841-BF10-CC238B971807}"/>
          </ac:cxnSpMkLst>
        </pc:cxnChg>
        <pc:cxnChg chg="mod">
          <ac:chgData name="Maria Antonietta Caucci" userId="59082904-b76b-4681-aa4e-dab9a8176787" providerId="ADAL" clId="{6D3E5A06-852F-3F4D-820F-C06A929FAF8A}" dt="2019-05-13T07:37:07.371" v="96" actId="14100"/>
          <ac:cxnSpMkLst>
            <pc:docMk/>
            <pc:sldMk cId="131245559" sldId="1658"/>
            <ac:cxnSpMk id="19" creationId="{34AF5B7E-9441-244B-97AF-1153B9191270}"/>
          </ac:cxnSpMkLst>
        </pc:cxnChg>
      </pc:sldChg>
      <pc:sldChg chg="addSp delSp modSp add modAnim">
        <pc:chgData name="Maria Antonietta Caucci" userId="59082904-b76b-4681-aa4e-dab9a8176787" providerId="ADAL" clId="{6D3E5A06-852F-3F4D-820F-C06A929FAF8A}" dt="2019-05-16T15:41:09.357" v="3355" actId="20577"/>
        <pc:sldMkLst>
          <pc:docMk/>
          <pc:sldMk cId="2341608869" sldId="1659"/>
        </pc:sldMkLst>
        <pc:spChg chg="del mod">
          <ac:chgData name="Maria Antonietta Caucci" userId="59082904-b76b-4681-aa4e-dab9a8176787" providerId="ADAL" clId="{6D3E5A06-852F-3F4D-820F-C06A929FAF8A}" dt="2019-05-16T15:16:42.527" v="3057" actId="478"/>
          <ac:spMkLst>
            <pc:docMk/>
            <pc:sldMk cId="2341608869" sldId="1659"/>
            <ac:spMk id="2" creationId="{5F0DDF3D-C58B-7542-A286-7D654F708311}"/>
          </ac:spMkLst>
        </pc:spChg>
        <pc:spChg chg="del">
          <ac:chgData name="Maria Antonietta Caucci" userId="59082904-b76b-4681-aa4e-dab9a8176787" providerId="ADAL" clId="{6D3E5A06-852F-3F4D-820F-C06A929FAF8A}" dt="2019-05-13T07:37:33.351" v="103" actId="478"/>
          <ac:spMkLst>
            <pc:docMk/>
            <pc:sldMk cId="2341608869" sldId="1659"/>
            <ac:spMk id="3" creationId="{9C6F8236-E558-734A-BB7B-8F9409C4FD1D}"/>
          </ac:spMkLst>
        </pc:spChg>
        <pc:spChg chg="mod">
          <ac:chgData name="Maria Antonietta Caucci" userId="59082904-b76b-4681-aa4e-dab9a8176787" providerId="ADAL" clId="{6D3E5A06-852F-3F4D-820F-C06A929FAF8A}" dt="2019-05-13T07:37:53.369" v="123" actId="1076"/>
          <ac:spMkLst>
            <pc:docMk/>
            <pc:sldMk cId="2341608869" sldId="1659"/>
            <ac:spMk id="21" creationId="{715881C5-2FDF-0444-8EC5-AB0604255D88}"/>
          </ac:spMkLst>
        </pc:spChg>
        <pc:spChg chg="mod">
          <ac:chgData name="Maria Antonietta Caucci" userId="59082904-b76b-4681-aa4e-dab9a8176787" providerId="ADAL" clId="{6D3E5A06-852F-3F4D-820F-C06A929FAF8A}" dt="2019-05-13T07:37:57.866" v="125" actId="14100"/>
          <ac:spMkLst>
            <pc:docMk/>
            <pc:sldMk cId="2341608869" sldId="1659"/>
            <ac:spMk id="26" creationId="{22DBCCAF-4532-4249-976F-56671DB061EE}"/>
          </ac:spMkLst>
        </pc:spChg>
        <pc:spChg chg="add del mod">
          <ac:chgData name="Maria Antonietta Caucci" userId="59082904-b76b-4681-aa4e-dab9a8176787" providerId="ADAL" clId="{6D3E5A06-852F-3F4D-820F-C06A929FAF8A}" dt="2019-05-16T15:41:06.128" v="3353" actId="478"/>
          <ac:spMkLst>
            <pc:docMk/>
            <pc:sldMk cId="2341608869" sldId="1659"/>
            <ac:spMk id="30" creationId="{A0A2DBBB-76C6-AF4C-B753-0190A196D884}"/>
          </ac:spMkLst>
        </pc:spChg>
        <pc:spChg chg="add del mod">
          <ac:chgData name="Maria Antonietta Caucci" userId="59082904-b76b-4681-aa4e-dab9a8176787" providerId="ADAL" clId="{6D3E5A06-852F-3F4D-820F-C06A929FAF8A}" dt="2019-05-16T15:16:44.342" v="3058" actId="478"/>
          <ac:spMkLst>
            <pc:docMk/>
            <pc:sldMk cId="2341608869" sldId="1659"/>
            <ac:spMk id="31" creationId="{7653D002-1E66-7C45-BEBF-E8C0D08B13C8}"/>
          </ac:spMkLst>
        </pc:spChg>
        <pc:spChg chg="add mod">
          <ac:chgData name="Maria Antonietta Caucci" userId="59082904-b76b-4681-aa4e-dab9a8176787" providerId="ADAL" clId="{6D3E5A06-852F-3F4D-820F-C06A929FAF8A}" dt="2019-05-16T15:41:09.357" v="3355" actId="20577"/>
          <ac:spMkLst>
            <pc:docMk/>
            <pc:sldMk cId="2341608869" sldId="1659"/>
            <ac:spMk id="32" creationId="{15C42C86-FA07-9A43-808E-E2D062E7E1B1}"/>
          </ac:spMkLst>
        </pc:spChg>
        <pc:grpChg chg="add mod">
          <ac:chgData name="Maria Antonietta Caucci" userId="59082904-b76b-4681-aa4e-dab9a8176787" providerId="ADAL" clId="{6D3E5A06-852F-3F4D-820F-C06A929FAF8A}" dt="2019-05-13T07:37:42.543" v="118" actId="1036"/>
          <ac:grpSpMkLst>
            <pc:docMk/>
            <pc:sldMk cId="2341608869" sldId="1659"/>
            <ac:grpSpMk id="5" creationId="{CF8B0382-119E-BD48-BF11-438DEC2D874F}"/>
          </ac:grpSpMkLst>
        </pc:grpChg>
        <pc:grpChg chg="add mod">
          <ac:chgData name="Maria Antonietta Caucci" userId="59082904-b76b-4681-aa4e-dab9a8176787" providerId="ADAL" clId="{6D3E5A06-852F-3F4D-820F-C06A929FAF8A}" dt="2019-05-13T07:37:42.543" v="118" actId="1036"/>
          <ac:grpSpMkLst>
            <pc:docMk/>
            <pc:sldMk cId="2341608869" sldId="1659"/>
            <ac:grpSpMk id="10" creationId="{AF82CD6A-010D-0C4D-B355-FF888CCCC8D2}"/>
          </ac:grpSpMkLst>
        </pc:grpChg>
        <pc:grpChg chg="add mod">
          <ac:chgData name="Maria Antonietta Caucci" userId="59082904-b76b-4681-aa4e-dab9a8176787" providerId="ADAL" clId="{6D3E5A06-852F-3F4D-820F-C06A929FAF8A}" dt="2019-05-13T07:37:42.543" v="118" actId="1036"/>
          <ac:grpSpMkLst>
            <pc:docMk/>
            <pc:sldMk cId="2341608869" sldId="1659"/>
            <ac:grpSpMk id="15" creationId="{55055265-524D-0446-B878-6F9010CFFD71}"/>
          </ac:grpSpMkLst>
        </pc:grpChg>
        <pc:grpChg chg="add mod">
          <ac:chgData name="Maria Antonietta Caucci" userId="59082904-b76b-4681-aa4e-dab9a8176787" providerId="ADAL" clId="{6D3E5A06-852F-3F4D-820F-C06A929FAF8A}" dt="2019-05-13T07:37:42.543" v="118" actId="1036"/>
          <ac:grpSpMkLst>
            <pc:docMk/>
            <pc:sldMk cId="2341608869" sldId="1659"/>
            <ac:grpSpMk id="20" creationId="{854F348A-8F0F-364F-B34C-A41B73FB997E}"/>
          </ac:grpSpMkLst>
        </pc:grpChg>
        <pc:grpChg chg="add mod">
          <ac:chgData name="Maria Antonietta Caucci" userId="59082904-b76b-4681-aa4e-dab9a8176787" providerId="ADAL" clId="{6D3E5A06-852F-3F4D-820F-C06A929FAF8A}" dt="2019-05-13T07:37:42.543" v="118" actId="1036"/>
          <ac:grpSpMkLst>
            <pc:docMk/>
            <pc:sldMk cId="2341608869" sldId="1659"/>
            <ac:grpSpMk id="25" creationId="{A056C167-1A0E-BD47-BA30-4D8471C033F6}"/>
          </ac:grpSpMkLst>
        </pc:grpChg>
        <pc:picChg chg="add mod">
          <ac:chgData name="Maria Antonietta Caucci" userId="59082904-b76b-4681-aa4e-dab9a8176787" providerId="ADAL" clId="{6D3E5A06-852F-3F4D-820F-C06A929FAF8A}" dt="2019-05-13T07:37:42.543" v="118" actId="1036"/>
          <ac:picMkLst>
            <pc:docMk/>
            <pc:sldMk cId="2341608869" sldId="1659"/>
            <ac:picMk id="4" creationId="{B13136CD-B7F4-CE4D-9783-8CB14ED34414}"/>
          </ac:picMkLst>
        </pc:picChg>
        <pc:cxnChg chg="mod">
          <ac:chgData name="Maria Antonietta Caucci" userId="59082904-b76b-4681-aa4e-dab9a8176787" providerId="ADAL" clId="{6D3E5A06-852F-3F4D-820F-C06A929FAF8A}" dt="2019-05-13T07:37:53.369" v="123" actId="1076"/>
          <ac:cxnSpMkLst>
            <pc:docMk/>
            <pc:sldMk cId="2341608869" sldId="1659"/>
            <ac:cxnSpMk id="24" creationId="{E4736709-8982-304C-AA8C-2A42FC052AB1}"/>
          </ac:cxnSpMkLst>
        </pc:cxnChg>
        <pc:cxnChg chg="mod">
          <ac:chgData name="Maria Antonietta Caucci" userId="59082904-b76b-4681-aa4e-dab9a8176787" providerId="ADAL" clId="{6D3E5A06-852F-3F4D-820F-C06A929FAF8A}" dt="2019-05-13T07:37:57.866" v="125" actId="14100"/>
          <ac:cxnSpMkLst>
            <pc:docMk/>
            <pc:sldMk cId="2341608869" sldId="1659"/>
            <ac:cxnSpMk id="29" creationId="{CA4FFBE5-ED2D-A543-B33C-ED975E6B713C}"/>
          </ac:cxnSpMkLst>
        </pc:cxnChg>
      </pc:sldChg>
      <pc:sldChg chg="addSp delSp modSp add modAnim">
        <pc:chgData name="Maria Antonietta Caucci" userId="59082904-b76b-4681-aa4e-dab9a8176787" providerId="ADAL" clId="{6D3E5A06-852F-3F4D-820F-C06A929FAF8A}" dt="2019-05-16T15:41:25.148" v="3359" actId="20577"/>
        <pc:sldMkLst>
          <pc:docMk/>
          <pc:sldMk cId="3073641542" sldId="1660"/>
        </pc:sldMkLst>
        <pc:spChg chg="del mod">
          <ac:chgData name="Maria Antonietta Caucci" userId="59082904-b76b-4681-aa4e-dab9a8176787" providerId="ADAL" clId="{6D3E5A06-852F-3F4D-820F-C06A929FAF8A}" dt="2019-05-16T15:16:57.452" v="3061" actId="478"/>
          <ac:spMkLst>
            <pc:docMk/>
            <pc:sldMk cId="3073641542" sldId="1660"/>
            <ac:spMk id="2" creationId="{06A4AE57-20CA-804E-BB1B-1598C7942751}"/>
          </ac:spMkLst>
        </pc:spChg>
        <pc:spChg chg="del">
          <ac:chgData name="Maria Antonietta Caucci" userId="59082904-b76b-4681-aa4e-dab9a8176787" providerId="ADAL" clId="{6D3E5A06-852F-3F4D-820F-C06A929FAF8A}" dt="2019-05-13T07:38:09.425" v="129" actId="478"/>
          <ac:spMkLst>
            <pc:docMk/>
            <pc:sldMk cId="3073641542" sldId="1660"/>
            <ac:spMk id="3" creationId="{73195BD8-3C07-2344-9ABA-0C6F4CCCDB26}"/>
          </ac:spMkLst>
        </pc:spChg>
        <pc:spChg chg="mod">
          <ac:chgData name="Maria Antonietta Caucci" userId="59082904-b76b-4681-aa4e-dab9a8176787" providerId="ADAL" clId="{6D3E5A06-852F-3F4D-820F-C06A929FAF8A}" dt="2019-05-13T07:38:25.097" v="148" actId="1076"/>
          <ac:spMkLst>
            <pc:docMk/>
            <pc:sldMk cId="3073641542" sldId="1660"/>
            <ac:spMk id="6" creationId="{45600BC5-E7C0-0143-B2C4-DF331A2DA752}"/>
          </ac:spMkLst>
        </pc:spChg>
        <pc:spChg chg="mod">
          <ac:chgData name="Maria Antonietta Caucci" userId="59082904-b76b-4681-aa4e-dab9a8176787" providerId="ADAL" clId="{6D3E5A06-852F-3F4D-820F-C06A929FAF8A}" dt="2019-05-13T07:39:06.704" v="160" actId="1076"/>
          <ac:spMkLst>
            <pc:docMk/>
            <pc:sldMk cId="3073641542" sldId="1660"/>
            <ac:spMk id="21" creationId="{CFABC59F-B4EE-EC41-9C72-2D3DD756F9FF}"/>
          </ac:spMkLst>
        </pc:spChg>
        <pc:spChg chg="mod">
          <ac:chgData name="Maria Antonietta Caucci" userId="59082904-b76b-4681-aa4e-dab9a8176787" providerId="ADAL" clId="{6D3E5A06-852F-3F4D-820F-C06A929FAF8A}" dt="2019-05-13T07:38:43.381" v="151" actId="14100"/>
          <ac:spMkLst>
            <pc:docMk/>
            <pc:sldMk cId="3073641542" sldId="1660"/>
            <ac:spMk id="26" creationId="{3CD38123-1750-C24F-8DBB-E026FEA1349E}"/>
          </ac:spMkLst>
        </pc:spChg>
        <pc:spChg chg="add del mod">
          <ac:chgData name="Maria Antonietta Caucci" userId="59082904-b76b-4681-aa4e-dab9a8176787" providerId="ADAL" clId="{6D3E5A06-852F-3F4D-820F-C06A929FAF8A}" dt="2019-05-16T15:41:22.988" v="3358" actId="478"/>
          <ac:spMkLst>
            <pc:docMk/>
            <pc:sldMk cId="3073641542" sldId="1660"/>
            <ac:spMk id="29" creationId="{4CE5B552-8BB0-004F-B325-061D1531ECC5}"/>
          </ac:spMkLst>
        </pc:spChg>
        <pc:spChg chg="add del mod">
          <ac:chgData name="Maria Antonietta Caucci" userId="59082904-b76b-4681-aa4e-dab9a8176787" providerId="ADAL" clId="{6D3E5A06-852F-3F4D-820F-C06A929FAF8A}" dt="2019-05-16T15:16:59.218" v="3062" actId="478"/>
          <ac:spMkLst>
            <pc:docMk/>
            <pc:sldMk cId="3073641542" sldId="1660"/>
            <ac:spMk id="30" creationId="{9E31C13B-614F-A549-8D9E-19835A558E5D}"/>
          </ac:spMkLst>
        </pc:spChg>
        <pc:spChg chg="add mod">
          <ac:chgData name="Maria Antonietta Caucci" userId="59082904-b76b-4681-aa4e-dab9a8176787" providerId="ADAL" clId="{6D3E5A06-852F-3F4D-820F-C06A929FAF8A}" dt="2019-05-16T15:41:25.148" v="3359" actId="20577"/>
          <ac:spMkLst>
            <pc:docMk/>
            <pc:sldMk cId="3073641542" sldId="1660"/>
            <ac:spMk id="31" creationId="{1016A449-9FA0-E14A-B217-70DFD7ACA75D}"/>
          </ac:spMkLst>
        </pc:spChg>
        <pc:grpChg chg="add mod">
          <ac:chgData name="Maria Antonietta Caucci" userId="59082904-b76b-4681-aa4e-dab9a8176787" providerId="ADAL" clId="{6D3E5A06-852F-3F4D-820F-C06A929FAF8A}" dt="2019-05-13T07:38:18.205" v="145" actId="1036"/>
          <ac:grpSpMkLst>
            <pc:docMk/>
            <pc:sldMk cId="3073641542" sldId="1660"/>
            <ac:grpSpMk id="5" creationId="{A49F0416-AC84-6A4D-B12B-18E03D93BA11}"/>
          </ac:grpSpMkLst>
        </pc:grpChg>
        <pc:grpChg chg="add mod">
          <ac:chgData name="Maria Antonietta Caucci" userId="59082904-b76b-4681-aa4e-dab9a8176787" providerId="ADAL" clId="{6D3E5A06-852F-3F4D-820F-C06A929FAF8A}" dt="2019-05-13T07:38:18.205" v="145" actId="1036"/>
          <ac:grpSpMkLst>
            <pc:docMk/>
            <pc:sldMk cId="3073641542" sldId="1660"/>
            <ac:grpSpMk id="10" creationId="{BE173885-29CE-2147-B418-0B740C32FD91}"/>
          </ac:grpSpMkLst>
        </pc:grpChg>
        <pc:grpChg chg="add mod">
          <ac:chgData name="Maria Antonietta Caucci" userId="59082904-b76b-4681-aa4e-dab9a8176787" providerId="ADAL" clId="{6D3E5A06-852F-3F4D-820F-C06A929FAF8A}" dt="2019-05-13T07:38:18.205" v="145" actId="1036"/>
          <ac:grpSpMkLst>
            <pc:docMk/>
            <pc:sldMk cId="3073641542" sldId="1660"/>
            <ac:grpSpMk id="15" creationId="{9D04AEBF-09B6-CA48-88C1-671DF0214874}"/>
          </ac:grpSpMkLst>
        </pc:grpChg>
        <pc:grpChg chg="add mod">
          <ac:chgData name="Maria Antonietta Caucci" userId="59082904-b76b-4681-aa4e-dab9a8176787" providerId="ADAL" clId="{6D3E5A06-852F-3F4D-820F-C06A929FAF8A}" dt="2019-05-13T07:38:18.205" v="145" actId="1036"/>
          <ac:grpSpMkLst>
            <pc:docMk/>
            <pc:sldMk cId="3073641542" sldId="1660"/>
            <ac:grpSpMk id="20" creationId="{38C6B6E7-3D2C-534C-84ED-B481B124875F}"/>
          </ac:grpSpMkLst>
        </pc:grpChg>
        <pc:grpChg chg="add mod">
          <ac:chgData name="Maria Antonietta Caucci" userId="59082904-b76b-4681-aa4e-dab9a8176787" providerId="ADAL" clId="{6D3E5A06-852F-3F4D-820F-C06A929FAF8A}" dt="2019-05-13T07:38:18.205" v="145" actId="1036"/>
          <ac:grpSpMkLst>
            <pc:docMk/>
            <pc:sldMk cId="3073641542" sldId="1660"/>
            <ac:grpSpMk id="25" creationId="{1A3E78C3-82E4-8F4F-AEBD-74651B378D75}"/>
          </ac:grpSpMkLst>
        </pc:grpChg>
        <pc:picChg chg="add mod">
          <ac:chgData name="Maria Antonietta Caucci" userId="59082904-b76b-4681-aa4e-dab9a8176787" providerId="ADAL" clId="{6D3E5A06-852F-3F4D-820F-C06A929FAF8A}" dt="2019-05-13T07:38:18.205" v="145" actId="1036"/>
          <ac:picMkLst>
            <pc:docMk/>
            <pc:sldMk cId="3073641542" sldId="1660"/>
            <ac:picMk id="4" creationId="{100A9855-C84D-DE48-8683-6D0AD8AA0791}"/>
          </ac:picMkLst>
        </pc:picChg>
        <pc:cxnChg chg="mod">
          <ac:chgData name="Maria Antonietta Caucci" userId="59082904-b76b-4681-aa4e-dab9a8176787" providerId="ADAL" clId="{6D3E5A06-852F-3F4D-820F-C06A929FAF8A}" dt="2019-05-13T07:38:30.026" v="150" actId="14100"/>
          <ac:cxnSpMkLst>
            <pc:docMk/>
            <pc:sldMk cId="3073641542" sldId="1660"/>
            <ac:cxnSpMk id="9" creationId="{05F05226-90B3-994B-B75A-4E6776546E10}"/>
          </ac:cxnSpMkLst>
        </pc:cxnChg>
        <pc:cxnChg chg="mod">
          <ac:chgData name="Maria Antonietta Caucci" userId="59082904-b76b-4681-aa4e-dab9a8176787" providerId="ADAL" clId="{6D3E5A06-852F-3F4D-820F-C06A929FAF8A}" dt="2019-05-13T07:39:09.672" v="161" actId="14100"/>
          <ac:cxnSpMkLst>
            <pc:docMk/>
            <pc:sldMk cId="3073641542" sldId="1660"/>
            <ac:cxnSpMk id="24" creationId="{7BC13BC8-D648-C048-8F68-3B7C540EFB32}"/>
          </ac:cxnSpMkLst>
        </pc:cxnChg>
        <pc:cxnChg chg="mod">
          <ac:chgData name="Maria Antonietta Caucci" userId="59082904-b76b-4681-aa4e-dab9a8176787" providerId="ADAL" clId="{6D3E5A06-852F-3F4D-820F-C06A929FAF8A}" dt="2019-05-13T07:38:47.554" v="153" actId="14100"/>
          <ac:cxnSpMkLst>
            <pc:docMk/>
            <pc:sldMk cId="3073641542" sldId="1660"/>
            <ac:cxnSpMk id="27" creationId="{799573D4-F800-7449-A356-15F6C8C48519}"/>
          </ac:cxnSpMkLst>
        </pc:cxnChg>
      </pc:sldChg>
      <pc:sldChg chg="addSp delSp modSp add modAnim">
        <pc:chgData name="Maria Antonietta Caucci" userId="59082904-b76b-4681-aa4e-dab9a8176787" providerId="ADAL" clId="{6D3E5A06-852F-3F4D-820F-C06A929FAF8A}" dt="2019-05-16T15:41:42.917" v="3364" actId="478"/>
        <pc:sldMkLst>
          <pc:docMk/>
          <pc:sldMk cId="2967434726" sldId="1661"/>
        </pc:sldMkLst>
        <pc:spChg chg="del mod">
          <ac:chgData name="Maria Antonietta Caucci" userId="59082904-b76b-4681-aa4e-dab9a8176787" providerId="ADAL" clId="{6D3E5A06-852F-3F4D-820F-C06A929FAF8A}" dt="2019-05-16T15:17:08.961" v="3065" actId="478"/>
          <ac:spMkLst>
            <pc:docMk/>
            <pc:sldMk cId="2967434726" sldId="1661"/>
            <ac:spMk id="2" creationId="{E620DEEF-28E1-F146-AC3B-F0CA2B99019D}"/>
          </ac:spMkLst>
        </pc:spChg>
        <pc:spChg chg="del">
          <ac:chgData name="Maria Antonietta Caucci" userId="59082904-b76b-4681-aa4e-dab9a8176787" providerId="ADAL" clId="{6D3E5A06-852F-3F4D-820F-C06A929FAF8A}" dt="2019-05-13T07:39:28.436" v="165" actId="478"/>
          <ac:spMkLst>
            <pc:docMk/>
            <pc:sldMk cId="2967434726" sldId="1661"/>
            <ac:spMk id="3" creationId="{9ABED5DA-4E75-EF4A-B26C-FB68CFF3A015}"/>
          </ac:spMkLst>
        </pc:spChg>
        <pc:spChg chg="mod">
          <ac:chgData name="Maria Antonietta Caucci" userId="59082904-b76b-4681-aa4e-dab9a8176787" providerId="ADAL" clId="{6D3E5A06-852F-3F4D-820F-C06A929FAF8A}" dt="2019-05-13T07:40:02.013" v="193" actId="1076"/>
          <ac:spMkLst>
            <pc:docMk/>
            <pc:sldMk cId="2967434726" sldId="1661"/>
            <ac:spMk id="6" creationId="{C48F85B0-6226-4045-A18B-69C83F63CC63}"/>
          </ac:spMkLst>
        </pc:spChg>
        <pc:spChg chg="mod">
          <ac:chgData name="Maria Antonietta Caucci" userId="59082904-b76b-4681-aa4e-dab9a8176787" providerId="ADAL" clId="{6D3E5A06-852F-3F4D-820F-C06A929FAF8A}" dt="2019-05-13T07:40:18.909" v="199" actId="1076"/>
          <ac:spMkLst>
            <pc:docMk/>
            <pc:sldMk cId="2967434726" sldId="1661"/>
            <ac:spMk id="11" creationId="{9BCCDF27-0867-9643-807A-FA8FAA1C30AA}"/>
          </ac:spMkLst>
        </pc:spChg>
        <pc:spChg chg="mod">
          <ac:chgData name="Maria Antonietta Caucci" userId="59082904-b76b-4681-aa4e-dab9a8176787" providerId="ADAL" clId="{6D3E5A06-852F-3F4D-820F-C06A929FAF8A}" dt="2019-05-13T07:40:04.417" v="194" actId="1076"/>
          <ac:spMkLst>
            <pc:docMk/>
            <pc:sldMk cId="2967434726" sldId="1661"/>
            <ac:spMk id="16" creationId="{5CB8B964-7819-6845-AD4D-9F2B10075661}"/>
          </ac:spMkLst>
        </pc:spChg>
        <pc:spChg chg="mod">
          <ac:chgData name="Maria Antonietta Caucci" userId="59082904-b76b-4681-aa4e-dab9a8176787" providerId="ADAL" clId="{6D3E5A06-852F-3F4D-820F-C06A929FAF8A}" dt="2019-05-13T07:39:48.590" v="189" actId="1076"/>
          <ac:spMkLst>
            <pc:docMk/>
            <pc:sldMk cId="2967434726" sldId="1661"/>
            <ac:spMk id="21" creationId="{60D6C969-3075-F044-9DBB-FBF62E593342}"/>
          </ac:spMkLst>
        </pc:spChg>
        <pc:spChg chg="mod">
          <ac:chgData name="Maria Antonietta Caucci" userId="59082904-b76b-4681-aa4e-dab9a8176787" providerId="ADAL" clId="{6D3E5A06-852F-3F4D-820F-C06A929FAF8A}" dt="2019-05-13T07:39:55.499" v="191" actId="1076"/>
          <ac:spMkLst>
            <pc:docMk/>
            <pc:sldMk cId="2967434726" sldId="1661"/>
            <ac:spMk id="26" creationId="{AE3B5895-E1AC-4A45-B555-4F8B82EEBC52}"/>
          </ac:spMkLst>
        </pc:spChg>
        <pc:spChg chg="add del mod">
          <ac:chgData name="Maria Antonietta Caucci" userId="59082904-b76b-4681-aa4e-dab9a8176787" providerId="ADAL" clId="{6D3E5A06-852F-3F4D-820F-C06A929FAF8A}" dt="2019-05-16T15:41:42.917" v="3364" actId="478"/>
          <ac:spMkLst>
            <pc:docMk/>
            <pc:sldMk cId="2967434726" sldId="1661"/>
            <ac:spMk id="30" creationId="{C699161E-6E78-A74C-A820-2464C980EDCA}"/>
          </ac:spMkLst>
        </pc:spChg>
        <pc:spChg chg="add del mod">
          <ac:chgData name="Maria Antonietta Caucci" userId="59082904-b76b-4681-aa4e-dab9a8176787" providerId="ADAL" clId="{6D3E5A06-852F-3F4D-820F-C06A929FAF8A}" dt="2019-05-16T15:17:11.242" v="3066" actId="478"/>
          <ac:spMkLst>
            <pc:docMk/>
            <pc:sldMk cId="2967434726" sldId="1661"/>
            <ac:spMk id="31" creationId="{E0BE6B84-6737-AB49-8C2C-F7011FFBD540}"/>
          </ac:spMkLst>
        </pc:spChg>
        <pc:spChg chg="add mod">
          <ac:chgData name="Maria Antonietta Caucci" userId="59082904-b76b-4681-aa4e-dab9a8176787" providerId="ADAL" clId="{6D3E5A06-852F-3F4D-820F-C06A929FAF8A}" dt="2019-05-16T15:41:41.160" v="3363" actId="20577"/>
          <ac:spMkLst>
            <pc:docMk/>
            <pc:sldMk cId="2967434726" sldId="1661"/>
            <ac:spMk id="32" creationId="{6F2C32AD-E444-5748-91DE-6C75515155A0}"/>
          </ac:spMkLst>
        </pc:spChg>
        <pc:grpChg chg="add mod">
          <ac:chgData name="Maria Antonietta Caucci" userId="59082904-b76b-4681-aa4e-dab9a8176787" providerId="ADAL" clId="{6D3E5A06-852F-3F4D-820F-C06A929FAF8A}" dt="2019-05-13T07:39:32.382" v="183" actId="1036"/>
          <ac:grpSpMkLst>
            <pc:docMk/>
            <pc:sldMk cId="2967434726" sldId="1661"/>
            <ac:grpSpMk id="5" creationId="{30E0303A-CDB7-D747-BE58-4E09E1024E40}"/>
          </ac:grpSpMkLst>
        </pc:grpChg>
        <pc:grpChg chg="add mod">
          <ac:chgData name="Maria Antonietta Caucci" userId="59082904-b76b-4681-aa4e-dab9a8176787" providerId="ADAL" clId="{6D3E5A06-852F-3F4D-820F-C06A929FAF8A}" dt="2019-05-13T07:39:32.382" v="183" actId="1036"/>
          <ac:grpSpMkLst>
            <pc:docMk/>
            <pc:sldMk cId="2967434726" sldId="1661"/>
            <ac:grpSpMk id="10" creationId="{7D4CD86B-1EBB-F143-931A-C9F6BE8227AF}"/>
          </ac:grpSpMkLst>
        </pc:grpChg>
        <pc:grpChg chg="add mod">
          <ac:chgData name="Maria Antonietta Caucci" userId="59082904-b76b-4681-aa4e-dab9a8176787" providerId="ADAL" clId="{6D3E5A06-852F-3F4D-820F-C06A929FAF8A}" dt="2019-05-13T07:39:32.382" v="183" actId="1036"/>
          <ac:grpSpMkLst>
            <pc:docMk/>
            <pc:sldMk cId="2967434726" sldId="1661"/>
            <ac:grpSpMk id="15" creationId="{7CDDED5B-9FFC-CD4D-A46C-299AFFF06549}"/>
          </ac:grpSpMkLst>
        </pc:grpChg>
        <pc:grpChg chg="add mod">
          <ac:chgData name="Maria Antonietta Caucci" userId="59082904-b76b-4681-aa4e-dab9a8176787" providerId="ADAL" clId="{6D3E5A06-852F-3F4D-820F-C06A929FAF8A}" dt="2019-05-13T07:39:38.518" v="185" actId="1076"/>
          <ac:grpSpMkLst>
            <pc:docMk/>
            <pc:sldMk cId="2967434726" sldId="1661"/>
            <ac:grpSpMk id="20" creationId="{566C6C96-AFF3-C941-8D34-B45C61C3D1D4}"/>
          </ac:grpSpMkLst>
        </pc:grpChg>
        <pc:grpChg chg="add mod">
          <ac:chgData name="Maria Antonietta Caucci" userId="59082904-b76b-4681-aa4e-dab9a8176787" providerId="ADAL" clId="{6D3E5A06-852F-3F4D-820F-C06A929FAF8A}" dt="2019-05-13T07:39:32.382" v="183" actId="1036"/>
          <ac:grpSpMkLst>
            <pc:docMk/>
            <pc:sldMk cId="2967434726" sldId="1661"/>
            <ac:grpSpMk id="25" creationId="{D2D1B2F1-E184-1447-9EE0-652D012D36E5}"/>
          </ac:grpSpMkLst>
        </pc:grpChg>
        <pc:picChg chg="add mod">
          <ac:chgData name="Maria Antonietta Caucci" userId="59082904-b76b-4681-aa4e-dab9a8176787" providerId="ADAL" clId="{6D3E5A06-852F-3F4D-820F-C06A929FAF8A}" dt="2019-05-13T07:39:32.382" v="183" actId="1036"/>
          <ac:picMkLst>
            <pc:docMk/>
            <pc:sldMk cId="2967434726" sldId="1661"/>
            <ac:picMk id="4" creationId="{439CF65A-C0CC-C64B-A630-CCB0C946DA19}"/>
          </ac:picMkLst>
        </pc:picChg>
        <pc:cxnChg chg="mod">
          <ac:chgData name="Maria Antonietta Caucci" userId="59082904-b76b-4681-aa4e-dab9a8176787" providerId="ADAL" clId="{6D3E5A06-852F-3F4D-820F-C06A929FAF8A}" dt="2019-05-13T07:40:02.013" v="193" actId="1076"/>
          <ac:cxnSpMkLst>
            <pc:docMk/>
            <pc:sldMk cId="2967434726" sldId="1661"/>
            <ac:cxnSpMk id="9" creationId="{483236DC-F036-E547-B573-F62601B02B04}"/>
          </ac:cxnSpMkLst>
        </pc:cxnChg>
        <pc:cxnChg chg="mod">
          <ac:chgData name="Maria Antonietta Caucci" userId="59082904-b76b-4681-aa4e-dab9a8176787" providerId="ADAL" clId="{6D3E5A06-852F-3F4D-820F-C06A929FAF8A}" dt="2019-05-13T07:40:23.018" v="200" actId="14100"/>
          <ac:cxnSpMkLst>
            <pc:docMk/>
            <pc:sldMk cId="2967434726" sldId="1661"/>
            <ac:cxnSpMk id="14" creationId="{53C17C14-88DC-7041-A32F-22E06BA23E63}"/>
          </ac:cxnSpMkLst>
        </pc:cxnChg>
        <pc:cxnChg chg="mod">
          <ac:chgData name="Maria Antonietta Caucci" userId="59082904-b76b-4681-aa4e-dab9a8176787" providerId="ADAL" clId="{6D3E5A06-852F-3F4D-820F-C06A929FAF8A}" dt="2019-05-13T07:40:04.417" v="194" actId="1076"/>
          <ac:cxnSpMkLst>
            <pc:docMk/>
            <pc:sldMk cId="2967434726" sldId="1661"/>
            <ac:cxnSpMk id="19" creationId="{492936A9-048B-CE4C-8DA9-B84EEB5B0461}"/>
          </ac:cxnSpMkLst>
        </pc:cxnChg>
        <pc:cxnChg chg="mod">
          <ac:chgData name="Maria Antonietta Caucci" userId="59082904-b76b-4681-aa4e-dab9a8176787" providerId="ADAL" clId="{6D3E5A06-852F-3F4D-820F-C06A929FAF8A}" dt="2019-05-13T07:39:51.058" v="190" actId="14100"/>
          <ac:cxnSpMkLst>
            <pc:docMk/>
            <pc:sldMk cId="2967434726" sldId="1661"/>
            <ac:cxnSpMk id="24" creationId="{71E5F0C0-7E28-FE42-9217-35494833EE8C}"/>
          </ac:cxnSpMkLst>
        </pc:cxnChg>
        <pc:cxnChg chg="mod">
          <ac:chgData name="Maria Antonietta Caucci" userId="59082904-b76b-4681-aa4e-dab9a8176787" providerId="ADAL" clId="{6D3E5A06-852F-3F4D-820F-C06A929FAF8A}" dt="2019-05-13T07:39:57.580" v="192" actId="14100"/>
          <ac:cxnSpMkLst>
            <pc:docMk/>
            <pc:sldMk cId="2967434726" sldId="1661"/>
            <ac:cxnSpMk id="29" creationId="{355B8665-B075-734C-A17D-EAC59990144A}"/>
          </ac:cxnSpMkLst>
        </pc:cxnChg>
      </pc:sldChg>
      <pc:sldChg chg="addSp delSp modSp add">
        <pc:chgData name="Maria Antonietta Caucci" userId="59082904-b76b-4681-aa4e-dab9a8176787" providerId="ADAL" clId="{6D3E5A06-852F-3F4D-820F-C06A929FAF8A}" dt="2019-05-16T15:44:23.484" v="3427" actId="1076"/>
        <pc:sldMkLst>
          <pc:docMk/>
          <pc:sldMk cId="976400127" sldId="1664"/>
        </pc:sldMkLst>
        <pc:spChg chg="del mod">
          <ac:chgData name="Maria Antonietta Caucci" userId="59082904-b76b-4681-aa4e-dab9a8176787" providerId="ADAL" clId="{6D3E5A06-852F-3F4D-820F-C06A929FAF8A}" dt="2019-05-16T15:20:20.141" v="3136" actId="478"/>
          <ac:spMkLst>
            <pc:docMk/>
            <pc:sldMk cId="976400127" sldId="1664"/>
            <ac:spMk id="2" creationId="{C78AD29D-98D3-6049-BB12-CE093163AB9D}"/>
          </ac:spMkLst>
        </pc:spChg>
        <pc:spChg chg="mod">
          <ac:chgData name="Maria Antonietta Caucci" userId="59082904-b76b-4681-aa4e-dab9a8176787" providerId="ADAL" clId="{6D3E5A06-852F-3F4D-820F-C06A929FAF8A}" dt="2019-05-16T15:44:23.484" v="3427" actId="1076"/>
          <ac:spMkLst>
            <pc:docMk/>
            <pc:sldMk cId="976400127" sldId="1664"/>
            <ac:spMk id="3" creationId="{2A9BA733-96BF-764D-A437-9303C68A47F6}"/>
          </ac:spMkLst>
        </pc:spChg>
        <pc:spChg chg="add del mod">
          <ac:chgData name="Maria Antonietta Caucci" userId="59082904-b76b-4681-aa4e-dab9a8176787" providerId="ADAL" clId="{6D3E5A06-852F-3F4D-820F-C06A929FAF8A}" dt="2019-05-16T15:20:27.159" v="3143" actId="478"/>
          <ac:spMkLst>
            <pc:docMk/>
            <pc:sldMk cId="976400127" sldId="1664"/>
            <ac:spMk id="5" creationId="{9E7E2957-D29F-CB43-9909-75455EE1271C}"/>
          </ac:spMkLst>
        </pc:spChg>
        <pc:spChg chg="add del mod">
          <ac:chgData name="Maria Antonietta Caucci" userId="59082904-b76b-4681-aa4e-dab9a8176787" providerId="ADAL" clId="{6D3E5A06-852F-3F4D-820F-C06A929FAF8A}" dt="2019-05-16T15:44:14.636" v="3411" actId="478"/>
          <ac:spMkLst>
            <pc:docMk/>
            <pc:sldMk cId="976400127" sldId="1664"/>
            <ac:spMk id="6" creationId="{451F03AF-08E6-C541-BD6A-EF54B90E2346}"/>
          </ac:spMkLst>
        </pc:spChg>
        <pc:spChg chg="add del mod">
          <ac:chgData name="Maria Antonietta Caucci" userId="59082904-b76b-4681-aa4e-dab9a8176787" providerId="ADAL" clId="{6D3E5A06-852F-3F4D-820F-C06A929FAF8A}" dt="2019-05-16T15:20:21.496" v="3137" actId="478"/>
          <ac:spMkLst>
            <pc:docMk/>
            <pc:sldMk cId="976400127" sldId="1664"/>
            <ac:spMk id="8" creationId="{9774AEE8-065D-5B45-B085-59580AD5BEDE}"/>
          </ac:spMkLst>
        </pc:spChg>
        <pc:spChg chg="add mod">
          <ac:chgData name="Maria Antonietta Caucci" userId="59082904-b76b-4681-aa4e-dab9a8176787" providerId="ADAL" clId="{6D3E5A06-852F-3F4D-820F-C06A929FAF8A}" dt="2019-05-16T15:44:19.563" v="3426" actId="20577"/>
          <ac:spMkLst>
            <pc:docMk/>
            <pc:sldMk cId="976400127" sldId="1664"/>
            <ac:spMk id="9" creationId="{1726CB0F-4663-3F4D-86FB-04F866A2CCBE}"/>
          </ac:spMkLst>
        </pc:spChg>
        <pc:graphicFrameChg chg="add mod modGraphic">
          <ac:chgData name="Maria Antonietta Caucci" userId="59082904-b76b-4681-aa4e-dab9a8176787" providerId="ADAL" clId="{6D3E5A06-852F-3F4D-820F-C06A929FAF8A}" dt="2019-05-16T15:20:32.490" v="3146" actId="14100"/>
          <ac:graphicFrameMkLst>
            <pc:docMk/>
            <pc:sldMk cId="976400127" sldId="1664"/>
            <ac:graphicFrameMk id="4" creationId="{CB314B93-2D58-AD45-9F6F-D708A8D21308}"/>
          </ac:graphicFrameMkLst>
        </pc:graphicFrameChg>
      </pc:sldChg>
      <pc:sldChg chg="addSp delSp modSp add">
        <pc:chgData name="Maria Antonietta Caucci" userId="59082904-b76b-4681-aa4e-dab9a8176787" providerId="ADAL" clId="{6D3E5A06-852F-3F4D-820F-C06A929FAF8A}" dt="2019-05-16T15:44:47.485" v="3466" actId="20577"/>
        <pc:sldMkLst>
          <pc:docMk/>
          <pc:sldMk cId="350091750" sldId="1665"/>
        </pc:sldMkLst>
        <pc:spChg chg="del mod">
          <ac:chgData name="Maria Antonietta Caucci" userId="59082904-b76b-4681-aa4e-dab9a8176787" providerId="ADAL" clId="{6D3E5A06-852F-3F4D-820F-C06A929FAF8A}" dt="2019-05-16T15:20:44.274" v="3149" actId="478"/>
          <ac:spMkLst>
            <pc:docMk/>
            <pc:sldMk cId="350091750" sldId="1665"/>
            <ac:spMk id="2" creationId="{8DB878EA-6555-BD4E-97AB-CA4BA1C646DD}"/>
          </ac:spMkLst>
        </pc:spChg>
        <pc:spChg chg="mod">
          <ac:chgData name="Maria Antonietta Caucci" userId="59082904-b76b-4681-aa4e-dab9a8176787" providerId="ADAL" clId="{6D3E5A06-852F-3F4D-820F-C06A929FAF8A}" dt="2019-05-16T15:44:40.213" v="3443" actId="1076"/>
          <ac:spMkLst>
            <pc:docMk/>
            <pc:sldMk cId="350091750" sldId="1665"/>
            <ac:spMk id="3" creationId="{54E7C8A2-5BA6-AF4F-8375-3233763F3717}"/>
          </ac:spMkLst>
        </pc:spChg>
        <pc:spChg chg="add del mod">
          <ac:chgData name="Maria Antonietta Caucci" userId="59082904-b76b-4681-aa4e-dab9a8176787" providerId="ADAL" clId="{6D3E5A06-852F-3F4D-820F-C06A929FAF8A}" dt="2019-05-16T15:44:30.344" v="3428" actId="478"/>
          <ac:spMkLst>
            <pc:docMk/>
            <pc:sldMk cId="350091750" sldId="1665"/>
            <ac:spMk id="5" creationId="{AD170EB1-A083-134B-84B5-5CB90CC6908F}"/>
          </ac:spMkLst>
        </pc:spChg>
        <pc:spChg chg="add del mod">
          <ac:chgData name="Maria Antonietta Caucci" userId="59082904-b76b-4681-aa4e-dab9a8176787" providerId="ADAL" clId="{6D3E5A06-852F-3F4D-820F-C06A929FAF8A}" dt="2019-05-16T15:20:45.253" v="3150" actId="478"/>
          <ac:spMkLst>
            <pc:docMk/>
            <pc:sldMk cId="350091750" sldId="1665"/>
            <ac:spMk id="7" creationId="{8769ABE7-FD24-674E-A48A-C315EFE6AA7E}"/>
          </ac:spMkLst>
        </pc:spChg>
        <pc:spChg chg="add mod">
          <ac:chgData name="Maria Antonietta Caucci" userId="59082904-b76b-4681-aa4e-dab9a8176787" providerId="ADAL" clId="{6D3E5A06-852F-3F4D-820F-C06A929FAF8A}" dt="2019-05-16T15:44:47.485" v="3466" actId="20577"/>
          <ac:spMkLst>
            <pc:docMk/>
            <pc:sldMk cId="350091750" sldId="1665"/>
            <ac:spMk id="8" creationId="{D3DA586A-3CF3-4141-BA6B-4CDA4932BFB0}"/>
          </ac:spMkLst>
        </pc:spChg>
        <pc:graphicFrameChg chg="add mod modGraphic">
          <ac:chgData name="Maria Antonietta Caucci" userId="59082904-b76b-4681-aa4e-dab9a8176787" providerId="ADAL" clId="{6D3E5A06-852F-3F4D-820F-C06A929FAF8A}" dt="2019-05-16T15:44:36.196" v="3442" actId="1035"/>
          <ac:graphicFrameMkLst>
            <pc:docMk/>
            <pc:sldMk cId="350091750" sldId="1665"/>
            <ac:graphicFrameMk id="4" creationId="{3075FEE8-DD26-A444-9CDB-EF15C34BF42F}"/>
          </ac:graphicFrameMkLst>
        </pc:graphicFrameChg>
      </pc:sldChg>
      <pc:sldChg chg="addSp delSp modSp add">
        <pc:chgData name="Maria Antonietta Caucci" userId="59082904-b76b-4681-aa4e-dab9a8176787" providerId="ADAL" clId="{6D3E5A06-852F-3F4D-820F-C06A929FAF8A}" dt="2019-05-16T15:44:52.961" v="3467" actId="478"/>
        <pc:sldMkLst>
          <pc:docMk/>
          <pc:sldMk cId="2904527881" sldId="1666"/>
        </pc:sldMkLst>
        <pc:spChg chg="del mod">
          <ac:chgData name="Maria Antonietta Caucci" userId="59082904-b76b-4681-aa4e-dab9a8176787" providerId="ADAL" clId="{6D3E5A06-852F-3F4D-820F-C06A929FAF8A}" dt="2019-05-16T15:21:11.299" v="3167" actId="478"/>
          <ac:spMkLst>
            <pc:docMk/>
            <pc:sldMk cId="2904527881" sldId="1666"/>
            <ac:spMk id="2" creationId="{8026DBD5-EA80-5B42-86E1-4AF3EC21F96A}"/>
          </ac:spMkLst>
        </pc:spChg>
        <pc:spChg chg="del">
          <ac:chgData name="Maria Antonietta Caucci" userId="59082904-b76b-4681-aa4e-dab9a8176787" providerId="ADAL" clId="{6D3E5A06-852F-3F4D-820F-C06A929FAF8A}" dt="2019-05-13T07:47:34.356" v="319" actId="478"/>
          <ac:spMkLst>
            <pc:docMk/>
            <pc:sldMk cId="2904527881" sldId="1666"/>
            <ac:spMk id="3" creationId="{4EE39168-A937-AD4D-B129-21F9EE95849D}"/>
          </ac:spMkLst>
        </pc:spChg>
        <pc:spChg chg="mod">
          <ac:chgData name="Maria Antonietta Caucci" userId="59082904-b76b-4681-aa4e-dab9a8176787" providerId="ADAL" clId="{6D3E5A06-852F-3F4D-820F-C06A929FAF8A}" dt="2019-05-13T07:47:49.730" v="325" actId="1076"/>
          <ac:spMkLst>
            <pc:docMk/>
            <pc:sldMk cId="2904527881" sldId="1666"/>
            <ac:spMk id="15" creationId="{CFCEE842-7490-FD4A-ADFC-67BE54414B60}"/>
          </ac:spMkLst>
        </pc:spChg>
        <pc:spChg chg="add del mod">
          <ac:chgData name="Maria Antonietta Caucci" userId="59082904-b76b-4681-aa4e-dab9a8176787" providerId="ADAL" clId="{6D3E5A06-852F-3F4D-820F-C06A929FAF8A}" dt="2019-05-16T15:44:52.961" v="3467" actId="478"/>
          <ac:spMkLst>
            <pc:docMk/>
            <pc:sldMk cId="2904527881" sldId="1666"/>
            <ac:spMk id="16" creationId="{B7A22280-FD29-414C-8DEF-572C104D202C}"/>
          </ac:spMkLst>
        </pc:spChg>
        <pc:spChg chg="add del mod">
          <ac:chgData name="Maria Antonietta Caucci" userId="59082904-b76b-4681-aa4e-dab9a8176787" providerId="ADAL" clId="{6D3E5A06-852F-3F4D-820F-C06A929FAF8A}" dt="2019-05-16T15:21:13.118" v="3168" actId="478"/>
          <ac:spMkLst>
            <pc:docMk/>
            <pc:sldMk cId="2904527881" sldId="1666"/>
            <ac:spMk id="17" creationId="{8DDCB094-7152-A44C-BC9D-0957F854B7F1}"/>
          </ac:spMkLst>
        </pc:spChg>
        <pc:grpChg chg="add mod">
          <ac:chgData name="Maria Antonietta Caucci" userId="59082904-b76b-4681-aa4e-dab9a8176787" providerId="ADAL" clId="{6D3E5A06-852F-3F4D-820F-C06A929FAF8A}" dt="2019-05-16T15:21:21.936" v="3171" actId="1076"/>
          <ac:grpSpMkLst>
            <pc:docMk/>
            <pc:sldMk cId="2904527881" sldId="1666"/>
            <ac:grpSpMk id="4" creationId="{BA68BDA2-7188-D342-937E-22344E89FA21}"/>
          </ac:grpSpMkLst>
        </pc:grpChg>
        <pc:grpChg chg="add mod">
          <ac:chgData name="Maria Antonietta Caucci" userId="59082904-b76b-4681-aa4e-dab9a8176787" providerId="ADAL" clId="{6D3E5A06-852F-3F4D-820F-C06A929FAF8A}" dt="2019-05-16T15:21:15.980" v="3169" actId="1076"/>
          <ac:grpSpMkLst>
            <pc:docMk/>
            <pc:sldMk cId="2904527881" sldId="1666"/>
            <ac:grpSpMk id="13" creationId="{5A2F097D-1EB4-ED4B-875F-E13E7371C169}"/>
          </ac:grpSpMkLst>
        </pc:grpChg>
      </pc:sldChg>
      <pc:sldChg chg="addSp delSp modSp add">
        <pc:chgData name="Maria Antonietta Caucci" userId="59082904-b76b-4681-aa4e-dab9a8176787" providerId="ADAL" clId="{6D3E5A06-852F-3F4D-820F-C06A929FAF8A}" dt="2019-05-16T16:03:06.758" v="3586" actId="20577"/>
        <pc:sldMkLst>
          <pc:docMk/>
          <pc:sldMk cId="349127583" sldId="1669"/>
        </pc:sldMkLst>
        <pc:spChg chg="del mod">
          <ac:chgData name="Maria Antonietta Caucci" userId="59082904-b76b-4681-aa4e-dab9a8176787" providerId="ADAL" clId="{6D3E5A06-852F-3F4D-820F-C06A929FAF8A}" dt="2019-05-16T15:14:55.098" v="3026" actId="478"/>
          <ac:spMkLst>
            <pc:docMk/>
            <pc:sldMk cId="349127583" sldId="1669"/>
            <ac:spMk id="2" creationId="{3B94B416-1635-1440-8B51-C162353FCAB8}"/>
          </ac:spMkLst>
        </pc:spChg>
        <pc:spChg chg="mod">
          <ac:chgData name="Maria Antonietta Caucci" userId="59082904-b76b-4681-aa4e-dab9a8176787" providerId="ADAL" clId="{6D3E5A06-852F-3F4D-820F-C06A929FAF8A}" dt="2019-05-16T15:37:48.486" v="3268" actId="1076"/>
          <ac:spMkLst>
            <pc:docMk/>
            <pc:sldMk cId="349127583" sldId="1669"/>
            <ac:spMk id="3" creationId="{8042D4FC-E180-2A4D-BA5C-9B599CDCD1DE}"/>
          </ac:spMkLst>
        </pc:spChg>
        <pc:spChg chg="add del mod">
          <ac:chgData name="Maria Antonietta Caucci" userId="59082904-b76b-4681-aa4e-dab9a8176787" providerId="ADAL" clId="{6D3E5A06-852F-3F4D-820F-C06A929FAF8A}" dt="2019-05-16T15:15:02.112" v="3029" actId="478"/>
          <ac:spMkLst>
            <pc:docMk/>
            <pc:sldMk cId="349127583" sldId="1669"/>
            <ac:spMk id="4" creationId="{B297C8EF-2013-A840-8931-5DC738FBE1D3}"/>
          </ac:spMkLst>
        </pc:spChg>
        <pc:spChg chg="add del mod">
          <ac:chgData name="Maria Antonietta Caucci" userId="59082904-b76b-4681-aa4e-dab9a8176787" providerId="ADAL" clId="{6D3E5A06-852F-3F4D-820F-C06A929FAF8A}" dt="2019-05-16T15:37:26.117" v="3265" actId="478"/>
          <ac:spMkLst>
            <pc:docMk/>
            <pc:sldMk cId="349127583" sldId="1669"/>
            <ac:spMk id="5" creationId="{D0836B6A-57E3-7A47-A47D-CECA6B6A5203}"/>
          </ac:spMkLst>
        </pc:spChg>
        <pc:spChg chg="add del mod">
          <ac:chgData name="Maria Antonietta Caucci" userId="59082904-b76b-4681-aa4e-dab9a8176787" providerId="ADAL" clId="{6D3E5A06-852F-3F4D-820F-C06A929FAF8A}" dt="2019-05-16T15:14:56.802" v="3027" actId="478"/>
          <ac:spMkLst>
            <pc:docMk/>
            <pc:sldMk cId="349127583" sldId="1669"/>
            <ac:spMk id="7" creationId="{94D6BC88-2CDC-104B-8048-CBD87C1F7CC3}"/>
          </ac:spMkLst>
        </pc:spChg>
        <pc:spChg chg="add mod">
          <ac:chgData name="Maria Antonietta Caucci" userId="59082904-b76b-4681-aa4e-dab9a8176787" providerId="ADAL" clId="{6D3E5A06-852F-3F4D-820F-C06A929FAF8A}" dt="2019-05-16T16:03:06.758" v="3586" actId="20577"/>
          <ac:spMkLst>
            <pc:docMk/>
            <pc:sldMk cId="349127583" sldId="1669"/>
            <ac:spMk id="8" creationId="{0A52BB8F-F507-D34B-9BB6-B0ECFA0F3FF8}"/>
          </ac:spMkLst>
        </pc:spChg>
      </pc:sldChg>
      <pc:sldChg chg="addSp delSp modSp add">
        <pc:chgData name="Maria Antonietta Caucci" userId="59082904-b76b-4681-aa4e-dab9a8176787" providerId="ADAL" clId="{6D3E5A06-852F-3F4D-820F-C06A929FAF8A}" dt="2019-05-16T15:37:11.227" v="3262"/>
        <pc:sldMkLst>
          <pc:docMk/>
          <pc:sldMk cId="147297238" sldId="1680"/>
        </pc:sldMkLst>
        <pc:spChg chg="del mod">
          <ac:chgData name="Maria Antonietta Caucci" userId="59082904-b76b-4681-aa4e-dab9a8176787" providerId="ADAL" clId="{6D3E5A06-852F-3F4D-820F-C06A929FAF8A}" dt="2019-05-16T15:37:06.519" v="3260" actId="478"/>
          <ac:spMkLst>
            <pc:docMk/>
            <pc:sldMk cId="147297238" sldId="1680"/>
            <ac:spMk id="2" creationId="{E52C08F7-C8ED-C64D-8F5D-D3D205074D35}"/>
          </ac:spMkLst>
        </pc:spChg>
        <pc:spChg chg="mod">
          <ac:chgData name="Maria Antonietta Caucci" userId="59082904-b76b-4681-aa4e-dab9a8176787" providerId="ADAL" clId="{6D3E5A06-852F-3F4D-820F-C06A929FAF8A}" dt="2019-05-16T15:36:39.169" v="3256" actId="1076"/>
          <ac:spMkLst>
            <pc:docMk/>
            <pc:sldMk cId="147297238" sldId="1680"/>
            <ac:spMk id="3" creationId="{E5794C14-86ED-5442-9E16-E685A051E42B}"/>
          </ac:spMkLst>
        </pc:spChg>
        <pc:spChg chg="add mod">
          <ac:chgData name="Maria Antonietta Caucci" userId="59082904-b76b-4681-aa4e-dab9a8176787" providerId="ADAL" clId="{6D3E5A06-852F-3F4D-820F-C06A929FAF8A}" dt="2019-05-16T15:37:11.227" v="3262"/>
          <ac:spMkLst>
            <pc:docMk/>
            <pc:sldMk cId="147297238" sldId="1680"/>
            <ac:spMk id="4" creationId="{290D8ADC-6925-8E46-ABCA-82C95115C2DB}"/>
          </ac:spMkLst>
        </pc:spChg>
        <pc:spChg chg="add del mod">
          <ac:chgData name="Maria Antonietta Caucci" userId="59082904-b76b-4681-aa4e-dab9a8176787" providerId="ADAL" clId="{6D3E5A06-852F-3F4D-820F-C06A929FAF8A}" dt="2019-05-16T15:37:09.141" v="3261" actId="478"/>
          <ac:spMkLst>
            <pc:docMk/>
            <pc:sldMk cId="147297238" sldId="1680"/>
            <ac:spMk id="6" creationId="{7493A943-CCEB-A247-898F-2AE30F42EB33}"/>
          </ac:spMkLst>
        </pc:spChg>
      </pc:sldChg>
      <pc:sldChg chg="add">
        <pc:chgData name="Maria Antonietta Caucci" userId="59082904-b76b-4681-aa4e-dab9a8176787" providerId="ADAL" clId="{6D3E5A06-852F-3F4D-820F-C06A929FAF8A}" dt="2019-05-16T15:43:41.800" v="3402"/>
        <pc:sldMkLst>
          <pc:docMk/>
          <pc:sldMk cId="63924781" sldId="1687"/>
        </pc:sldMkLst>
      </pc:sldChg>
      <pc:sldChg chg="add">
        <pc:chgData name="Maria Antonietta Caucci" userId="59082904-b76b-4681-aa4e-dab9a8176787" providerId="ADAL" clId="{6D3E5A06-852F-3F4D-820F-C06A929FAF8A}" dt="2019-05-16T15:43:41.800" v="3402"/>
        <pc:sldMkLst>
          <pc:docMk/>
          <pc:sldMk cId="3469437876" sldId="1688"/>
        </pc:sldMkLst>
      </pc:sldChg>
      <pc:sldChg chg="add">
        <pc:chgData name="Maria Antonietta Caucci" userId="59082904-b76b-4681-aa4e-dab9a8176787" providerId="ADAL" clId="{6D3E5A06-852F-3F4D-820F-C06A929FAF8A}" dt="2019-05-16T15:43:41.800" v="3402"/>
        <pc:sldMkLst>
          <pc:docMk/>
          <pc:sldMk cId="3244395738" sldId="1689"/>
        </pc:sldMkLst>
      </pc:sldChg>
      <pc:sldChg chg="add">
        <pc:chgData name="Maria Antonietta Caucci" userId="59082904-b76b-4681-aa4e-dab9a8176787" providerId="ADAL" clId="{6D3E5A06-852F-3F4D-820F-C06A929FAF8A}" dt="2019-05-16T15:43:41.800" v="3402"/>
        <pc:sldMkLst>
          <pc:docMk/>
          <pc:sldMk cId="3600517096" sldId="1690"/>
        </pc:sldMkLst>
      </pc:sldChg>
      <pc:sldChg chg="add">
        <pc:chgData name="Maria Antonietta Caucci" userId="59082904-b76b-4681-aa4e-dab9a8176787" providerId="ADAL" clId="{6D3E5A06-852F-3F4D-820F-C06A929FAF8A}" dt="2019-05-16T15:43:41.800" v="3402"/>
        <pc:sldMkLst>
          <pc:docMk/>
          <pc:sldMk cId="4248691609" sldId="1691"/>
        </pc:sldMkLst>
      </pc:sldChg>
      <pc:sldChg chg="add">
        <pc:chgData name="Maria Antonietta Caucci" userId="59082904-b76b-4681-aa4e-dab9a8176787" providerId="ADAL" clId="{6D3E5A06-852F-3F4D-820F-C06A929FAF8A}" dt="2019-05-16T15:43:41.800" v="3402"/>
        <pc:sldMkLst>
          <pc:docMk/>
          <pc:sldMk cId="722559284" sldId="1692"/>
        </pc:sldMkLst>
      </pc:sldChg>
      <pc:sldChg chg="add">
        <pc:chgData name="Maria Antonietta Caucci" userId="59082904-b76b-4681-aa4e-dab9a8176787" providerId="ADAL" clId="{6D3E5A06-852F-3F4D-820F-C06A929FAF8A}" dt="2019-05-16T15:43:41.800" v="3402"/>
        <pc:sldMkLst>
          <pc:docMk/>
          <pc:sldMk cId="853883372" sldId="1693"/>
        </pc:sldMkLst>
      </pc:sldChg>
      <pc:sldChg chg="addSp delSp modSp add">
        <pc:chgData name="Maria Antonietta Caucci" userId="59082904-b76b-4681-aa4e-dab9a8176787" providerId="ADAL" clId="{6D3E5A06-852F-3F4D-820F-C06A929FAF8A}" dt="2019-05-16T16:01:13.040" v="3544" actId="478"/>
        <pc:sldMkLst>
          <pc:docMk/>
          <pc:sldMk cId="2028518232" sldId="1696"/>
        </pc:sldMkLst>
        <pc:spChg chg="del">
          <ac:chgData name="Maria Antonietta Caucci" userId="59082904-b76b-4681-aa4e-dab9a8176787" providerId="ADAL" clId="{6D3E5A06-852F-3F4D-820F-C06A929FAF8A}" dt="2019-05-16T16:01:11.145" v="3543" actId="478"/>
          <ac:spMkLst>
            <pc:docMk/>
            <pc:sldMk cId="2028518232" sldId="1696"/>
            <ac:spMk id="3" creationId="{5380C3DC-01C6-A845-B80A-BCEA824A9945}"/>
          </ac:spMkLst>
        </pc:spChg>
        <pc:spChg chg="add del mod">
          <ac:chgData name="Maria Antonietta Caucci" userId="59082904-b76b-4681-aa4e-dab9a8176787" providerId="ADAL" clId="{6D3E5A06-852F-3F4D-820F-C06A929FAF8A}" dt="2019-05-16T16:01:13.040" v="3544" actId="478"/>
          <ac:spMkLst>
            <pc:docMk/>
            <pc:sldMk cId="2028518232" sldId="1696"/>
            <ac:spMk id="4" creationId="{C1A4711C-9CE7-D04A-B9DD-13BD4DFEBECD}"/>
          </ac:spMkLst>
        </pc:spChg>
        <pc:spChg chg="mod">
          <ac:chgData name="Maria Antonietta Caucci" userId="59082904-b76b-4681-aa4e-dab9a8176787" providerId="ADAL" clId="{6D3E5A06-852F-3F4D-820F-C06A929FAF8A}" dt="2019-05-16T16:01:09.833" v="3542" actId="20577"/>
          <ac:spMkLst>
            <pc:docMk/>
            <pc:sldMk cId="2028518232" sldId="1696"/>
            <ac:spMk id="7" creationId="{D334F9B2-449D-C24F-A6F5-CCC90278CA1D}"/>
          </ac:spMkLst>
        </pc:spChg>
      </pc:sldChg>
      <pc:sldChg chg="addSp delSp modSp add">
        <pc:chgData name="Maria Antonietta Caucci" userId="59082904-b76b-4681-aa4e-dab9a8176787" providerId="ADAL" clId="{6D3E5A06-852F-3F4D-820F-C06A929FAF8A}" dt="2019-05-16T16:02:15.733" v="3565" actId="478"/>
        <pc:sldMkLst>
          <pc:docMk/>
          <pc:sldMk cId="3285918547" sldId="1698"/>
        </pc:sldMkLst>
        <pc:spChg chg="mod">
          <ac:chgData name="Maria Antonietta Caucci" userId="59082904-b76b-4681-aa4e-dab9a8176787" providerId="ADAL" clId="{6D3E5A06-852F-3F4D-820F-C06A929FAF8A}" dt="2019-05-16T16:01:44.329" v="3559" actId="20577"/>
          <ac:spMkLst>
            <pc:docMk/>
            <pc:sldMk cId="3285918547" sldId="1698"/>
            <ac:spMk id="3" creationId="{DF1A41B7-626F-3746-88E1-F18BC4912250}"/>
          </ac:spMkLst>
        </pc:spChg>
        <pc:spChg chg="add mod">
          <ac:chgData name="Maria Antonietta Caucci" userId="59082904-b76b-4681-aa4e-dab9a8176787" providerId="ADAL" clId="{6D3E5A06-852F-3F4D-820F-C06A929FAF8A}" dt="2019-05-16T16:02:13.357" v="3564"/>
          <ac:spMkLst>
            <pc:docMk/>
            <pc:sldMk cId="3285918547" sldId="1698"/>
            <ac:spMk id="4" creationId="{FC1791A7-0EB2-BD4B-8E23-BCC73C00B4F2}"/>
          </ac:spMkLst>
        </pc:spChg>
        <pc:spChg chg="del mod">
          <ac:chgData name="Maria Antonietta Caucci" userId="59082904-b76b-4681-aa4e-dab9a8176787" providerId="ADAL" clId="{6D3E5A06-852F-3F4D-820F-C06A929FAF8A}" dt="2019-05-16T16:02:15.733" v="3565" actId="478"/>
          <ac:spMkLst>
            <pc:docMk/>
            <pc:sldMk cId="3285918547" sldId="1698"/>
            <ac:spMk id="7" creationId="{D334F9B2-449D-C24F-A6F5-CCC90278CA1D}"/>
          </ac:spMkLst>
        </pc:spChg>
      </pc:sldChg>
      <pc:sldChg chg="addSp modSp add">
        <pc:chgData name="Maria Antonietta Caucci" userId="59082904-b76b-4681-aa4e-dab9a8176787" providerId="ADAL" clId="{6D3E5A06-852F-3F4D-820F-C06A929FAF8A}" dt="2019-05-16T16:02:42.941" v="3584"/>
        <pc:sldMkLst>
          <pc:docMk/>
          <pc:sldMk cId="4280080358" sldId="1699"/>
        </pc:sldMkLst>
        <pc:spChg chg="mod">
          <ac:chgData name="Maria Antonietta Caucci" userId="59082904-b76b-4681-aa4e-dab9a8176787" providerId="ADAL" clId="{6D3E5A06-852F-3F4D-820F-C06A929FAF8A}" dt="2019-05-16T16:02:31.153" v="3582" actId="20577"/>
          <ac:spMkLst>
            <pc:docMk/>
            <pc:sldMk cId="4280080358" sldId="1699"/>
            <ac:spMk id="4" creationId="{FC1791A7-0EB2-BD4B-8E23-BCC73C00B4F2}"/>
          </ac:spMkLst>
        </pc:spChg>
        <pc:spChg chg="add mod">
          <ac:chgData name="Maria Antonietta Caucci" userId="59082904-b76b-4681-aa4e-dab9a8176787" providerId="ADAL" clId="{6D3E5A06-852F-3F4D-820F-C06A929FAF8A}" dt="2019-05-16T16:02:42.941" v="3584"/>
          <ac:spMkLst>
            <pc:docMk/>
            <pc:sldMk cId="4280080358" sldId="1699"/>
            <ac:spMk id="5" creationId="{681CC62A-F6EB-1143-851E-30585361EBC1}"/>
          </ac:spMkLst>
        </pc:spChg>
      </pc:sldChg>
    </pc:docChg>
  </pc:docChgLst>
  <pc:docChgLst>
    <pc:chgData name="giuseppe.montalto" userId="S::giuseppe.montalto_regione.piemonte.it#ext#@regioneemiliaromagna.onmicrosoft.com::ed5b38ac-a453-460d-9ec5-4732a9a0dc03" providerId="AD" clId="Web-{23DFE94E-B075-4C8B-BF3B-FBD576F5E2F4}"/>
    <pc:docChg chg="delSld">
      <pc:chgData name="giuseppe.montalto" userId="S::giuseppe.montalto_regione.piemonte.it#ext#@regioneemiliaromagna.onmicrosoft.com::ed5b38ac-a453-460d-9ec5-4732a9a0dc03" providerId="AD" clId="Web-{23DFE94E-B075-4C8B-BF3B-FBD576F5E2F4}" dt="2020-04-27T20:12:05.679" v="0"/>
      <pc:docMkLst>
        <pc:docMk/>
      </pc:docMkLst>
      <pc:sldChg chg="del">
        <pc:chgData name="giuseppe.montalto" userId="S::giuseppe.montalto_regione.piemonte.it#ext#@regioneemiliaromagna.onmicrosoft.com::ed5b38ac-a453-460d-9ec5-4732a9a0dc03" providerId="AD" clId="Web-{23DFE94E-B075-4C8B-BF3B-FBD576F5E2F4}" dt="2020-04-27T20:12:05.679" v="0"/>
        <pc:sldMkLst>
          <pc:docMk/>
          <pc:sldMk cId="1269233342" sldId="1657"/>
        </pc:sldMkLst>
      </pc:sldChg>
    </pc:docChg>
  </pc:docChgLst>
  <pc:docChgLst>
    <pc:chgData name="Maria Antonietta Caucci" userId="59082904-b76b-4681-aa4e-dab9a8176787" providerId="ADAL" clId="{C3DA789F-F159-8C4C-882D-BFC205800A50}"/>
    <pc:docChg chg="undo redo custSel addSld delSld modSld">
      <pc:chgData name="Maria Antonietta Caucci" userId="59082904-b76b-4681-aa4e-dab9a8176787" providerId="ADAL" clId="{C3DA789F-F159-8C4C-882D-BFC205800A50}" dt="2019-02-28T11:29:52.265" v="6320" actId="20577"/>
      <pc:docMkLst>
        <pc:docMk/>
      </pc:docMkLst>
    </pc:docChg>
  </pc:docChgLst>
  <pc:docChgLst>
    <pc:chgData name="Giulia Dei Pieri" userId="fdd580a8-2377-4f74-8ce7-9326cd0b0b37" providerId="ADAL" clId="{5830CBCE-865E-4AB3-AA29-3ADE593FD337}"/>
    <pc:docChg chg="undo custSel addSld delSld modSld sldOrd">
      <pc:chgData name="Giulia Dei Pieri" userId="fdd580a8-2377-4f74-8ce7-9326cd0b0b37" providerId="ADAL" clId="{5830CBCE-865E-4AB3-AA29-3ADE593FD337}" dt="2019-05-24T16:46:41.543" v="1746" actId="14100"/>
      <pc:docMkLst>
        <pc:docMk/>
      </pc:docMkLst>
      <pc:sldChg chg="modSp">
        <pc:chgData name="Giulia Dei Pieri" userId="fdd580a8-2377-4f74-8ce7-9326cd0b0b37" providerId="ADAL" clId="{5830CBCE-865E-4AB3-AA29-3ADE593FD337}" dt="2019-05-24T07:59:00.728" v="1743" actId="1076"/>
        <pc:sldMkLst>
          <pc:docMk/>
          <pc:sldMk cId="131245559" sldId="1658"/>
        </pc:sldMkLst>
        <pc:spChg chg="mod">
          <ac:chgData name="Giulia Dei Pieri" userId="fdd580a8-2377-4f74-8ce7-9326cd0b0b37" providerId="ADAL" clId="{5830CBCE-865E-4AB3-AA29-3ADE593FD337}" dt="2019-05-24T07:59:00.728" v="1743" actId="1076"/>
          <ac:spMkLst>
            <pc:docMk/>
            <pc:sldMk cId="131245559" sldId="1658"/>
            <ac:spMk id="7" creationId="{62C058FE-5BFE-F14D-965B-127B9BA2C0CE}"/>
          </ac:spMkLst>
        </pc:spChg>
        <pc:cxnChg chg="mod">
          <ac:chgData name="Giulia Dei Pieri" userId="fdd580a8-2377-4f74-8ce7-9326cd0b0b37" providerId="ADAL" clId="{5830CBCE-865E-4AB3-AA29-3ADE593FD337}" dt="2019-05-24T07:59:00.728" v="1743" actId="1076"/>
          <ac:cxnSpMkLst>
            <pc:docMk/>
            <pc:sldMk cId="131245559" sldId="1658"/>
            <ac:cxnSpMk id="9" creationId="{5AE71772-3FD2-634E-88CC-324B21BAFAD3}"/>
          </ac:cxnSpMkLst>
        </pc:cxnChg>
      </pc:sldChg>
      <pc:sldChg chg="modSp">
        <pc:chgData name="Giulia Dei Pieri" userId="fdd580a8-2377-4f74-8ce7-9326cd0b0b37" providerId="ADAL" clId="{5830CBCE-865E-4AB3-AA29-3ADE593FD337}" dt="2019-05-23T09:33:39.937" v="825" actId="20577"/>
        <pc:sldMkLst>
          <pc:docMk/>
          <pc:sldMk cId="976400127" sldId="1664"/>
        </pc:sldMkLst>
        <pc:spChg chg="mod">
          <ac:chgData name="Giulia Dei Pieri" userId="fdd580a8-2377-4f74-8ce7-9326cd0b0b37" providerId="ADAL" clId="{5830CBCE-865E-4AB3-AA29-3ADE593FD337}" dt="2019-05-23T09:33:39.937" v="825" actId="20577"/>
          <ac:spMkLst>
            <pc:docMk/>
            <pc:sldMk cId="976400127" sldId="1664"/>
            <ac:spMk id="3" creationId="{2A9BA733-96BF-764D-A437-9303C68A47F6}"/>
          </ac:spMkLst>
        </pc:spChg>
        <pc:spChg chg="mod">
          <ac:chgData name="Giulia Dei Pieri" userId="fdd580a8-2377-4f74-8ce7-9326cd0b0b37" providerId="ADAL" clId="{5830CBCE-865E-4AB3-AA29-3ADE593FD337}" dt="2019-05-23T08:07:29.609" v="772" actId="1076"/>
          <ac:spMkLst>
            <pc:docMk/>
            <pc:sldMk cId="976400127" sldId="1664"/>
            <ac:spMk id="5" creationId="{78BAD06C-8746-4442-8AFF-EB61975C456E}"/>
          </ac:spMkLst>
        </pc:spChg>
        <pc:graphicFrameChg chg="modGraphic">
          <ac:chgData name="Giulia Dei Pieri" userId="fdd580a8-2377-4f74-8ce7-9326cd0b0b37" providerId="ADAL" clId="{5830CBCE-865E-4AB3-AA29-3ADE593FD337}" dt="2019-05-23T08:07:16.150" v="770" actId="20577"/>
          <ac:graphicFrameMkLst>
            <pc:docMk/>
            <pc:sldMk cId="976400127" sldId="1664"/>
            <ac:graphicFrameMk id="4" creationId="{CB314B93-2D58-AD45-9F6F-D708A8D21308}"/>
          </ac:graphicFrameMkLst>
        </pc:graphicFrameChg>
      </pc:sldChg>
      <pc:sldChg chg="addSp delSp modSp">
        <pc:chgData name="Giulia Dei Pieri" userId="fdd580a8-2377-4f74-8ce7-9326cd0b0b37" providerId="ADAL" clId="{5830CBCE-865E-4AB3-AA29-3ADE593FD337}" dt="2019-05-23T09:43:48.906" v="1058" actId="12"/>
        <pc:sldMkLst>
          <pc:docMk/>
          <pc:sldMk cId="350091750" sldId="1665"/>
        </pc:sldMkLst>
        <pc:spChg chg="mod">
          <ac:chgData name="Giulia Dei Pieri" userId="fdd580a8-2377-4f74-8ce7-9326cd0b0b37" providerId="ADAL" clId="{5830CBCE-865E-4AB3-AA29-3ADE593FD337}" dt="2019-05-23T09:43:48.906" v="1058" actId="12"/>
          <ac:spMkLst>
            <pc:docMk/>
            <pc:sldMk cId="350091750" sldId="1665"/>
            <ac:spMk id="3" creationId="{54E7C8A2-5BA6-AF4F-8375-3233763F3717}"/>
          </ac:spMkLst>
        </pc:spChg>
        <pc:spChg chg="mod">
          <ac:chgData name="Giulia Dei Pieri" userId="fdd580a8-2377-4f74-8ce7-9326cd0b0b37" providerId="ADAL" clId="{5830CBCE-865E-4AB3-AA29-3ADE593FD337}" dt="2019-05-23T08:08:51.886" v="777" actId="1076"/>
          <ac:spMkLst>
            <pc:docMk/>
            <pc:sldMk cId="350091750" sldId="1665"/>
            <ac:spMk id="5" creationId="{6628701B-C8EE-B24A-9463-D475AE4A3EB2}"/>
          </ac:spMkLst>
        </pc:spChg>
        <pc:spChg chg="mod">
          <ac:chgData name="Giulia Dei Pieri" userId="fdd580a8-2377-4f74-8ce7-9326cd0b0b37" providerId="ADAL" clId="{5830CBCE-865E-4AB3-AA29-3ADE593FD337}" dt="2019-05-23T09:30:39.231" v="817" actId="20577"/>
          <ac:spMkLst>
            <pc:docMk/>
            <pc:sldMk cId="350091750" sldId="1665"/>
            <ac:spMk id="8" creationId="{D3DA586A-3CF3-4141-BA6B-4CDA4932BFB0}"/>
          </ac:spMkLst>
        </pc:spChg>
        <pc:graphicFrameChg chg="mod modGraphic">
          <ac:chgData name="Giulia Dei Pieri" userId="fdd580a8-2377-4f74-8ce7-9326cd0b0b37" providerId="ADAL" clId="{5830CBCE-865E-4AB3-AA29-3ADE593FD337}" dt="2019-05-23T09:24:19.153" v="802" actId="20577"/>
          <ac:graphicFrameMkLst>
            <pc:docMk/>
            <pc:sldMk cId="350091750" sldId="1665"/>
            <ac:graphicFrameMk id="4" creationId="{3075FEE8-DD26-A444-9CDB-EF15C34BF42F}"/>
          </ac:graphicFrameMkLst>
        </pc:graphicFrameChg>
        <pc:graphicFrameChg chg="add del mod modGraphic">
          <ac:chgData name="Giulia Dei Pieri" userId="fdd580a8-2377-4f74-8ce7-9326cd0b0b37" providerId="ADAL" clId="{5830CBCE-865E-4AB3-AA29-3ADE593FD337}" dt="2019-05-23T09:23:25.302" v="796" actId="478"/>
          <ac:graphicFrameMkLst>
            <pc:docMk/>
            <pc:sldMk cId="350091750" sldId="1665"/>
            <ac:graphicFrameMk id="6" creationId="{52E8D4E1-A4B2-4503-96E4-E240393B3B4E}"/>
          </ac:graphicFrameMkLst>
        </pc:graphicFrameChg>
      </pc:sldChg>
      <pc:sldChg chg="addSp delSp modSp">
        <pc:chgData name="Giulia Dei Pieri" userId="fdd580a8-2377-4f74-8ce7-9326cd0b0b37" providerId="ADAL" clId="{5830CBCE-865E-4AB3-AA29-3ADE593FD337}" dt="2019-05-23T09:20:56.626" v="786" actId="1076"/>
        <pc:sldMkLst>
          <pc:docMk/>
          <pc:sldMk cId="2904527881" sldId="1666"/>
        </pc:sldMkLst>
        <pc:spChg chg="del">
          <ac:chgData name="Giulia Dei Pieri" userId="fdd580a8-2377-4f74-8ce7-9326cd0b0b37" providerId="ADAL" clId="{5830CBCE-865E-4AB3-AA29-3ADE593FD337}" dt="2019-05-23T09:20:37.292" v="780" actId="478"/>
          <ac:spMkLst>
            <pc:docMk/>
            <pc:sldMk cId="2904527881" sldId="1666"/>
            <ac:spMk id="7" creationId="{07C744FA-93F4-2A4D-A113-CDC4A372DA1B}"/>
          </ac:spMkLst>
        </pc:spChg>
        <pc:spChg chg="del">
          <ac:chgData name="Giulia Dei Pieri" userId="fdd580a8-2377-4f74-8ce7-9326cd0b0b37" providerId="ADAL" clId="{5830CBCE-865E-4AB3-AA29-3ADE593FD337}" dt="2019-05-23T09:20:51.609" v="783" actId="478"/>
          <ac:spMkLst>
            <pc:docMk/>
            <pc:sldMk cId="2904527881" sldId="1666"/>
            <ac:spMk id="10" creationId="{8120F057-4B41-2540-B551-1AE45A1D314C}"/>
          </ac:spMkLst>
        </pc:spChg>
        <pc:spChg chg="add mod">
          <ac:chgData name="Giulia Dei Pieri" userId="fdd580a8-2377-4f74-8ce7-9326cd0b0b37" providerId="ADAL" clId="{5830CBCE-865E-4AB3-AA29-3ADE593FD337}" dt="2019-05-23T09:20:41.507" v="782" actId="1076"/>
          <ac:spMkLst>
            <pc:docMk/>
            <pc:sldMk cId="2904527881" sldId="1666"/>
            <ac:spMk id="17" creationId="{BD6F6905-44A4-4082-99E8-4CD4A56E9EA7}"/>
          </ac:spMkLst>
        </pc:spChg>
        <pc:spChg chg="add mod">
          <ac:chgData name="Giulia Dei Pieri" userId="fdd580a8-2377-4f74-8ce7-9326cd0b0b37" providerId="ADAL" clId="{5830CBCE-865E-4AB3-AA29-3ADE593FD337}" dt="2019-05-23T09:20:56.626" v="786" actId="1076"/>
          <ac:spMkLst>
            <pc:docMk/>
            <pc:sldMk cId="2904527881" sldId="1666"/>
            <ac:spMk id="18" creationId="{1A6BB274-7D04-468C-ADF2-644472ECF238}"/>
          </ac:spMkLst>
        </pc:spChg>
      </pc:sldChg>
      <pc:sldChg chg="addSp delSp modSp">
        <pc:chgData name="Giulia Dei Pieri" userId="fdd580a8-2377-4f74-8ce7-9326cd0b0b37" providerId="ADAL" clId="{5830CBCE-865E-4AB3-AA29-3ADE593FD337}" dt="2019-05-23T08:07:49.060" v="774" actId="255"/>
        <pc:sldMkLst>
          <pc:docMk/>
          <pc:sldMk cId="349127583" sldId="1669"/>
        </pc:sldMkLst>
        <pc:spChg chg="add mod">
          <ac:chgData name="Giulia Dei Pieri" userId="fdd580a8-2377-4f74-8ce7-9326cd0b0b37" providerId="ADAL" clId="{5830CBCE-865E-4AB3-AA29-3ADE593FD337}" dt="2019-05-23T07:41:11.304" v="212" actId="1076"/>
          <ac:spMkLst>
            <pc:docMk/>
            <pc:sldMk cId="349127583" sldId="1669"/>
            <ac:spMk id="2" creationId="{B60B1012-00BB-49DE-97CE-7A1F51B2FD5E}"/>
          </ac:spMkLst>
        </pc:spChg>
        <pc:spChg chg="add del mod">
          <ac:chgData name="Giulia Dei Pieri" userId="fdd580a8-2377-4f74-8ce7-9326cd0b0b37" providerId="ADAL" clId="{5830CBCE-865E-4AB3-AA29-3ADE593FD337}" dt="2019-05-23T08:07:49.060" v="774" actId="255"/>
          <ac:spMkLst>
            <pc:docMk/>
            <pc:sldMk cId="349127583" sldId="1669"/>
            <ac:spMk id="3" creationId="{8042D4FC-E180-2A4D-BA5C-9B599CDCD1DE}"/>
          </ac:spMkLst>
        </pc:spChg>
        <pc:spChg chg="mod">
          <ac:chgData name="Giulia Dei Pieri" userId="fdd580a8-2377-4f74-8ce7-9326cd0b0b37" providerId="ADAL" clId="{5830CBCE-865E-4AB3-AA29-3ADE593FD337}" dt="2019-05-23T07:41:39.681" v="217" actId="20577"/>
          <ac:spMkLst>
            <pc:docMk/>
            <pc:sldMk cId="349127583" sldId="1669"/>
            <ac:spMk id="4" creationId="{C0CEADEC-9D6B-6D43-8625-208BCFF7C80D}"/>
          </ac:spMkLst>
        </pc:spChg>
        <pc:spChg chg="add del mod">
          <ac:chgData name="Giulia Dei Pieri" userId="fdd580a8-2377-4f74-8ce7-9326cd0b0b37" providerId="ADAL" clId="{5830CBCE-865E-4AB3-AA29-3ADE593FD337}" dt="2019-05-23T07:38:19.997" v="6" actId="478"/>
          <ac:spMkLst>
            <pc:docMk/>
            <pc:sldMk cId="349127583" sldId="1669"/>
            <ac:spMk id="6" creationId="{BB7D9307-7027-4335-9976-26BEA583AF15}"/>
          </ac:spMkLst>
        </pc:spChg>
        <pc:spChg chg="add del mod">
          <ac:chgData name="Giulia Dei Pieri" userId="fdd580a8-2377-4f74-8ce7-9326cd0b0b37" providerId="ADAL" clId="{5830CBCE-865E-4AB3-AA29-3ADE593FD337}" dt="2019-05-23T07:38:22.953" v="8" actId="478"/>
          <ac:spMkLst>
            <pc:docMk/>
            <pc:sldMk cId="349127583" sldId="1669"/>
            <ac:spMk id="9" creationId="{6FB52E17-8EFF-42F1-8BC3-C98AC7685573}"/>
          </ac:spMkLst>
        </pc:spChg>
        <pc:spChg chg="add mod">
          <ac:chgData name="Giulia Dei Pieri" userId="fdd580a8-2377-4f74-8ce7-9326cd0b0b37" providerId="ADAL" clId="{5830CBCE-865E-4AB3-AA29-3ADE593FD337}" dt="2019-05-23T07:41:14.351" v="213" actId="1076"/>
          <ac:spMkLst>
            <pc:docMk/>
            <pc:sldMk cId="349127583" sldId="1669"/>
            <ac:spMk id="10" creationId="{9E299ACD-C792-4A7E-9778-80BDBF68E1CF}"/>
          </ac:spMkLst>
        </pc:spChg>
        <pc:spChg chg="add del mod">
          <ac:chgData name="Giulia Dei Pieri" userId="fdd580a8-2377-4f74-8ce7-9326cd0b0b37" providerId="ADAL" clId="{5830CBCE-865E-4AB3-AA29-3ADE593FD337}" dt="2019-05-23T07:41:30.902" v="216" actId="478"/>
          <ac:spMkLst>
            <pc:docMk/>
            <pc:sldMk cId="349127583" sldId="1669"/>
            <ac:spMk id="12" creationId="{14CA9983-FF95-4F35-A6CC-72C2213CA9A4}"/>
          </ac:spMkLst>
        </pc:spChg>
      </pc:sldChg>
      <pc:sldChg chg="addSp delSp modSp">
        <pc:chgData name="Giulia Dei Pieri" userId="fdd580a8-2377-4f74-8ce7-9326cd0b0b37" providerId="ADAL" clId="{5830CBCE-865E-4AB3-AA29-3ADE593FD337}" dt="2019-05-23T07:46:00.707" v="270" actId="164"/>
        <pc:sldMkLst>
          <pc:docMk/>
          <pc:sldMk cId="853883372" sldId="1693"/>
        </pc:sldMkLst>
        <pc:spChg chg="del">
          <ac:chgData name="Giulia Dei Pieri" userId="fdd580a8-2377-4f74-8ce7-9326cd0b0b37" providerId="ADAL" clId="{5830CBCE-865E-4AB3-AA29-3ADE593FD337}" dt="2019-05-23T07:45:12.692" v="264" actId="478"/>
          <ac:spMkLst>
            <pc:docMk/>
            <pc:sldMk cId="853883372" sldId="1693"/>
            <ac:spMk id="2" creationId="{B190390B-58DA-9543-8BBB-B97B573A864D}"/>
          </ac:spMkLst>
        </pc:spChg>
        <pc:spChg chg="del">
          <ac:chgData name="Giulia Dei Pieri" userId="fdd580a8-2377-4f74-8ce7-9326cd0b0b37" providerId="ADAL" clId="{5830CBCE-865E-4AB3-AA29-3ADE593FD337}" dt="2019-05-23T07:43:03.471" v="226" actId="478"/>
          <ac:spMkLst>
            <pc:docMk/>
            <pc:sldMk cId="853883372" sldId="1693"/>
            <ac:spMk id="21" creationId="{0307FE9F-9A94-4B9C-946C-A2C9B2E6B7B7}"/>
          </ac:spMkLst>
        </pc:spChg>
        <pc:spChg chg="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22" creationId="{7817330A-B445-4D4C-BD23-2814560CF55F}"/>
          </ac:spMkLst>
        </pc:spChg>
        <pc:spChg chg="del">
          <ac:chgData name="Giulia Dei Pieri" userId="fdd580a8-2377-4f74-8ce7-9326cd0b0b37" providerId="ADAL" clId="{5830CBCE-865E-4AB3-AA29-3ADE593FD337}" dt="2019-05-23T07:42:56.988" v="224" actId="478"/>
          <ac:spMkLst>
            <pc:docMk/>
            <pc:sldMk cId="853883372" sldId="1693"/>
            <ac:spMk id="23" creationId="{92E37F3C-F16C-49A2-830B-270F51366DE9}"/>
          </ac:spMkLst>
        </pc:spChg>
        <pc:spChg chg="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24" creationId="{E62201A8-D0C2-40B1-891A-E0C6C9C539DD}"/>
          </ac:spMkLst>
        </pc:spChg>
        <pc:spChg chg="del">
          <ac:chgData name="Giulia Dei Pieri" userId="fdd580a8-2377-4f74-8ce7-9326cd0b0b37" providerId="ADAL" clId="{5830CBCE-865E-4AB3-AA29-3ADE593FD337}" dt="2019-05-23T07:43:00.397" v="225" actId="478"/>
          <ac:spMkLst>
            <pc:docMk/>
            <pc:sldMk cId="853883372" sldId="1693"/>
            <ac:spMk id="25" creationId="{87858230-3741-4084-85EE-350FE2328197}"/>
          </ac:spMkLst>
        </pc:spChg>
        <pc:spChg chg="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26" creationId="{42608BF9-B80B-49A3-93F0-3D09EC07717D}"/>
          </ac:spMkLst>
        </pc:spChg>
        <pc:spChg chg="del">
          <ac:chgData name="Giulia Dei Pieri" userId="fdd580a8-2377-4f74-8ce7-9326cd0b0b37" providerId="ADAL" clId="{5830CBCE-865E-4AB3-AA29-3ADE593FD337}" dt="2019-05-23T07:44:41.101" v="254" actId="478"/>
          <ac:spMkLst>
            <pc:docMk/>
            <pc:sldMk cId="853883372" sldId="1693"/>
            <ac:spMk id="27" creationId="{6E7AA442-7C32-4A43-BB1F-B73BA64ABCE6}"/>
          </ac:spMkLst>
        </pc:spChg>
        <pc:spChg chg="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28" creationId="{1006205A-73A6-40CD-8FE7-460A1C7A5D0D}"/>
          </ac:spMkLst>
        </pc:spChg>
        <pc:spChg chg="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29" creationId="{C684FEDF-B62B-4C7D-A87D-CEE4A004D767}"/>
          </ac:spMkLst>
        </pc:spChg>
        <pc:spChg chg="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30" creationId="{3E752EA1-6DCC-4EF5-B55A-F0AFE75C531A}"/>
          </ac:spMkLst>
        </pc:spChg>
        <pc:spChg chg="del">
          <ac:chgData name="Giulia Dei Pieri" userId="fdd580a8-2377-4f74-8ce7-9326cd0b0b37" providerId="ADAL" clId="{5830CBCE-865E-4AB3-AA29-3ADE593FD337}" dt="2019-05-23T07:43:32.766" v="234" actId="478"/>
          <ac:spMkLst>
            <pc:docMk/>
            <pc:sldMk cId="853883372" sldId="1693"/>
            <ac:spMk id="31" creationId="{A68F3C9A-D8C2-45ED-9D5D-0F76D3A669EE}"/>
          </ac:spMkLst>
        </pc:spChg>
        <pc:spChg chg="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32" creationId="{D3178E9F-22EB-4B18-8BC7-170235AEBAE5}"/>
          </ac:spMkLst>
        </pc:spChg>
        <pc:spChg chg="add del mod">
          <ac:chgData name="Giulia Dei Pieri" userId="fdd580a8-2377-4f74-8ce7-9326cd0b0b37" providerId="ADAL" clId="{5830CBCE-865E-4AB3-AA29-3ADE593FD337}" dt="2019-05-23T07:44:43.107" v="255" actId="478"/>
          <ac:spMkLst>
            <pc:docMk/>
            <pc:sldMk cId="853883372" sldId="1693"/>
            <ac:spMk id="33" creationId="{82D8A68D-D32C-48C5-B1BD-0DAA07199DA1}"/>
          </ac:spMkLst>
        </pc:spChg>
        <pc:spChg chg="add del mod">
          <ac:chgData name="Giulia Dei Pieri" userId="fdd580a8-2377-4f74-8ce7-9326cd0b0b37" providerId="ADAL" clId="{5830CBCE-865E-4AB3-AA29-3ADE593FD337}" dt="2019-05-23T07:44:29.170" v="249" actId="478"/>
          <ac:spMkLst>
            <pc:docMk/>
            <pc:sldMk cId="853883372" sldId="1693"/>
            <ac:spMk id="34" creationId="{64DC2700-C3E4-4F71-AC5F-1C2FB259781B}"/>
          </ac:spMkLst>
        </pc:spChg>
        <pc:spChg chg="add del mod">
          <ac:chgData name="Giulia Dei Pieri" userId="fdd580a8-2377-4f74-8ce7-9326cd0b0b37" providerId="ADAL" clId="{5830CBCE-865E-4AB3-AA29-3ADE593FD337}" dt="2019-05-23T07:44:28.177" v="248" actId="478"/>
          <ac:spMkLst>
            <pc:docMk/>
            <pc:sldMk cId="853883372" sldId="1693"/>
            <ac:spMk id="35" creationId="{B58EB40F-302C-4C9A-B991-6752959D518E}"/>
          </ac:spMkLst>
        </pc:spChg>
        <pc:spChg chg="add 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36" creationId="{5F9D149F-61DB-4878-81BA-ACA68EA4823B}"/>
          </ac:spMkLst>
        </pc:spChg>
        <pc:spChg chg="add 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37" creationId="{55575657-621E-4730-A55F-0C110D9F3D00}"/>
          </ac:spMkLst>
        </pc:spChg>
        <pc:spChg chg="add 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38" creationId="{1935C9BC-619E-4F38-9EBE-7E2888976F45}"/>
          </ac:spMkLst>
        </pc:spChg>
        <pc:spChg chg="add 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39" creationId="{1DCA0E28-FD89-46F9-A07C-33BFC5AF49EF}"/>
          </ac:spMkLst>
        </pc:spChg>
        <pc:spChg chg="add mod">
          <ac:chgData name="Giulia Dei Pieri" userId="fdd580a8-2377-4f74-8ce7-9326cd0b0b37" providerId="ADAL" clId="{5830CBCE-865E-4AB3-AA29-3ADE593FD337}" dt="2019-05-23T07:46:00.707" v="270" actId="164"/>
          <ac:spMkLst>
            <pc:docMk/>
            <pc:sldMk cId="853883372" sldId="1693"/>
            <ac:spMk id="41" creationId="{DFD5C816-F10E-4873-BEC8-667C7EBC4138}"/>
          </ac:spMkLst>
        </pc:spChg>
        <pc:grpChg chg="add mod">
          <ac:chgData name="Giulia Dei Pieri" userId="fdd580a8-2377-4f74-8ce7-9326cd0b0b37" providerId="ADAL" clId="{5830CBCE-865E-4AB3-AA29-3ADE593FD337}" dt="2019-05-23T07:46:00.707" v="270" actId="164"/>
          <ac:grpSpMkLst>
            <pc:docMk/>
            <pc:sldMk cId="853883372" sldId="1693"/>
            <ac:grpSpMk id="3" creationId="{6365C02B-B5A0-4FEA-9B69-64424502133F}"/>
          </ac:grpSpMkLst>
        </pc:grpChg>
        <pc:grpChg chg="mod">
          <ac:chgData name="Giulia Dei Pieri" userId="fdd580a8-2377-4f74-8ce7-9326cd0b0b37" providerId="ADAL" clId="{5830CBCE-865E-4AB3-AA29-3ADE593FD337}" dt="2019-05-23T07:46:00.707" v="270" actId="164"/>
          <ac:grpSpMkLst>
            <pc:docMk/>
            <pc:sldMk cId="853883372" sldId="1693"/>
            <ac:grpSpMk id="40" creationId="{461E2F02-2831-43D9-A80D-DC9FCF5E6B70}"/>
          </ac:grpSpMkLst>
        </pc:grpChg>
      </pc:sldChg>
      <pc:sldChg chg="addSp delSp modSp">
        <pc:chgData name="Giulia Dei Pieri" userId="fdd580a8-2377-4f74-8ce7-9326cd0b0b37" providerId="ADAL" clId="{5830CBCE-865E-4AB3-AA29-3ADE593FD337}" dt="2019-05-23T10:36:03.603" v="1736" actId="20577"/>
        <pc:sldMkLst>
          <pc:docMk/>
          <pc:sldMk cId="2028518232" sldId="1696"/>
        </pc:sldMkLst>
        <pc:spChg chg="add del">
          <ac:chgData name="Giulia Dei Pieri" userId="fdd580a8-2377-4f74-8ce7-9326cd0b0b37" providerId="ADAL" clId="{5830CBCE-865E-4AB3-AA29-3ADE593FD337}" dt="2019-05-23T09:42:54.753" v="1027"/>
          <ac:spMkLst>
            <pc:docMk/>
            <pc:sldMk cId="2028518232" sldId="1696"/>
            <ac:spMk id="2" creationId="{3443AB04-AF5A-4149-8842-911181E93C08}"/>
          </ac:spMkLst>
        </pc:spChg>
        <pc:spChg chg="mod">
          <ac:chgData name="Giulia Dei Pieri" userId="fdd580a8-2377-4f74-8ce7-9326cd0b0b37" providerId="ADAL" clId="{5830CBCE-865E-4AB3-AA29-3ADE593FD337}" dt="2019-05-23T09:43:17.910" v="1052" actId="1076"/>
          <ac:spMkLst>
            <pc:docMk/>
            <pc:sldMk cId="2028518232" sldId="1696"/>
            <ac:spMk id="3" creationId="{46BAE9D0-E5EC-3A43-BEE8-4DBC1AEF1AEB}"/>
          </ac:spMkLst>
        </pc:spChg>
        <pc:spChg chg="add mod">
          <ac:chgData name="Giulia Dei Pieri" userId="fdd580a8-2377-4f74-8ce7-9326cd0b0b37" providerId="ADAL" clId="{5830CBCE-865E-4AB3-AA29-3ADE593FD337}" dt="2019-05-23T10:36:03.603" v="1736" actId="20577"/>
          <ac:spMkLst>
            <pc:docMk/>
            <pc:sldMk cId="2028518232" sldId="1696"/>
            <ac:spMk id="5" creationId="{A70EA9F1-F0AD-42D4-B0A6-9FD215ABCEAD}"/>
          </ac:spMkLst>
        </pc:spChg>
        <pc:graphicFrameChg chg="add mod modGraphic">
          <ac:chgData name="Giulia Dei Pieri" userId="fdd580a8-2377-4f74-8ce7-9326cd0b0b37" providerId="ADAL" clId="{5830CBCE-865E-4AB3-AA29-3ADE593FD337}" dt="2019-05-23T10:35:15.856" v="1678" actId="20577"/>
          <ac:graphicFrameMkLst>
            <pc:docMk/>
            <pc:sldMk cId="2028518232" sldId="1696"/>
            <ac:graphicFrameMk id="4" creationId="{E43623AC-3F2D-469B-BDAF-C3CEC3490B64}"/>
          </ac:graphicFrameMkLst>
        </pc:graphicFrameChg>
      </pc:sldChg>
      <pc:sldChg chg="modSp">
        <pc:chgData name="Giulia Dei Pieri" userId="fdd580a8-2377-4f74-8ce7-9326cd0b0b37" providerId="ADAL" clId="{5830CBCE-865E-4AB3-AA29-3ADE593FD337}" dt="2019-05-23T10:39:45.646" v="1739" actId="20577"/>
        <pc:sldMkLst>
          <pc:docMk/>
          <pc:sldMk cId="3285918547" sldId="1698"/>
        </pc:sldMkLst>
        <pc:spChg chg="mod">
          <ac:chgData name="Giulia Dei Pieri" userId="fdd580a8-2377-4f74-8ce7-9326cd0b0b37" providerId="ADAL" clId="{5830CBCE-865E-4AB3-AA29-3ADE593FD337}" dt="2019-05-23T10:39:45.646" v="1739" actId="20577"/>
          <ac:spMkLst>
            <pc:docMk/>
            <pc:sldMk cId="3285918547" sldId="1698"/>
            <ac:spMk id="7" creationId="{8A21FCB7-27E1-244A-9E2E-C86C10140493}"/>
          </ac:spMkLst>
        </pc:spChg>
      </pc:sldChg>
      <pc:sldChg chg="addSp delSp modSp">
        <pc:chgData name="Giulia Dei Pieri" userId="fdd580a8-2377-4f74-8ce7-9326cd0b0b37" providerId="ADAL" clId="{5830CBCE-865E-4AB3-AA29-3ADE593FD337}" dt="2019-05-23T10:32:16.874" v="1635" actId="1037"/>
        <pc:sldMkLst>
          <pc:docMk/>
          <pc:sldMk cId="4280080358" sldId="1699"/>
        </pc:sldMkLst>
        <pc:spChg chg="mod">
          <ac:chgData name="Giulia Dei Pieri" userId="fdd580a8-2377-4f74-8ce7-9326cd0b0b37" providerId="ADAL" clId="{5830CBCE-865E-4AB3-AA29-3ADE593FD337}" dt="2019-05-23T10:31:11.691" v="1542" actId="1038"/>
          <ac:spMkLst>
            <pc:docMk/>
            <pc:sldMk cId="4280080358" sldId="1699"/>
            <ac:spMk id="3" creationId="{DF1A41B7-626F-3746-88E1-F18BC4912250}"/>
          </ac:spMkLst>
        </pc:spChg>
        <pc:spChg chg="del mod">
          <ac:chgData name="Giulia Dei Pieri" userId="fdd580a8-2377-4f74-8ce7-9326cd0b0b37" providerId="ADAL" clId="{5830CBCE-865E-4AB3-AA29-3ADE593FD337}" dt="2019-05-23T10:31:49.719" v="1615" actId="478"/>
          <ac:spMkLst>
            <pc:docMk/>
            <pc:sldMk cId="4280080358" sldId="1699"/>
            <ac:spMk id="5" creationId="{681CC62A-F6EB-1143-851E-30585361EBC1}"/>
          </ac:spMkLst>
        </pc:spChg>
        <pc:spChg chg="add del mod">
          <ac:chgData name="Giulia Dei Pieri" userId="fdd580a8-2377-4f74-8ce7-9326cd0b0b37" providerId="ADAL" clId="{5830CBCE-865E-4AB3-AA29-3ADE593FD337}" dt="2019-05-23T10:11:15.307" v="1232" actId="478"/>
          <ac:spMkLst>
            <pc:docMk/>
            <pc:sldMk cId="4280080358" sldId="1699"/>
            <ac:spMk id="7" creationId="{22F1FD1B-C34B-466F-8CF3-066496D4C8B3}"/>
          </ac:spMkLst>
        </pc:spChg>
        <pc:spChg chg="add mod">
          <ac:chgData name="Giulia Dei Pieri" userId="fdd580a8-2377-4f74-8ce7-9326cd0b0b37" providerId="ADAL" clId="{5830CBCE-865E-4AB3-AA29-3ADE593FD337}" dt="2019-05-23T10:31:11.691" v="1542" actId="1038"/>
          <ac:spMkLst>
            <pc:docMk/>
            <pc:sldMk cId="4280080358" sldId="1699"/>
            <ac:spMk id="9" creationId="{2CA5B6AF-18C8-4BBE-82DC-E8EDEFA99E2D}"/>
          </ac:spMkLst>
        </pc:spChg>
        <pc:spChg chg="add mod">
          <ac:chgData name="Giulia Dei Pieri" userId="fdd580a8-2377-4f74-8ce7-9326cd0b0b37" providerId="ADAL" clId="{5830CBCE-865E-4AB3-AA29-3ADE593FD337}" dt="2019-05-23T10:31:11.691" v="1542" actId="1038"/>
          <ac:spMkLst>
            <pc:docMk/>
            <pc:sldMk cId="4280080358" sldId="1699"/>
            <ac:spMk id="10" creationId="{E36F79B6-9067-40FA-A132-30F675A21EB4}"/>
          </ac:spMkLst>
        </pc:spChg>
        <pc:spChg chg="add mod">
          <ac:chgData name="Giulia Dei Pieri" userId="fdd580a8-2377-4f74-8ce7-9326cd0b0b37" providerId="ADAL" clId="{5830CBCE-865E-4AB3-AA29-3ADE593FD337}" dt="2019-05-23T10:31:11.691" v="1542" actId="1038"/>
          <ac:spMkLst>
            <pc:docMk/>
            <pc:sldMk cId="4280080358" sldId="1699"/>
            <ac:spMk id="11" creationId="{737B2329-BA9A-4E87-A480-4CA7AB7168A3}"/>
          </ac:spMkLst>
        </pc:spChg>
        <pc:spChg chg="add mod">
          <ac:chgData name="Giulia Dei Pieri" userId="fdd580a8-2377-4f74-8ce7-9326cd0b0b37" providerId="ADAL" clId="{5830CBCE-865E-4AB3-AA29-3ADE593FD337}" dt="2019-05-23T10:32:12.211" v="1628" actId="1037"/>
          <ac:spMkLst>
            <pc:docMk/>
            <pc:sldMk cId="4280080358" sldId="1699"/>
            <ac:spMk id="12" creationId="{8E6A42DD-F7B3-4322-890D-2C81B8F3EBDA}"/>
          </ac:spMkLst>
        </pc:spChg>
        <pc:spChg chg="add mod">
          <ac:chgData name="Giulia Dei Pieri" userId="fdd580a8-2377-4f74-8ce7-9326cd0b0b37" providerId="ADAL" clId="{5830CBCE-865E-4AB3-AA29-3ADE593FD337}" dt="2019-05-23T10:31:21.522" v="1552" actId="20577"/>
          <ac:spMkLst>
            <pc:docMk/>
            <pc:sldMk cId="4280080358" sldId="1699"/>
            <ac:spMk id="17" creationId="{58F5275D-73F5-4842-9E55-423B35400AFC}"/>
          </ac:spMkLst>
        </pc:spChg>
        <pc:spChg chg="add mod">
          <ac:chgData name="Giulia Dei Pieri" userId="fdd580a8-2377-4f74-8ce7-9326cd0b0b37" providerId="ADAL" clId="{5830CBCE-865E-4AB3-AA29-3ADE593FD337}" dt="2019-05-23T10:31:38.525" v="1596" actId="20577"/>
          <ac:spMkLst>
            <pc:docMk/>
            <pc:sldMk cId="4280080358" sldId="1699"/>
            <ac:spMk id="21" creationId="{929AD724-0429-469D-A408-6B6C801AA617}"/>
          </ac:spMkLst>
        </pc:spChg>
        <pc:spChg chg="add mod">
          <ac:chgData name="Giulia Dei Pieri" userId="fdd580a8-2377-4f74-8ce7-9326cd0b0b37" providerId="ADAL" clId="{5830CBCE-865E-4AB3-AA29-3ADE593FD337}" dt="2019-05-23T10:31:42.416" v="1608" actId="20577"/>
          <ac:spMkLst>
            <pc:docMk/>
            <pc:sldMk cId="4280080358" sldId="1699"/>
            <ac:spMk id="22" creationId="{7FEBC21A-6FB4-46D6-96B6-78A2459D1BA7}"/>
          </ac:spMkLst>
        </pc:spChg>
        <pc:spChg chg="add mod">
          <ac:chgData name="Giulia Dei Pieri" userId="fdd580a8-2377-4f74-8ce7-9326cd0b0b37" providerId="ADAL" clId="{5830CBCE-865E-4AB3-AA29-3ADE593FD337}" dt="2019-05-23T10:32:16.874" v="1635" actId="1037"/>
          <ac:spMkLst>
            <pc:docMk/>
            <pc:sldMk cId="4280080358" sldId="1699"/>
            <ac:spMk id="23" creationId="{466EB023-290E-4FCF-9197-90A7343C4F46}"/>
          </ac:spMkLst>
        </pc:spChg>
        <pc:graphicFrameChg chg="add del mod">
          <ac:chgData name="Giulia Dei Pieri" userId="fdd580a8-2377-4f74-8ce7-9326cd0b0b37" providerId="ADAL" clId="{5830CBCE-865E-4AB3-AA29-3ADE593FD337}" dt="2019-05-23T10:14:30.905" v="1241" actId="478"/>
          <ac:graphicFrameMkLst>
            <pc:docMk/>
            <pc:sldMk cId="4280080358" sldId="1699"/>
            <ac:graphicFrameMk id="8" creationId="{D055278C-1382-4252-BEA6-41060DFB20C8}"/>
          </ac:graphicFrameMkLst>
        </pc:graphicFrameChg>
        <pc:picChg chg="add del mod">
          <ac:chgData name="Giulia Dei Pieri" userId="fdd580a8-2377-4f74-8ce7-9326cd0b0b37" providerId="ADAL" clId="{5830CBCE-865E-4AB3-AA29-3ADE593FD337}" dt="2019-05-23T10:16:58.085" v="1481" actId="478"/>
          <ac:picMkLst>
            <pc:docMk/>
            <pc:sldMk cId="4280080358" sldId="1699"/>
            <ac:picMk id="6" creationId="{11C9A6A0-F4F3-4ABB-822E-8AFEA2D7475C}"/>
          </ac:picMkLst>
        </pc:picChg>
        <pc:picChg chg="add mod">
          <ac:chgData name="Giulia Dei Pieri" userId="fdd580a8-2377-4f74-8ce7-9326cd0b0b37" providerId="ADAL" clId="{5830CBCE-865E-4AB3-AA29-3ADE593FD337}" dt="2019-05-23T10:31:11.691" v="1542" actId="1038"/>
          <ac:picMkLst>
            <pc:docMk/>
            <pc:sldMk cId="4280080358" sldId="1699"/>
            <ac:picMk id="14" creationId="{4E8BED4B-18A6-4358-A22E-854612D96E6A}"/>
          </ac:picMkLst>
        </pc:picChg>
        <pc:picChg chg="add mod">
          <ac:chgData name="Giulia Dei Pieri" userId="fdd580a8-2377-4f74-8ce7-9326cd0b0b37" providerId="ADAL" clId="{5830CBCE-865E-4AB3-AA29-3ADE593FD337}" dt="2019-05-23T10:31:11.691" v="1542" actId="1038"/>
          <ac:picMkLst>
            <pc:docMk/>
            <pc:sldMk cId="4280080358" sldId="1699"/>
            <ac:picMk id="16" creationId="{D4FB6F45-FE93-4ABA-9B2D-A948C3ED5E50}"/>
          </ac:picMkLst>
        </pc:picChg>
        <pc:picChg chg="add del">
          <ac:chgData name="Giulia Dei Pieri" userId="fdd580a8-2377-4f74-8ce7-9326cd0b0b37" providerId="ADAL" clId="{5830CBCE-865E-4AB3-AA29-3ADE593FD337}" dt="2019-05-23T10:23:28.516" v="1511"/>
          <ac:picMkLst>
            <pc:docMk/>
            <pc:sldMk cId="4280080358" sldId="1699"/>
            <ac:picMk id="18" creationId="{EAA1FB85-00FB-4CA3-BA51-A77AB9870337}"/>
          </ac:picMkLst>
        </pc:picChg>
        <pc:picChg chg="add mod">
          <ac:chgData name="Giulia Dei Pieri" userId="fdd580a8-2377-4f74-8ce7-9326cd0b0b37" providerId="ADAL" clId="{5830CBCE-865E-4AB3-AA29-3ADE593FD337}" dt="2019-05-23T10:31:11.691" v="1542" actId="1038"/>
          <ac:picMkLst>
            <pc:docMk/>
            <pc:sldMk cId="4280080358" sldId="1699"/>
            <ac:picMk id="20" creationId="{B12B6B21-8FCD-48A8-B108-A4E0886A298A}"/>
          </ac:picMkLst>
        </pc:picChg>
      </pc:sldChg>
      <pc:sldChg chg="addSp modSp">
        <pc:chgData name="Giulia Dei Pieri" userId="fdd580a8-2377-4f74-8ce7-9326cd0b0b37" providerId="ADAL" clId="{5830CBCE-865E-4AB3-AA29-3ADE593FD337}" dt="2019-05-23T08:07:58.599" v="776" actId="255"/>
        <pc:sldMkLst>
          <pc:docMk/>
          <pc:sldMk cId="4264161426" sldId="1700"/>
        </pc:sldMkLst>
        <pc:spChg chg="mod">
          <ac:chgData name="Giulia Dei Pieri" userId="fdd580a8-2377-4f74-8ce7-9326cd0b0b37" providerId="ADAL" clId="{5830CBCE-865E-4AB3-AA29-3ADE593FD337}" dt="2019-05-23T08:07:58.599" v="776" actId="255"/>
          <ac:spMkLst>
            <pc:docMk/>
            <pc:sldMk cId="4264161426" sldId="1700"/>
            <ac:spMk id="3" creationId="{8042D4FC-E180-2A4D-BA5C-9B599CDCD1DE}"/>
          </ac:spMkLst>
        </pc:spChg>
        <pc:spChg chg="mod">
          <ac:chgData name="Giulia Dei Pieri" userId="fdd580a8-2377-4f74-8ce7-9326cd0b0b37" providerId="ADAL" clId="{5830CBCE-865E-4AB3-AA29-3ADE593FD337}" dt="2019-05-23T07:41:59.812" v="220" actId="1076"/>
          <ac:spMkLst>
            <pc:docMk/>
            <pc:sldMk cId="4264161426" sldId="1700"/>
            <ac:spMk id="5" creationId="{0287926B-32B0-C14D-87C9-1F6DC72A6C5A}"/>
          </ac:spMkLst>
        </pc:spChg>
        <pc:spChg chg="add">
          <ac:chgData name="Giulia Dei Pieri" userId="fdd580a8-2377-4f74-8ce7-9326cd0b0b37" providerId="ADAL" clId="{5830CBCE-865E-4AB3-AA29-3ADE593FD337}" dt="2019-05-23T07:42:24.367" v="223"/>
          <ac:spMkLst>
            <pc:docMk/>
            <pc:sldMk cId="4264161426" sldId="1700"/>
            <ac:spMk id="6" creationId="{647DF9BA-4DC2-4786-88EA-2DC987558896}"/>
          </ac:spMkLst>
        </pc:spChg>
        <pc:spChg chg="add">
          <ac:chgData name="Giulia Dei Pieri" userId="fdd580a8-2377-4f74-8ce7-9326cd0b0b37" providerId="ADAL" clId="{5830CBCE-865E-4AB3-AA29-3ADE593FD337}" dt="2019-05-23T07:42:24.367" v="223"/>
          <ac:spMkLst>
            <pc:docMk/>
            <pc:sldMk cId="4264161426" sldId="1700"/>
            <ac:spMk id="7" creationId="{12F87981-8DE1-4CAB-AFCD-CE0E19E8961C}"/>
          </ac:spMkLst>
        </pc:spChg>
      </pc:sldChg>
      <pc:sldChg chg="delSp modSp">
        <pc:chgData name="Giulia Dei Pieri" userId="fdd580a8-2377-4f74-8ce7-9326cd0b0b37" providerId="ADAL" clId="{5830CBCE-865E-4AB3-AA29-3ADE593FD337}" dt="2019-05-24T16:46:41.543" v="1746" actId="14100"/>
        <pc:sldMkLst>
          <pc:docMk/>
          <pc:sldMk cId="717461721" sldId="1710"/>
        </pc:sldMkLst>
        <pc:spChg chg="del mod">
          <ac:chgData name="Giulia Dei Pieri" userId="fdd580a8-2377-4f74-8ce7-9326cd0b0b37" providerId="ADAL" clId="{5830CBCE-865E-4AB3-AA29-3ADE593FD337}" dt="2019-05-24T16:46:35.915" v="1745" actId="478"/>
          <ac:spMkLst>
            <pc:docMk/>
            <pc:sldMk cId="717461721" sldId="1710"/>
            <ac:spMk id="4" creationId="{FC1791A7-0EB2-BD4B-8E23-BCC73C00B4F2}"/>
          </ac:spMkLst>
        </pc:spChg>
        <pc:spChg chg="mod">
          <ac:chgData name="Giulia Dei Pieri" userId="fdd580a8-2377-4f74-8ce7-9326cd0b0b37" providerId="ADAL" clId="{5830CBCE-865E-4AB3-AA29-3ADE593FD337}" dt="2019-05-24T16:46:41.543" v="1746" actId="14100"/>
          <ac:spMkLst>
            <pc:docMk/>
            <pc:sldMk cId="717461721" sldId="1710"/>
            <ac:spMk id="24" creationId="{C89D1C0D-D2C4-9940-9EFE-494A992F2A87}"/>
          </ac:spMkLst>
        </pc:spChg>
      </pc:sldChg>
    </pc:docChg>
  </pc:docChgLst>
  <pc:docChgLst>
    <pc:chgData name="Emanuele Madini" userId="8f89bc27-773b-49f1-8cc7-6b1c5c5a7180" providerId="ADAL" clId="{830086D1-DEAB-5848-BE1C-D0BFD227DF70}"/>
    <pc:docChg chg="undo custSel addSld modSld">
      <pc:chgData name="Emanuele Madini" userId="8f89bc27-773b-49f1-8cc7-6b1c5c5a7180" providerId="ADAL" clId="{830086D1-DEAB-5848-BE1C-D0BFD227DF70}" dt="2019-05-23T20:45:02.112" v="327" actId="1038"/>
      <pc:docMkLst>
        <pc:docMk/>
      </pc:docMkLst>
      <pc:sldChg chg="modSp">
        <pc:chgData name="Emanuele Madini" userId="8f89bc27-773b-49f1-8cc7-6b1c5c5a7180" providerId="ADAL" clId="{830086D1-DEAB-5848-BE1C-D0BFD227DF70}" dt="2019-05-23T20:25:00.292" v="16" actId="14100"/>
        <pc:sldMkLst>
          <pc:docMk/>
          <pc:sldMk cId="131245559" sldId="1658"/>
        </pc:sldMkLst>
        <pc:spChg chg="mod">
          <ac:chgData name="Emanuele Madini" userId="8f89bc27-773b-49f1-8cc7-6b1c5c5a7180" providerId="ADAL" clId="{830086D1-DEAB-5848-BE1C-D0BFD227DF70}" dt="2019-05-23T20:25:00.292" v="16" actId="14100"/>
          <ac:spMkLst>
            <pc:docMk/>
            <pc:sldMk cId="131245559" sldId="1658"/>
            <ac:spMk id="7" creationId="{62C058FE-5BFE-F14D-965B-127B9BA2C0CE}"/>
          </ac:spMkLst>
        </pc:spChg>
        <pc:cxnChg chg="mod">
          <ac:chgData name="Emanuele Madini" userId="8f89bc27-773b-49f1-8cc7-6b1c5c5a7180" providerId="ADAL" clId="{830086D1-DEAB-5848-BE1C-D0BFD227DF70}" dt="2019-05-23T20:25:00.292" v="16" actId="14100"/>
          <ac:cxnSpMkLst>
            <pc:docMk/>
            <pc:sldMk cId="131245559" sldId="1658"/>
            <ac:cxnSpMk id="9" creationId="{5AE71772-3FD2-634E-88CC-324B21BAFAD3}"/>
          </ac:cxnSpMkLst>
        </pc:cxnChg>
      </pc:sldChg>
      <pc:sldChg chg="modSp">
        <pc:chgData name="Emanuele Madini" userId="8f89bc27-773b-49f1-8cc7-6b1c5c5a7180" providerId="ADAL" clId="{830086D1-DEAB-5848-BE1C-D0BFD227DF70}" dt="2019-05-23T20:26:34.650" v="28" actId="20577"/>
        <pc:sldMkLst>
          <pc:docMk/>
          <pc:sldMk cId="2341608869" sldId="1659"/>
        </pc:sldMkLst>
        <pc:spChg chg="mod">
          <ac:chgData name="Emanuele Madini" userId="8f89bc27-773b-49f1-8cc7-6b1c5c5a7180" providerId="ADAL" clId="{830086D1-DEAB-5848-BE1C-D0BFD227DF70}" dt="2019-05-23T20:25:59.858" v="18" actId="20577"/>
          <ac:spMkLst>
            <pc:docMk/>
            <pc:sldMk cId="2341608869" sldId="1659"/>
            <ac:spMk id="11" creationId="{42980AD8-E6D6-DF48-A47B-C41E565A6418}"/>
          </ac:spMkLst>
        </pc:spChg>
        <pc:spChg chg="mod">
          <ac:chgData name="Emanuele Madini" userId="8f89bc27-773b-49f1-8cc7-6b1c5c5a7180" providerId="ADAL" clId="{830086D1-DEAB-5848-BE1C-D0BFD227DF70}" dt="2019-05-23T20:26:34.650" v="28" actId="20577"/>
          <ac:spMkLst>
            <pc:docMk/>
            <pc:sldMk cId="2341608869" sldId="1659"/>
            <ac:spMk id="26" creationId="{22DBCCAF-4532-4249-976F-56671DB061EE}"/>
          </ac:spMkLst>
        </pc:spChg>
      </pc:sldChg>
      <pc:sldChg chg="modSp">
        <pc:chgData name="Emanuele Madini" userId="8f89bc27-773b-49f1-8cc7-6b1c5c5a7180" providerId="ADAL" clId="{830086D1-DEAB-5848-BE1C-D0BFD227DF70}" dt="2019-05-23T20:27:26.826" v="32" actId="20577"/>
        <pc:sldMkLst>
          <pc:docMk/>
          <pc:sldMk cId="3073641542" sldId="1660"/>
        </pc:sldMkLst>
        <pc:spChg chg="mod">
          <ac:chgData name="Emanuele Madini" userId="8f89bc27-773b-49f1-8cc7-6b1c5c5a7180" providerId="ADAL" clId="{830086D1-DEAB-5848-BE1C-D0BFD227DF70}" dt="2019-05-23T20:27:26.826" v="32" actId="20577"/>
          <ac:spMkLst>
            <pc:docMk/>
            <pc:sldMk cId="3073641542" sldId="1660"/>
            <ac:spMk id="21" creationId="{CFABC59F-B4EE-EC41-9C72-2D3DD756F9FF}"/>
          </ac:spMkLst>
        </pc:spChg>
      </pc:sldChg>
      <pc:sldChg chg="addSp modSp">
        <pc:chgData name="Emanuele Madini" userId="8f89bc27-773b-49f1-8cc7-6b1c5c5a7180" providerId="ADAL" clId="{830086D1-DEAB-5848-BE1C-D0BFD227DF70}" dt="2019-05-23T20:31:07.693" v="99" actId="1037"/>
        <pc:sldMkLst>
          <pc:docMk/>
          <pc:sldMk cId="2904527881" sldId="1666"/>
        </pc:sldMkLst>
        <pc:spChg chg="add mod">
          <ac:chgData name="Emanuele Madini" userId="8f89bc27-773b-49f1-8cc7-6b1c5c5a7180" providerId="ADAL" clId="{830086D1-DEAB-5848-BE1C-D0BFD227DF70}" dt="2019-05-23T20:29:57.986" v="66" actId="1036"/>
          <ac:spMkLst>
            <pc:docMk/>
            <pc:sldMk cId="2904527881" sldId="1666"/>
            <ac:spMk id="2" creationId="{9C256D3F-4A4A-D24A-B082-E66924356463}"/>
          </ac:spMkLst>
        </pc:spChg>
        <pc:spChg chg="add mod">
          <ac:chgData name="Emanuele Madini" userId="8f89bc27-773b-49f1-8cc7-6b1c5c5a7180" providerId="ADAL" clId="{830086D1-DEAB-5848-BE1C-D0BFD227DF70}" dt="2019-05-23T20:30:10.797" v="73" actId="20577"/>
          <ac:spMkLst>
            <pc:docMk/>
            <pc:sldMk cId="2904527881" sldId="1666"/>
            <ac:spMk id="17" creationId="{A81B3F93-65AB-BB46-B25E-CC0CB27884D5}"/>
          </ac:spMkLst>
        </pc:spChg>
        <pc:spChg chg="add mod">
          <ac:chgData name="Emanuele Madini" userId="8f89bc27-773b-49f1-8cc7-6b1c5c5a7180" providerId="ADAL" clId="{830086D1-DEAB-5848-BE1C-D0BFD227DF70}" dt="2019-05-23T20:30:29.396" v="84" actId="20577"/>
          <ac:spMkLst>
            <pc:docMk/>
            <pc:sldMk cId="2904527881" sldId="1666"/>
            <ac:spMk id="18" creationId="{BD62D520-53B8-B648-92B8-E4273B88B48C}"/>
          </ac:spMkLst>
        </pc:spChg>
        <pc:spChg chg="add mod">
          <ac:chgData name="Emanuele Madini" userId="8f89bc27-773b-49f1-8cc7-6b1c5c5a7180" providerId="ADAL" clId="{830086D1-DEAB-5848-BE1C-D0BFD227DF70}" dt="2019-05-23T20:30:54.855" v="92" actId="20577"/>
          <ac:spMkLst>
            <pc:docMk/>
            <pc:sldMk cId="2904527881" sldId="1666"/>
            <ac:spMk id="19" creationId="{F9F531CF-23DD-3E41-80FA-605305862358}"/>
          </ac:spMkLst>
        </pc:spChg>
        <pc:spChg chg="add mod">
          <ac:chgData name="Emanuele Madini" userId="8f89bc27-773b-49f1-8cc7-6b1c5c5a7180" providerId="ADAL" clId="{830086D1-DEAB-5848-BE1C-D0BFD227DF70}" dt="2019-05-23T20:31:07.693" v="99" actId="1037"/>
          <ac:spMkLst>
            <pc:docMk/>
            <pc:sldMk cId="2904527881" sldId="1666"/>
            <ac:spMk id="20" creationId="{FE3336A8-98CF-AB4C-AF85-A5A840913EAC}"/>
          </ac:spMkLst>
        </pc:spChg>
        <pc:grpChg chg="mod">
          <ac:chgData name="Emanuele Madini" userId="8f89bc27-773b-49f1-8cc7-6b1c5c5a7180" providerId="ADAL" clId="{830086D1-DEAB-5848-BE1C-D0BFD227DF70}" dt="2019-05-23T20:30:21.363" v="76" actId="1076"/>
          <ac:grpSpMkLst>
            <pc:docMk/>
            <pc:sldMk cId="2904527881" sldId="1666"/>
            <ac:grpSpMk id="32" creationId="{9782F4C8-89EF-884C-AA63-02C248ECEA1A}"/>
          </ac:grpSpMkLst>
        </pc:grpChg>
      </pc:sldChg>
      <pc:sldChg chg="modSp">
        <pc:chgData name="Emanuele Madini" userId="8f89bc27-773b-49f1-8cc7-6b1c5c5a7180" providerId="ADAL" clId="{830086D1-DEAB-5848-BE1C-D0BFD227DF70}" dt="2019-05-23T20:39:10.977" v="243" actId="790"/>
        <pc:sldMkLst>
          <pc:docMk/>
          <pc:sldMk cId="3285918547" sldId="1698"/>
        </pc:sldMkLst>
        <pc:spChg chg="mod">
          <ac:chgData name="Emanuele Madini" userId="8f89bc27-773b-49f1-8cc7-6b1c5c5a7180" providerId="ADAL" clId="{830086D1-DEAB-5848-BE1C-D0BFD227DF70}" dt="2019-05-23T20:39:10.977" v="243" actId="790"/>
          <ac:spMkLst>
            <pc:docMk/>
            <pc:sldMk cId="3285918547" sldId="1698"/>
            <ac:spMk id="7" creationId="{8A21FCB7-27E1-244A-9E2E-C86C10140493}"/>
          </ac:spMkLst>
        </pc:spChg>
      </pc:sldChg>
      <pc:sldChg chg="addSp modSp add">
        <pc:chgData name="Emanuele Madini" userId="8f89bc27-773b-49f1-8cc7-6b1c5c5a7180" providerId="ADAL" clId="{830086D1-DEAB-5848-BE1C-D0BFD227DF70}" dt="2019-05-23T20:45:02.112" v="327" actId="1038"/>
        <pc:sldMkLst>
          <pc:docMk/>
          <pc:sldMk cId="717461721" sldId="1710"/>
        </pc:sldMkLst>
        <pc:spChg chg="mod">
          <ac:chgData name="Emanuele Madini" userId="8f89bc27-773b-49f1-8cc7-6b1c5c5a7180" providerId="ADAL" clId="{830086D1-DEAB-5848-BE1C-D0BFD227DF70}" dt="2019-05-23T20:42:03.237" v="279" actId="1076"/>
          <ac:spMkLst>
            <pc:docMk/>
            <pc:sldMk cId="717461721" sldId="1710"/>
            <ac:spMk id="4" creationId="{FC1791A7-0EB2-BD4B-8E23-BCC73C00B4F2}"/>
          </ac:spMkLst>
        </pc:spChg>
        <pc:spChg chg="mod">
          <ac:chgData name="Emanuele Madini" userId="8f89bc27-773b-49f1-8cc7-6b1c5c5a7180" providerId="ADAL" clId="{830086D1-DEAB-5848-BE1C-D0BFD227DF70}" dt="2019-05-23T20:42:09.786" v="280" actId="164"/>
          <ac:spMkLst>
            <pc:docMk/>
            <pc:sldMk cId="717461721" sldId="1710"/>
            <ac:spMk id="9" creationId="{2CA5B6AF-18C8-4BBE-82DC-E8EDEFA99E2D}"/>
          </ac:spMkLst>
        </pc:spChg>
        <pc:spChg chg="mod">
          <ac:chgData name="Emanuele Madini" userId="8f89bc27-773b-49f1-8cc7-6b1c5c5a7180" providerId="ADAL" clId="{830086D1-DEAB-5848-BE1C-D0BFD227DF70}" dt="2019-05-23T20:42:15.252" v="281" actId="164"/>
          <ac:spMkLst>
            <pc:docMk/>
            <pc:sldMk cId="717461721" sldId="1710"/>
            <ac:spMk id="10" creationId="{E36F79B6-9067-40FA-A132-30F675A21EB4}"/>
          </ac:spMkLst>
        </pc:spChg>
        <pc:spChg chg="mod">
          <ac:chgData name="Emanuele Madini" userId="8f89bc27-773b-49f1-8cc7-6b1c5c5a7180" providerId="ADAL" clId="{830086D1-DEAB-5848-BE1C-D0BFD227DF70}" dt="2019-05-23T20:42:21.169" v="282" actId="164"/>
          <ac:spMkLst>
            <pc:docMk/>
            <pc:sldMk cId="717461721" sldId="1710"/>
            <ac:spMk id="11" creationId="{737B2329-BA9A-4E87-A480-4CA7AB7168A3}"/>
          </ac:spMkLst>
        </pc:spChg>
        <pc:spChg chg="mod">
          <ac:chgData name="Emanuele Madini" userId="8f89bc27-773b-49f1-8cc7-6b1c5c5a7180" providerId="ADAL" clId="{830086D1-DEAB-5848-BE1C-D0BFD227DF70}" dt="2019-05-23T20:42:26.219" v="283" actId="164"/>
          <ac:spMkLst>
            <pc:docMk/>
            <pc:sldMk cId="717461721" sldId="1710"/>
            <ac:spMk id="12" creationId="{8E6A42DD-F7B3-4322-890D-2C81B8F3EBDA}"/>
          </ac:spMkLst>
        </pc:spChg>
        <pc:spChg chg="mod">
          <ac:chgData name="Emanuele Madini" userId="8f89bc27-773b-49f1-8cc7-6b1c5c5a7180" providerId="ADAL" clId="{830086D1-DEAB-5848-BE1C-D0BFD227DF70}" dt="2019-05-23T20:43:08.079" v="288" actId="164"/>
          <ac:spMkLst>
            <pc:docMk/>
            <pc:sldMk cId="717461721" sldId="1710"/>
            <ac:spMk id="17" creationId="{58F5275D-73F5-4842-9E55-423B35400AFC}"/>
          </ac:spMkLst>
        </pc:spChg>
        <pc:spChg chg="mod">
          <ac:chgData name="Emanuele Madini" userId="8f89bc27-773b-49f1-8cc7-6b1c5c5a7180" providerId="ADAL" clId="{830086D1-DEAB-5848-BE1C-D0BFD227DF70}" dt="2019-05-23T20:43:12.710" v="289" actId="164"/>
          <ac:spMkLst>
            <pc:docMk/>
            <pc:sldMk cId="717461721" sldId="1710"/>
            <ac:spMk id="21" creationId="{929AD724-0429-469D-A408-6B6C801AA617}"/>
          </ac:spMkLst>
        </pc:spChg>
        <pc:spChg chg="mod">
          <ac:chgData name="Emanuele Madini" userId="8f89bc27-773b-49f1-8cc7-6b1c5c5a7180" providerId="ADAL" clId="{830086D1-DEAB-5848-BE1C-D0BFD227DF70}" dt="2019-05-23T20:43:26.075" v="290" actId="164"/>
          <ac:spMkLst>
            <pc:docMk/>
            <pc:sldMk cId="717461721" sldId="1710"/>
            <ac:spMk id="22" creationId="{7FEBC21A-6FB4-46D6-96B6-78A2459D1BA7}"/>
          </ac:spMkLst>
        </pc:spChg>
        <pc:spChg chg="mod">
          <ac:chgData name="Emanuele Madini" userId="8f89bc27-773b-49f1-8cc7-6b1c5c5a7180" providerId="ADAL" clId="{830086D1-DEAB-5848-BE1C-D0BFD227DF70}" dt="2019-05-23T20:43:30.729" v="291" actId="164"/>
          <ac:spMkLst>
            <pc:docMk/>
            <pc:sldMk cId="717461721" sldId="1710"/>
            <ac:spMk id="23" creationId="{466EB023-290E-4FCF-9197-90A7343C4F46}"/>
          </ac:spMkLst>
        </pc:spChg>
        <pc:spChg chg="add mod">
          <ac:chgData name="Emanuele Madini" userId="8f89bc27-773b-49f1-8cc7-6b1c5c5a7180" providerId="ADAL" clId="{830086D1-DEAB-5848-BE1C-D0BFD227DF70}" dt="2019-05-23T20:44:46.331" v="312" actId="1582"/>
          <ac:spMkLst>
            <pc:docMk/>
            <pc:sldMk cId="717461721" sldId="1710"/>
            <ac:spMk id="24" creationId="{C89D1C0D-D2C4-9940-9EFE-494A992F2A87}"/>
          </ac:spMkLst>
        </pc:spChg>
        <pc:grpChg chg="add mod">
          <ac:chgData name="Emanuele Madini" userId="8f89bc27-773b-49f1-8cc7-6b1c5c5a7180" providerId="ADAL" clId="{830086D1-DEAB-5848-BE1C-D0BFD227DF70}" dt="2019-05-23T20:43:08.079" v="288" actId="164"/>
          <ac:grpSpMkLst>
            <pc:docMk/>
            <pc:sldMk cId="717461721" sldId="1710"/>
            <ac:grpSpMk id="2" creationId="{779920CD-F53A-F042-A9D0-635EBE28937A}"/>
          </ac:grpSpMkLst>
        </pc:grpChg>
        <pc:grpChg chg="add mod">
          <ac:chgData name="Emanuele Madini" userId="8f89bc27-773b-49f1-8cc7-6b1c5c5a7180" providerId="ADAL" clId="{830086D1-DEAB-5848-BE1C-D0BFD227DF70}" dt="2019-05-23T20:43:12.710" v="289" actId="164"/>
          <ac:grpSpMkLst>
            <pc:docMk/>
            <pc:sldMk cId="717461721" sldId="1710"/>
            <ac:grpSpMk id="5" creationId="{365C97C6-6542-974E-A2FF-B6B098C15452}"/>
          </ac:grpSpMkLst>
        </pc:grpChg>
        <pc:grpChg chg="add mod">
          <ac:chgData name="Emanuele Madini" userId="8f89bc27-773b-49f1-8cc7-6b1c5c5a7180" providerId="ADAL" clId="{830086D1-DEAB-5848-BE1C-D0BFD227DF70}" dt="2019-05-23T20:43:26.075" v="290" actId="164"/>
          <ac:grpSpMkLst>
            <pc:docMk/>
            <pc:sldMk cId="717461721" sldId="1710"/>
            <ac:grpSpMk id="8" creationId="{4898E121-06BE-BD41-A0CE-F4EF23E0DDCB}"/>
          </ac:grpSpMkLst>
        </pc:grpChg>
        <pc:grpChg chg="add mod">
          <ac:chgData name="Emanuele Madini" userId="8f89bc27-773b-49f1-8cc7-6b1c5c5a7180" providerId="ADAL" clId="{830086D1-DEAB-5848-BE1C-D0BFD227DF70}" dt="2019-05-23T20:43:30.729" v="291" actId="164"/>
          <ac:grpSpMkLst>
            <pc:docMk/>
            <pc:sldMk cId="717461721" sldId="1710"/>
            <ac:grpSpMk id="13" creationId="{41A90B20-8C37-3C4C-9C0D-628395E4AD1D}"/>
          </ac:grpSpMkLst>
        </pc:grpChg>
        <pc:grpChg chg="add mod">
          <ac:chgData name="Emanuele Madini" userId="8f89bc27-773b-49f1-8cc7-6b1c5c5a7180" providerId="ADAL" clId="{830086D1-DEAB-5848-BE1C-D0BFD227DF70}" dt="2019-05-23T20:44:53.198" v="320" actId="1037"/>
          <ac:grpSpMkLst>
            <pc:docMk/>
            <pc:sldMk cId="717461721" sldId="1710"/>
            <ac:grpSpMk id="14" creationId="{28490D60-E8DF-824C-8D44-C19F59F72B05}"/>
          </ac:grpSpMkLst>
        </pc:grpChg>
        <pc:grpChg chg="add mod">
          <ac:chgData name="Emanuele Madini" userId="8f89bc27-773b-49f1-8cc7-6b1c5c5a7180" providerId="ADAL" clId="{830086D1-DEAB-5848-BE1C-D0BFD227DF70}" dt="2019-05-23T20:43:12.710" v="289" actId="164"/>
          <ac:grpSpMkLst>
            <pc:docMk/>
            <pc:sldMk cId="717461721" sldId="1710"/>
            <ac:grpSpMk id="15" creationId="{F79D7CC8-1DBF-954A-ACA6-42322B2AB03C}"/>
          </ac:grpSpMkLst>
        </pc:grpChg>
        <pc:grpChg chg="add mod">
          <ac:chgData name="Emanuele Madini" userId="8f89bc27-773b-49f1-8cc7-6b1c5c5a7180" providerId="ADAL" clId="{830086D1-DEAB-5848-BE1C-D0BFD227DF70}" dt="2019-05-23T20:43:26.075" v="290" actId="164"/>
          <ac:grpSpMkLst>
            <pc:docMk/>
            <pc:sldMk cId="717461721" sldId="1710"/>
            <ac:grpSpMk id="18" creationId="{7381E3D0-6E6A-FA4B-81B1-827468034403}"/>
          </ac:grpSpMkLst>
        </pc:grpChg>
        <pc:grpChg chg="add mod">
          <ac:chgData name="Emanuele Madini" userId="8f89bc27-773b-49f1-8cc7-6b1c5c5a7180" providerId="ADAL" clId="{830086D1-DEAB-5848-BE1C-D0BFD227DF70}" dt="2019-05-23T20:45:02.112" v="327" actId="1038"/>
          <ac:grpSpMkLst>
            <pc:docMk/>
            <pc:sldMk cId="717461721" sldId="1710"/>
            <ac:grpSpMk id="19" creationId="{62F2D1CB-A151-A346-B622-7C12FAA93EB0}"/>
          </ac:grpSpMkLst>
        </pc:grpChg>
        <pc:picChg chg="mod">
          <ac:chgData name="Emanuele Madini" userId="8f89bc27-773b-49f1-8cc7-6b1c5c5a7180" providerId="ADAL" clId="{830086D1-DEAB-5848-BE1C-D0BFD227DF70}" dt="2019-05-23T20:42:26.219" v="283" actId="164"/>
          <ac:picMkLst>
            <pc:docMk/>
            <pc:sldMk cId="717461721" sldId="1710"/>
            <ac:picMk id="6" creationId="{E9D16DB6-486F-1C45-8F7E-FB2D7C4A957C}"/>
          </ac:picMkLst>
        </pc:picChg>
        <pc:picChg chg="mod">
          <ac:chgData name="Emanuele Madini" userId="8f89bc27-773b-49f1-8cc7-6b1c5c5a7180" providerId="ADAL" clId="{830086D1-DEAB-5848-BE1C-D0BFD227DF70}" dt="2019-05-23T20:42:09.786" v="280" actId="164"/>
          <ac:picMkLst>
            <pc:docMk/>
            <pc:sldMk cId="717461721" sldId="1710"/>
            <ac:picMk id="7" creationId="{1B84352C-701C-9E47-8FBD-973F3800B0B0}"/>
          </ac:picMkLst>
        </pc:picChg>
        <pc:picChg chg="mod">
          <ac:chgData name="Emanuele Madini" userId="8f89bc27-773b-49f1-8cc7-6b1c5c5a7180" providerId="ADAL" clId="{830086D1-DEAB-5848-BE1C-D0BFD227DF70}" dt="2019-05-23T20:42:15.252" v="281" actId="164"/>
          <ac:picMkLst>
            <pc:docMk/>
            <pc:sldMk cId="717461721" sldId="1710"/>
            <ac:picMk id="16" creationId="{D4FB6F45-FE93-4ABA-9B2D-A948C3ED5E50}"/>
          </ac:picMkLst>
        </pc:picChg>
        <pc:picChg chg="mod">
          <ac:chgData name="Emanuele Madini" userId="8f89bc27-773b-49f1-8cc7-6b1c5c5a7180" providerId="ADAL" clId="{830086D1-DEAB-5848-BE1C-D0BFD227DF70}" dt="2019-05-23T20:42:21.169" v="282" actId="164"/>
          <ac:picMkLst>
            <pc:docMk/>
            <pc:sldMk cId="717461721" sldId="1710"/>
            <ac:picMk id="20" creationId="{B12B6B21-8FCD-48A8-B108-A4E0886A298A}"/>
          </ac:picMkLst>
        </pc:picChg>
        <pc:cxnChg chg="add mod">
          <ac:chgData name="Emanuele Madini" userId="8f89bc27-773b-49f1-8cc7-6b1c5c5a7180" providerId="ADAL" clId="{830086D1-DEAB-5848-BE1C-D0BFD227DF70}" dt="2019-05-23T20:44:46.331" v="312" actId="1582"/>
          <ac:cxnSpMkLst>
            <pc:docMk/>
            <pc:sldMk cId="717461721" sldId="1710"/>
            <ac:cxnSpMk id="26" creationId="{D76D0D84-EB72-894E-9F67-BDEA3F517057}"/>
          </ac:cxnSpMkLst>
        </pc:cxnChg>
        <pc:cxnChg chg="add mod">
          <ac:chgData name="Emanuele Madini" userId="8f89bc27-773b-49f1-8cc7-6b1c5c5a7180" providerId="ADAL" clId="{830086D1-DEAB-5848-BE1C-D0BFD227DF70}" dt="2019-05-23T20:44:46.331" v="312" actId="1582"/>
          <ac:cxnSpMkLst>
            <pc:docMk/>
            <pc:sldMk cId="717461721" sldId="1710"/>
            <ac:cxnSpMk id="27" creationId="{65641544-1DC0-C447-9181-19F53EC10F49}"/>
          </ac:cxnSpMkLst>
        </pc:cxnChg>
        <pc:cxnChg chg="add mod">
          <ac:chgData name="Emanuele Madini" userId="8f89bc27-773b-49f1-8cc7-6b1c5c5a7180" providerId="ADAL" clId="{830086D1-DEAB-5848-BE1C-D0BFD227DF70}" dt="2019-05-23T20:44:46.331" v="312" actId="1582"/>
          <ac:cxnSpMkLst>
            <pc:docMk/>
            <pc:sldMk cId="717461721" sldId="1710"/>
            <ac:cxnSpMk id="28" creationId="{E32F0116-39E3-BA4E-8DBA-A05BE1D02CB2}"/>
          </ac:cxnSpMkLst>
        </pc:cxnChg>
      </pc:sldChg>
    </pc:docChg>
  </pc:docChgLst>
  <pc:docChgLst>
    <pc:chgData name="Andrea Lisanti" userId="392a7d31-ca04-4d58-b173-faac4c2967cc" providerId="ADAL" clId="{95FF8A99-411D-43FF-8B71-CE12AF6819E0}"/>
    <pc:docChg chg="custSel delSld modSld">
      <pc:chgData name="Andrea Lisanti" userId="392a7d31-ca04-4d58-b173-faac4c2967cc" providerId="ADAL" clId="{95FF8A99-411D-43FF-8B71-CE12AF6819E0}" dt="2019-02-28T09:41:46.874" v="1627" actId="2696"/>
      <pc:docMkLst>
        <pc:docMk/>
      </pc:docMkLst>
    </pc:docChg>
  </pc:docChgLst>
  <pc:docChgLst>
    <pc:chgData name="Andrea Lisanti" userId="392a7d31-ca04-4d58-b173-faac4c2967cc" providerId="ADAL" clId="{AA4C81D4-E111-49C4-9102-463C9722771D}"/>
    <pc:docChg chg="undo modSld">
      <pc:chgData name="Andrea Lisanti" userId="392a7d31-ca04-4d58-b173-faac4c2967cc" providerId="ADAL" clId="{AA4C81D4-E111-49C4-9102-463C9722771D}" dt="2019-05-27T09:40:16.485" v="5" actId="1076"/>
      <pc:docMkLst>
        <pc:docMk/>
      </pc:docMkLst>
      <pc:sldChg chg="modSp">
        <pc:chgData name="Andrea Lisanti" userId="392a7d31-ca04-4d58-b173-faac4c2967cc" providerId="ADAL" clId="{AA4C81D4-E111-49C4-9102-463C9722771D}" dt="2019-05-27T08:22:12.083" v="1" actId="20577"/>
        <pc:sldMkLst>
          <pc:docMk/>
          <pc:sldMk cId="147297238" sldId="1680"/>
        </pc:sldMkLst>
        <pc:spChg chg="mod">
          <ac:chgData name="Andrea Lisanti" userId="392a7d31-ca04-4d58-b173-faac4c2967cc" providerId="ADAL" clId="{AA4C81D4-E111-49C4-9102-463C9722771D}" dt="2019-05-27T08:22:12.083" v="1" actId="20577"/>
          <ac:spMkLst>
            <pc:docMk/>
            <pc:sldMk cId="147297238" sldId="1680"/>
            <ac:spMk id="3" creationId="{E5794C14-86ED-5442-9E16-E685A051E42B}"/>
          </ac:spMkLst>
        </pc:spChg>
      </pc:sldChg>
      <pc:sldChg chg="modSp">
        <pc:chgData name="Andrea Lisanti" userId="392a7d31-ca04-4d58-b173-faac4c2967cc" providerId="ADAL" clId="{AA4C81D4-E111-49C4-9102-463C9722771D}" dt="2019-05-27T09:40:16.485" v="5" actId="1076"/>
        <pc:sldMkLst>
          <pc:docMk/>
          <pc:sldMk cId="4280080358" sldId="1699"/>
        </pc:sldMkLst>
        <pc:spChg chg="mod">
          <ac:chgData name="Andrea Lisanti" userId="392a7d31-ca04-4d58-b173-faac4c2967cc" providerId="ADAL" clId="{AA4C81D4-E111-49C4-9102-463C9722771D}" dt="2019-05-27T09:40:16.485" v="5" actId="1076"/>
          <ac:spMkLst>
            <pc:docMk/>
            <pc:sldMk cId="4280080358" sldId="1699"/>
            <ac:spMk id="10" creationId="{E36F79B6-9067-40FA-A132-30F675A21EB4}"/>
          </ac:spMkLst>
        </pc:spChg>
      </pc:sldChg>
      <pc:sldChg chg="modSp">
        <pc:chgData name="Andrea Lisanti" userId="392a7d31-ca04-4d58-b173-faac4c2967cc" providerId="ADAL" clId="{AA4C81D4-E111-49C4-9102-463C9722771D}" dt="2019-05-27T09:40:11.096" v="4" actId="1076"/>
        <pc:sldMkLst>
          <pc:docMk/>
          <pc:sldMk cId="717461721" sldId="1710"/>
        </pc:sldMkLst>
        <pc:grpChg chg="mod">
          <ac:chgData name="Andrea Lisanti" userId="392a7d31-ca04-4d58-b173-faac4c2967cc" providerId="ADAL" clId="{AA4C81D4-E111-49C4-9102-463C9722771D}" dt="2019-05-27T09:40:11.096" v="4" actId="1076"/>
          <ac:grpSpMkLst>
            <pc:docMk/>
            <pc:sldMk cId="717461721" sldId="1710"/>
            <ac:grpSpMk id="15" creationId="{F79D7CC8-1DBF-954A-ACA6-42322B2AB03C}"/>
          </ac:grpSpMkLst>
        </pc:grpChg>
      </pc:sldChg>
    </pc:docChg>
  </pc:docChgLst>
  <pc:docChgLst>
    <pc:chgData name="giuseppe.montalto" userId="S::giuseppe.montalto_regione.piemonte.it#ext#@regioneemiliaromagna.onmicrosoft.com::ed5b38ac-a453-460d-9ec5-4732a9a0dc03" providerId="AD" clId="Web-{7B069F47-314E-4829-9E36-EF9F853CAEE8}"/>
    <pc:docChg chg="modSld">
      <pc:chgData name="giuseppe.montalto" userId="S::giuseppe.montalto_regione.piemonte.it#ext#@regioneemiliaromagna.onmicrosoft.com::ed5b38ac-a453-460d-9ec5-4732a9a0dc03" providerId="AD" clId="Web-{7B069F47-314E-4829-9E36-EF9F853CAEE8}" dt="2020-04-27T21:25:02.316" v="1" actId="1076"/>
      <pc:docMkLst>
        <pc:docMk/>
      </pc:docMkLst>
      <pc:sldChg chg="modSp">
        <pc:chgData name="giuseppe.montalto" userId="S::giuseppe.montalto_regione.piemonte.it#ext#@regioneemiliaromagna.onmicrosoft.com::ed5b38ac-a453-460d-9ec5-4732a9a0dc03" providerId="AD" clId="Web-{7B069F47-314E-4829-9E36-EF9F853CAEE8}" dt="2020-04-27T21:25:02.316" v="1" actId="1076"/>
        <pc:sldMkLst>
          <pc:docMk/>
          <pc:sldMk cId="176997254" sldId="675"/>
        </pc:sldMkLst>
        <pc:spChg chg="mod">
          <ac:chgData name="giuseppe.montalto" userId="S::giuseppe.montalto_regione.piemonte.it#ext#@regioneemiliaromagna.onmicrosoft.com::ed5b38ac-a453-460d-9ec5-4732a9a0dc03" providerId="AD" clId="Web-{7B069F47-314E-4829-9E36-EF9F853CAEE8}" dt="2020-04-27T21:25:02.316" v="1" actId="1076"/>
          <ac:spMkLst>
            <pc:docMk/>
            <pc:sldMk cId="176997254" sldId="675"/>
            <ac:spMk id="41" creationId="{2AA8BDC0-EC68-4013-8B84-F5227119856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CB45-0BFD-4C44-A92D-D275D0C9836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2B65E-34FF-4563-8D10-6A4B1C536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23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0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85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7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334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6731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- una casell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7">
            <a:extLst>
              <a:ext uri="{FF2B5EF4-FFF2-40B4-BE49-F238E27FC236}">
                <a16:creationId xmlns:a16="http://schemas.microsoft.com/office/drawing/2014/main" id="{061F9BEC-FD6F-4CD7-BE79-AC3C3753B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26" y="154562"/>
            <a:ext cx="11152557" cy="834450"/>
          </a:xfrm>
          <a:prstGeom prst="rect">
            <a:avLst/>
          </a:prstGeom>
        </p:spPr>
        <p:txBody>
          <a:bodyPr anchor="ctr"/>
          <a:lstStyle>
            <a:lvl1pPr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inserire il titolo della slide</a:t>
            </a:r>
          </a:p>
        </p:txBody>
      </p:sp>
      <p:sp>
        <p:nvSpPr>
          <p:cNvPr id="14" name="Segnaposto testo 12">
            <a:extLst>
              <a:ext uri="{FF2B5EF4-FFF2-40B4-BE49-F238E27FC236}">
                <a16:creationId xmlns:a16="http://schemas.microsoft.com/office/drawing/2014/main" id="{40AA5699-46A4-48AB-BFA3-DA7E140E9B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4" y="1487488"/>
            <a:ext cx="11152557" cy="43815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578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1615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92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9995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882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36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9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33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3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iff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iff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4C14-86ED-5442-9E16-E685A051E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28" y="1734970"/>
            <a:ext cx="11676744" cy="3655177"/>
          </a:xfrm>
        </p:spPr>
        <p:txBody>
          <a:bodyPr>
            <a:normAutofit fontScale="85000" lnSpcReduction="20000"/>
          </a:bodyPr>
          <a:lstStyle/>
          <a:p>
            <a:r>
              <a:rPr lang="it-IT" sz="2600">
                <a:solidFill>
                  <a:schemeClr val="tx1"/>
                </a:solidFill>
              </a:rPr>
              <a:t>10.30-11.00: Brief iniziale e suddivisione in gruppi di lavoro dei partecipanti </a:t>
            </a:r>
          </a:p>
          <a:p>
            <a:r>
              <a:rPr lang="it-IT" sz="2600">
                <a:solidFill>
                  <a:schemeClr val="tx1"/>
                </a:solidFill>
              </a:rPr>
              <a:t>11.00-13.00: (Prima parte) Attività interattiva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/>
                </a:solidFill>
              </a:rPr>
              <a:t>Definizione di Vision &amp; Obiettivi di un progetto di Smart Working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/>
                </a:solidFill>
              </a:rPr>
              <a:t>Mappatura </a:t>
            </a:r>
            <a:r>
              <a:rPr lang="it-IT" err="1">
                <a:solidFill>
                  <a:schemeClr val="tx1"/>
                </a:solidFill>
              </a:rPr>
              <a:t>as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is</a:t>
            </a:r>
            <a:r>
              <a:rPr lang="it-IT">
                <a:solidFill>
                  <a:schemeClr val="tx1"/>
                </a:solidFill>
              </a:rPr>
              <a:t> del progetto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/>
                </a:solidFill>
              </a:rPr>
              <a:t>Definizione delle leve progettuali su cui intervenire per raggiungere i desiderata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/>
                </a:solidFill>
              </a:rPr>
              <a:t>Individuazione delle direzioni da coinvolgere nel progetto </a:t>
            </a:r>
          </a:p>
          <a:p>
            <a:r>
              <a:rPr lang="it-IT" sz="2600">
                <a:solidFill>
                  <a:schemeClr val="tx1"/>
                </a:solidFill>
              </a:rPr>
              <a:t>13.00-14.00: Lunch break</a:t>
            </a:r>
          </a:p>
          <a:p>
            <a:r>
              <a:rPr lang="it-IT" sz="2600">
                <a:solidFill>
                  <a:schemeClr val="tx1"/>
                </a:solidFill>
              </a:rPr>
              <a:t>14.00-16.00: (Seconda parte) Attività interattiva 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it-IT" sz="1900">
                <a:solidFill>
                  <a:schemeClr val="tx1"/>
                </a:solidFill>
              </a:rPr>
              <a:t>Definizione dei potenziali benefici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it-IT" sz="1900">
                <a:solidFill>
                  <a:schemeClr val="tx1"/>
                </a:solidFill>
              </a:rPr>
              <a:t>Definizione delle modalità di monitoraggio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it-IT" sz="1900">
                <a:solidFill>
                  <a:schemeClr val="tx1"/>
                </a:solidFill>
              </a:rPr>
              <a:t>Definizione dei fattori critici di successo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it-IT" sz="1900">
                <a:solidFill>
                  <a:schemeClr val="tx1"/>
                </a:solidFill>
              </a:rPr>
              <a:t>Timing di un progetto di Smart Working </a:t>
            </a:r>
          </a:p>
          <a:p>
            <a:r>
              <a:rPr lang="it-IT" sz="2600">
                <a:solidFill>
                  <a:schemeClr val="tx1"/>
                </a:solidFill>
              </a:rPr>
              <a:t>16.00-17.00: Condivisione in plenaria degli output di ciascun gruppo di lavoro e discussione finale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90D8ADC-6925-8E46-ABCA-82C95115C2DB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2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9BA733-96BF-764D-A437-9303C68A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759"/>
            <a:ext cx="10515600" cy="3388059"/>
          </a:xfrm>
        </p:spPr>
        <p:txBody>
          <a:bodyPr>
            <a:normAutofit/>
          </a:bodyPr>
          <a:lstStyle/>
          <a:p>
            <a:pPr algn="just"/>
            <a:r>
              <a:rPr lang="en-GB" sz="2000" err="1">
                <a:solidFill>
                  <a:schemeClr val="tx1"/>
                </a:solidFill>
              </a:rPr>
              <a:t>Individuare</a:t>
            </a:r>
            <a:r>
              <a:rPr lang="en-GB" sz="2000">
                <a:solidFill>
                  <a:schemeClr val="tx1"/>
                </a:solidFill>
              </a:rPr>
              <a:t> per </a:t>
            </a:r>
            <a:r>
              <a:rPr lang="en-GB" sz="2000" err="1">
                <a:solidFill>
                  <a:schemeClr val="tx1"/>
                </a:solidFill>
              </a:rPr>
              <a:t>ciascuna</a:t>
            </a:r>
            <a:r>
              <a:rPr lang="en-GB" sz="2000">
                <a:solidFill>
                  <a:schemeClr val="tx1"/>
                </a:solidFill>
              </a:rPr>
              <a:t> leva le </a:t>
            </a:r>
            <a:r>
              <a:rPr lang="en-GB" sz="2000" err="1">
                <a:solidFill>
                  <a:schemeClr val="tx1"/>
                </a:solidFill>
              </a:rPr>
              <a:t>iniziative</a:t>
            </a:r>
            <a:r>
              <a:rPr lang="en-GB" sz="2000">
                <a:solidFill>
                  <a:schemeClr val="tx1"/>
                </a:solidFill>
              </a:rPr>
              <a:t> </a:t>
            </a:r>
            <a:r>
              <a:rPr lang="en-GB" sz="2000" err="1">
                <a:solidFill>
                  <a:schemeClr val="tx1"/>
                </a:solidFill>
              </a:rPr>
              <a:t>già</a:t>
            </a:r>
            <a:r>
              <a:rPr lang="en-GB" sz="2000">
                <a:solidFill>
                  <a:schemeClr val="tx1"/>
                </a:solidFill>
              </a:rPr>
              <a:t> </a:t>
            </a:r>
            <a:r>
              <a:rPr lang="en-GB" sz="2000" err="1">
                <a:solidFill>
                  <a:schemeClr val="tx1"/>
                </a:solidFill>
              </a:rPr>
              <a:t>intraprese</a:t>
            </a:r>
            <a:r>
              <a:rPr lang="en-GB" sz="2000">
                <a:solidFill>
                  <a:schemeClr val="tx1"/>
                </a:solidFill>
              </a:rPr>
              <a:t>, quelle </a:t>
            </a:r>
            <a:r>
              <a:rPr lang="en-GB" sz="2000" err="1">
                <a:solidFill>
                  <a:schemeClr val="tx1"/>
                </a:solidFill>
              </a:rPr>
              <a:t>che</a:t>
            </a:r>
            <a:r>
              <a:rPr lang="en-GB" sz="2000">
                <a:solidFill>
                  <a:schemeClr val="tx1"/>
                </a:solidFill>
              </a:rPr>
              <a:t> </a:t>
            </a:r>
            <a:r>
              <a:rPr lang="en-GB" sz="2000" err="1">
                <a:solidFill>
                  <a:schemeClr val="tx1"/>
                </a:solidFill>
              </a:rPr>
              <a:t>vorreste</a:t>
            </a:r>
            <a:r>
              <a:rPr lang="en-GB" sz="2000">
                <a:solidFill>
                  <a:schemeClr val="tx1"/>
                </a:solidFill>
              </a:rPr>
              <a:t> </a:t>
            </a:r>
            <a:r>
              <a:rPr lang="en-GB" sz="2000" err="1">
                <a:solidFill>
                  <a:schemeClr val="tx1"/>
                </a:solidFill>
              </a:rPr>
              <a:t>intraprendere</a:t>
            </a:r>
            <a:r>
              <a:rPr lang="en-GB" sz="2000">
                <a:solidFill>
                  <a:schemeClr val="tx1"/>
                </a:solidFill>
              </a:rPr>
              <a:t> e </a:t>
            </a:r>
            <a:r>
              <a:rPr lang="en-GB" sz="2000" err="1">
                <a:solidFill>
                  <a:schemeClr val="tx1"/>
                </a:solidFill>
              </a:rPr>
              <a:t>quali</a:t>
            </a:r>
            <a:r>
              <a:rPr lang="en-GB" sz="2000">
                <a:solidFill>
                  <a:schemeClr val="tx1"/>
                </a:solidFill>
              </a:rPr>
              <a:t> </a:t>
            </a:r>
            <a:r>
              <a:rPr lang="en-GB" sz="2000" err="1">
                <a:solidFill>
                  <a:schemeClr val="tx1"/>
                </a:solidFill>
              </a:rPr>
              <a:t>componenti</a:t>
            </a:r>
            <a:r>
              <a:rPr lang="en-GB" sz="2000">
                <a:solidFill>
                  <a:schemeClr val="tx1"/>
                </a:solidFill>
              </a:rPr>
              <a:t> del kit del </a:t>
            </a:r>
            <a:r>
              <a:rPr lang="en-GB" sz="2000" err="1">
                <a:solidFill>
                  <a:schemeClr val="tx1"/>
                </a:solidFill>
              </a:rPr>
              <a:t>riuso</a:t>
            </a:r>
            <a:r>
              <a:rPr lang="en-GB" sz="2000">
                <a:solidFill>
                  <a:schemeClr val="tx1"/>
                </a:solidFill>
              </a:rPr>
              <a:t> </a:t>
            </a:r>
            <a:r>
              <a:rPr lang="en-GB" sz="2000" err="1">
                <a:solidFill>
                  <a:schemeClr val="tx1"/>
                </a:solidFill>
              </a:rPr>
              <a:t>pensate</a:t>
            </a:r>
            <a:r>
              <a:rPr lang="en-GB" sz="2000">
                <a:solidFill>
                  <a:schemeClr val="tx1"/>
                </a:solidFill>
              </a:rPr>
              <a:t> di </a:t>
            </a:r>
            <a:r>
              <a:rPr lang="en-GB" sz="2000" err="1">
                <a:solidFill>
                  <a:schemeClr val="tx1"/>
                </a:solidFill>
              </a:rPr>
              <a:t>utilizzare</a:t>
            </a: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726CB0F-4663-3F4D-86FB-04F866A2CCBE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Smart </a:t>
            </a:r>
            <a:r>
              <a:rPr lang="it-IT" sz="3600" b="0" err="1">
                <a:solidFill>
                  <a:srgbClr val="0068A0"/>
                </a:solidFill>
              </a:rPr>
              <a:t>Working</a:t>
            </a:r>
            <a:r>
              <a:rPr lang="it-IT" sz="3600" b="0">
                <a:solidFill>
                  <a:srgbClr val="0068A0"/>
                </a:solidFill>
              </a:rPr>
              <a:t> Journey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07F712F5-3E66-4991-BCE5-08212BF51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303747"/>
              </p:ext>
            </p:extLst>
          </p:nvPr>
        </p:nvGraphicFramePr>
        <p:xfrm>
          <a:off x="257628" y="2518611"/>
          <a:ext cx="11676744" cy="274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918">
                  <a:extLst>
                    <a:ext uri="{9D8B030D-6E8A-4147-A177-3AD203B41FA5}">
                      <a16:colId xmlns:a16="http://schemas.microsoft.com/office/drawing/2014/main" val="3428614880"/>
                    </a:ext>
                  </a:extLst>
                </a:gridCol>
                <a:gridCol w="3051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Leve progettuali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Iniziative già intraprese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Iniziative da intraprendere 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Cosa utilizzerete del kit del riuso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/>
                        <a:t>Work </a:t>
                      </a:r>
                      <a:r>
                        <a:rPr lang="it-IT" err="1"/>
                        <a:t>Styles</a:t>
                      </a:r>
                      <a:endParaRPr lang="it-IT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 err="1"/>
                        <a:t>Enabling</a:t>
                      </a:r>
                      <a:r>
                        <a:rPr lang="it-IT"/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 err="1"/>
                        <a:t>Physical</a:t>
                      </a:r>
                      <a:r>
                        <a:rPr lang="it-IT"/>
                        <a:t> Layout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/>
                        <a:t>Leadership &amp; 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97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>
            <a:extLst>
              <a:ext uri="{FF2B5EF4-FFF2-40B4-BE49-F238E27FC236}">
                <a16:creationId xmlns:a16="http://schemas.microsoft.com/office/drawing/2014/main" id="{04847FD8-9C2A-40DB-A074-8722F705AC9C}"/>
              </a:ext>
            </a:extLst>
          </p:cNvPr>
          <p:cNvGrpSpPr>
            <a:grpSpLocks noChangeAspect="1"/>
          </p:cNvGrpSpPr>
          <p:nvPr/>
        </p:nvGrpSpPr>
        <p:grpSpPr>
          <a:xfrm>
            <a:off x="1914962" y="2253274"/>
            <a:ext cx="2370817" cy="1538145"/>
            <a:chOff x="-521199" y="729448"/>
            <a:chExt cx="8135348" cy="5278071"/>
          </a:xfrm>
        </p:grpSpPr>
        <p:sp>
          <p:nvSpPr>
            <p:cNvPr id="10" name="Ovale 59">
              <a:extLst>
                <a:ext uri="{FF2B5EF4-FFF2-40B4-BE49-F238E27FC236}">
                  <a16:creationId xmlns:a16="http://schemas.microsoft.com/office/drawing/2014/main" id="{5FAB7BEE-B1EB-4347-AB7C-4EE56E6D0186}"/>
                </a:ext>
              </a:extLst>
            </p:cNvPr>
            <p:cNvSpPr/>
            <p:nvPr/>
          </p:nvSpPr>
          <p:spPr>
            <a:xfrm>
              <a:off x="2173580" y="1861520"/>
              <a:ext cx="4246552" cy="3919894"/>
            </a:xfrm>
            <a:prstGeom prst="ellipse">
              <a:avLst/>
            </a:prstGeom>
            <a:solidFill>
              <a:srgbClr val="FCDAD8"/>
            </a:solidFill>
            <a:ln w="12700">
              <a:noFill/>
            </a:ln>
          </p:spPr>
          <p:txBody>
            <a:bodyPr wrap="square" rtlCol="0" anchor="ctr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 sz="900" kern="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1" name="Gruppo 25">
              <a:extLst>
                <a:ext uri="{FF2B5EF4-FFF2-40B4-BE49-F238E27FC236}">
                  <a16:creationId xmlns:a16="http://schemas.microsoft.com/office/drawing/2014/main" id="{10C2A7AC-17AE-4C8E-A07E-A1D619D59D7E}"/>
                </a:ext>
              </a:extLst>
            </p:cNvPr>
            <p:cNvGrpSpPr/>
            <p:nvPr/>
          </p:nvGrpSpPr>
          <p:grpSpPr>
            <a:xfrm>
              <a:off x="3568842" y="729448"/>
              <a:ext cx="1461823" cy="3062023"/>
              <a:chOff x="4224978" y="729439"/>
              <a:chExt cx="1461823" cy="3062023"/>
            </a:xfrm>
          </p:grpSpPr>
          <p:cxnSp>
            <p:nvCxnSpPr>
              <p:cNvPr id="40" name="Straight Arrow Connector 15">
                <a:extLst>
                  <a:ext uri="{FF2B5EF4-FFF2-40B4-BE49-F238E27FC236}">
                    <a16:creationId xmlns:a16="http://schemas.microsoft.com/office/drawing/2014/main" id="{29CCE660-60BF-4776-9F8D-4D002C6ADA86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1451462"/>
                <a:ext cx="0" cy="23400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41" name="TextBox 19">
                <a:extLst>
                  <a:ext uri="{FF2B5EF4-FFF2-40B4-BE49-F238E27FC236}">
                    <a16:creationId xmlns:a16="http://schemas.microsoft.com/office/drawing/2014/main" id="{080A0B43-A4B9-4156-8EE1-75A89616F1E5}"/>
                  </a:ext>
                </a:extLst>
              </p:cNvPr>
              <p:cNvSpPr txBox="1"/>
              <p:nvPr/>
            </p:nvSpPr>
            <p:spPr>
              <a:xfrm>
                <a:off x="4224978" y="729439"/>
                <a:ext cx="1461823" cy="45005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it-IT" sz="1000" kern="0">
                    <a:solidFill>
                      <a:schemeClr val="bg1">
                        <a:lumMod val="10000"/>
                      </a:schemeClr>
                    </a:solidFill>
                    <a:cs typeface="Arial" panose="020B0604020202020204" pitchFamily="34" charset="0"/>
                  </a:rPr>
                  <a:t>Persone</a:t>
                </a:r>
              </a:p>
            </p:txBody>
          </p:sp>
        </p:grpSp>
        <p:grpSp>
          <p:nvGrpSpPr>
            <p:cNvPr id="12" name="Gruppo 27">
              <a:extLst>
                <a:ext uri="{FF2B5EF4-FFF2-40B4-BE49-F238E27FC236}">
                  <a16:creationId xmlns:a16="http://schemas.microsoft.com/office/drawing/2014/main" id="{F8AB47CA-BCFE-4DCF-A337-54B41927C5D3}"/>
                </a:ext>
              </a:extLst>
            </p:cNvPr>
            <p:cNvGrpSpPr/>
            <p:nvPr/>
          </p:nvGrpSpPr>
          <p:grpSpPr>
            <a:xfrm>
              <a:off x="-521199" y="4405622"/>
              <a:ext cx="4980486" cy="1084843"/>
              <a:chOff x="134938" y="4405622"/>
              <a:chExt cx="4980486" cy="1084843"/>
            </a:xfrm>
          </p:grpSpPr>
          <p:cxnSp>
            <p:nvCxnSpPr>
              <p:cNvPr id="38" name="Straight Arrow Connector 16">
                <a:extLst>
                  <a:ext uri="{FF2B5EF4-FFF2-40B4-BE49-F238E27FC236}">
                    <a16:creationId xmlns:a16="http://schemas.microsoft.com/office/drawing/2014/main" id="{060092D6-E142-41F2-83BF-2A1B20B6A153}"/>
                  </a:ext>
                </a:extLst>
              </p:cNvPr>
              <p:cNvCxnSpPr/>
              <p:nvPr/>
            </p:nvCxnSpPr>
            <p:spPr bwMode="auto">
              <a:xfrm rot="14400000">
                <a:off x="3855424" y="3145622"/>
                <a:ext cx="0" cy="25200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39" name="TextBox 21">
                <a:extLst>
                  <a:ext uri="{FF2B5EF4-FFF2-40B4-BE49-F238E27FC236}">
                    <a16:creationId xmlns:a16="http://schemas.microsoft.com/office/drawing/2014/main" id="{A140C6C9-25DF-4864-A854-6B5FC841455C}"/>
                  </a:ext>
                </a:extLst>
              </p:cNvPr>
              <p:cNvSpPr txBox="1"/>
              <p:nvPr/>
            </p:nvSpPr>
            <p:spPr>
              <a:xfrm>
                <a:off x="134938" y="5040413"/>
                <a:ext cx="1461823" cy="45005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it-IT" sz="1000" kern="0">
                    <a:solidFill>
                      <a:schemeClr val="bg1">
                        <a:lumMod val="10000"/>
                      </a:schemeClr>
                    </a:solidFill>
                    <a:cs typeface="Arial" panose="020B0604020202020204" pitchFamily="34" charset="0"/>
                  </a:rPr>
                  <a:t>Relazione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it-IT" sz="1000" kern="0">
                    <a:solidFill>
                      <a:schemeClr val="bg1">
                        <a:lumMod val="10000"/>
                      </a:schemeClr>
                    </a:solidFill>
                    <a:cs typeface="Arial" panose="020B0604020202020204" pitchFamily="34" charset="0"/>
                  </a:rPr>
                  <a:t>Capo-collaboratore</a:t>
                </a:r>
              </a:p>
            </p:txBody>
          </p:sp>
        </p:grpSp>
        <p:grpSp>
          <p:nvGrpSpPr>
            <p:cNvPr id="14" name="Gruppo 26">
              <a:extLst>
                <a:ext uri="{FF2B5EF4-FFF2-40B4-BE49-F238E27FC236}">
                  <a16:creationId xmlns:a16="http://schemas.microsoft.com/office/drawing/2014/main" id="{32A78395-3025-4084-A392-CFA63C54EA3C}"/>
                </a:ext>
              </a:extLst>
            </p:cNvPr>
            <p:cNvGrpSpPr/>
            <p:nvPr/>
          </p:nvGrpSpPr>
          <p:grpSpPr>
            <a:xfrm>
              <a:off x="4132943" y="4421542"/>
              <a:ext cx="3481206" cy="1585977"/>
              <a:chOff x="4789088" y="4421542"/>
              <a:chExt cx="3481206" cy="1585977"/>
            </a:xfrm>
          </p:grpSpPr>
          <p:sp>
            <p:nvSpPr>
              <p:cNvPr id="36" name="TextBox 9">
                <a:extLst>
                  <a:ext uri="{FF2B5EF4-FFF2-40B4-BE49-F238E27FC236}">
                    <a16:creationId xmlns:a16="http://schemas.microsoft.com/office/drawing/2014/main" id="{69C788C6-C4DF-486B-B88A-A1F7C7107C39}"/>
                  </a:ext>
                </a:extLst>
              </p:cNvPr>
              <p:cNvSpPr txBox="1"/>
              <p:nvPr/>
            </p:nvSpPr>
            <p:spPr>
              <a:xfrm>
                <a:off x="6593377" y="5290400"/>
                <a:ext cx="1676917" cy="71711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it-IT" sz="1000" kern="0">
                    <a:solidFill>
                      <a:schemeClr val="bg1">
                        <a:lumMod val="10000"/>
                      </a:schemeClr>
                    </a:solidFill>
                    <a:cs typeface="Arial" panose="020B0604020202020204" pitchFamily="34" charset="0"/>
                  </a:rPr>
                  <a:t>Attività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it-IT" sz="1000" kern="0">
                    <a:solidFill>
                      <a:schemeClr val="bg1">
                        <a:lumMod val="10000"/>
                      </a:schemeClr>
                    </a:solidFill>
                    <a:cs typeface="Arial" panose="020B0604020202020204" pitchFamily="34" charset="0"/>
                  </a:rPr>
                  <a:t>lavorative</a:t>
                </a:r>
              </a:p>
            </p:txBody>
          </p:sp>
          <p:cxnSp>
            <p:nvCxnSpPr>
              <p:cNvPr id="37" name="Straight Arrow Connector 16">
                <a:extLst>
                  <a:ext uri="{FF2B5EF4-FFF2-40B4-BE49-F238E27FC236}">
                    <a16:creationId xmlns:a16="http://schemas.microsoft.com/office/drawing/2014/main" id="{A90E83F2-7E83-4CC4-A228-9558B68D2EFD}"/>
                  </a:ext>
                </a:extLst>
              </p:cNvPr>
              <p:cNvCxnSpPr/>
              <p:nvPr/>
            </p:nvCxnSpPr>
            <p:spPr bwMode="auto">
              <a:xfrm rot="7200000" flipH="1">
                <a:off x="6085088" y="3125542"/>
                <a:ext cx="0" cy="25920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</p:grpSp>
        <p:grpSp>
          <p:nvGrpSpPr>
            <p:cNvPr id="21" name="Group 14">
              <a:extLst>
                <a:ext uri="{FF2B5EF4-FFF2-40B4-BE49-F238E27FC236}">
                  <a16:creationId xmlns:a16="http://schemas.microsoft.com/office/drawing/2014/main" id="{9399C92E-B50B-4001-A6A4-2913D59C66B0}"/>
                </a:ext>
              </a:extLst>
            </p:cNvPr>
            <p:cNvGrpSpPr/>
            <p:nvPr/>
          </p:nvGrpSpPr>
          <p:grpSpPr>
            <a:xfrm>
              <a:off x="4226981" y="1844824"/>
              <a:ext cx="144016" cy="1720051"/>
              <a:chOff x="4226981" y="1844824"/>
              <a:chExt cx="144016" cy="1720051"/>
            </a:xfrm>
          </p:grpSpPr>
          <p:cxnSp>
            <p:nvCxnSpPr>
              <p:cNvPr id="33" name="Straight Connector 15">
                <a:extLst>
                  <a:ext uri="{FF2B5EF4-FFF2-40B4-BE49-F238E27FC236}">
                    <a16:creationId xmlns:a16="http://schemas.microsoft.com/office/drawing/2014/main" id="{26D1DCC2-019C-4DEC-9C52-E963BB7BA080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16">
                <a:extLst>
                  <a:ext uri="{FF2B5EF4-FFF2-40B4-BE49-F238E27FC236}">
                    <a16:creationId xmlns:a16="http://schemas.microsoft.com/office/drawing/2014/main" id="{CB2F2BE7-9451-45EE-910C-59AF294DBC54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17">
                <a:extLst>
                  <a:ext uri="{FF2B5EF4-FFF2-40B4-BE49-F238E27FC236}">
                    <a16:creationId xmlns:a16="http://schemas.microsoft.com/office/drawing/2014/main" id="{502118C1-7CA0-4A33-BE17-9C6AC603CAC0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8E970641-54CE-4231-B51E-CC38CA8887DF}"/>
                </a:ext>
              </a:extLst>
            </p:cNvPr>
            <p:cNvSpPr txBox="1"/>
            <p:nvPr/>
          </p:nvSpPr>
          <p:spPr>
            <a:xfrm>
              <a:off x="4427986" y="3241082"/>
              <a:ext cx="1458766" cy="739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>
                  <a:solidFill>
                    <a:sysClr val="windowText" lastClr="000000"/>
                  </a:solidFill>
                  <a:cs typeface="Arial" pitchFamily="34" charset="0"/>
                </a:rPr>
                <a:t>Basso</a:t>
              </a:r>
            </a:p>
          </p:txBody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67E0E41A-2234-4B11-BBFF-563BDC621856}"/>
                </a:ext>
              </a:extLst>
            </p:cNvPr>
            <p:cNvSpPr txBox="1"/>
            <p:nvPr/>
          </p:nvSpPr>
          <p:spPr>
            <a:xfrm>
              <a:off x="4427986" y="2371535"/>
              <a:ext cx="1596285" cy="739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>
                  <a:solidFill>
                    <a:sysClr val="windowText" lastClr="000000"/>
                  </a:solidFill>
                  <a:cs typeface="Arial" pitchFamily="34" charset="0"/>
                </a:rPr>
                <a:t>Medio</a:t>
              </a:r>
            </a:p>
          </p:txBody>
        </p:sp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BB678329-A798-4AE5-A9B6-70C1ABEBBC83}"/>
                </a:ext>
              </a:extLst>
            </p:cNvPr>
            <p:cNvSpPr txBox="1"/>
            <p:nvPr/>
          </p:nvSpPr>
          <p:spPr>
            <a:xfrm>
              <a:off x="4427986" y="1500588"/>
              <a:ext cx="1244245" cy="739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>
                  <a:solidFill>
                    <a:sysClr val="windowText" lastClr="000000"/>
                  </a:solidFill>
                  <a:cs typeface="Arial" pitchFamily="34" charset="0"/>
                </a:rPr>
                <a:t>Alto</a:t>
              </a:r>
            </a:p>
          </p:txBody>
        </p:sp>
        <p:grpSp>
          <p:nvGrpSpPr>
            <p:cNvPr id="25" name="Group 21">
              <a:extLst>
                <a:ext uri="{FF2B5EF4-FFF2-40B4-BE49-F238E27FC236}">
                  <a16:creationId xmlns:a16="http://schemas.microsoft.com/office/drawing/2014/main" id="{B02D88E7-8FB1-44E5-B5DF-313E61FD3B3A}"/>
                </a:ext>
              </a:extLst>
            </p:cNvPr>
            <p:cNvGrpSpPr/>
            <p:nvPr/>
          </p:nvGrpSpPr>
          <p:grpSpPr>
            <a:xfrm>
              <a:off x="3300279" y="3445282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7200000"/>
              </a:camera>
              <a:lightRig rig="threePt" dir="t"/>
            </a:scene3d>
          </p:grpSpPr>
          <p:cxnSp>
            <p:nvCxnSpPr>
              <p:cNvPr id="30" name="Straight Connector 22">
                <a:extLst>
                  <a:ext uri="{FF2B5EF4-FFF2-40B4-BE49-F238E27FC236}">
                    <a16:creationId xmlns:a16="http://schemas.microsoft.com/office/drawing/2014/main" id="{0C6ACE30-F51C-4BC0-B710-2B361CB07C07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23">
                <a:extLst>
                  <a:ext uri="{FF2B5EF4-FFF2-40B4-BE49-F238E27FC236}">
                    <a16:creationId xmlns:a16="http://schemas.microsoft.com/office/drawing/2014/main" id="{ABE70AD0-DC2D-482B-9FEC-EC887B36ECFB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24">
                <a:extLst>
                  <a:ext uri="{FF2B5EF4-FFF2-40B4-BE49-F238E27FC236}">
                    <a16:creationId xmlns:a16="http://schemas.microsoft.com/office/drawing/2014/main" id="{1B1BB6F9-A944-4C94-B9DC-43EF395449F5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8C3B56-9BC0-45FF-9BDF-F2A1552D4EFC}"/>
                </a:ext>
              </a:extLst>
            </p:cNvPr>
            <p:cNvGrpSpPr/>
            <p:nvPr/>
          </p:nvGrpSpPr>
          <p:grpSpPr>
            <a:xfrm>
              <a:off x="5195649" y="3461564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14400000"/>
              </a:camera>
              <a:lightRig rig="threePt" dir="t"/>
            </a:scene3d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50ED4A7-B067-43DC-8816-B67B18AAAC5D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3841D02-A016-4AFA-AFA2-2C01BC2F2F42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C9E8082-A14F-47A0-BD89-5094249A109C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2" name="Group 56">
            <a:extLst>
              <a:ext uri="{FF2B5EF4-FFF2-40B4-BE49-F238E27FC236}">
                <a16:creationId xmlns:a16="http://schemas.microsoft.com/office/drawing/2014/main" id="{DF843519-AD82-4D5D-B3A9-5D7CBEF9FC9D}"/>
              </a:ext>
            </a:extLst>
          </p:cNvPr>
          <p:cNvGrpSpPr>
            <a:grpSpLocks noChangeAspect="1"/>
          </p:cNvGrpSpPr>
          <p:nvPr/>
        </p:nvGrpSpPr>
        <p:grpSpPr>
          <a:xfrm>
            <a:off x="5258836" y="2246849"/>
            <a:ext cx="2552771" cy="1788068"/>
            <a:chOff x="4283968" y="469827"/>
            <a:chExt cx="8262494" cy="6273108"/>
          </a:xfrm>
        </p:grpSpPr>
        <p:grpSp>
          <p:nvGrpSpPr>
            <p:cNvPr id="43" name="Gruppo 13">
              <a:extLst>
                <a:ext uri="{FF2B5EF4-FFF2-40B4-BE49-F238E27FC236}">
                  <a16:creationId xmlns:a16="http://schemas.microsoft.com/office/drawing/2014/main" id="{BA32C24E-EFAA-4678-9B7C-D827DE27DC3F}"/>
                </a:ext>
              </a:extLst>
            </p:cNvPr>
            <p:cNvGrpSpPr/>
            <p:nvPr/>
          </p:nvGrpSpPr>
          <p:grpSpPr>
            <a:xfrm>
              <a:off x="4283968" y="469827"/>
              <a:ext cx="8262494" cy="6273108"/>
              <a:chOff x="-139782" y="463323"/>
              <a:chExt cx="10415716" cy="6657293"/>
            </a:xfrm>
          </p:grpSpPr>
          <p:sp>
            <p:nvSpPr>
              <p:cNvPr id="52" name="Rettangolo 7">
                <a:extLst>
                  <a:ext uri="{FF2B5EF4-FFF2-40B4-BE49-F238E27FC236}">
                    <a16:creationId xmlns:a16="http://schemas.microsoft.com/office/drawing/2014/main" id="{77BAA204-0B88-41D8-A9AA-34C13CF89D83}"/>
                  </a:ext>
                </a:extLst>
              </p:cNvPr>
              <p:cNvSpPr/>
              <p:nvPr/>
            </p:nvSpPr>
            <p:spPr>
              <a:xfrm>
                <a:off x="714348" y="1303064"/>
                <a:ext cx="7643866" cy="4500594"/>
              </a:xfrm>
              <a:prstGeom prst="rect">
                <a:avLst/>
              </a:prstGeom>
              <a:solidFill>
                <a:srgbClr val="FCDAD8"/>
              </a:soli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t-IT" ker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cxnSp>
            <p:nvCxnSpPr>
              <p:cNvPr id="53" name="Connettore 2 8">
                <a:extLst>
                  <a:ext uri="{FF2B5EF4-FFF2-40B4-BE49-F238E27FC236}">
                    <a16:creationId xmlns:a16="http://schemas.microsoft.com/office/drawing/2014/main" id="{B8E9D422-A53C-4A2A-AE1F-D6F0DE10BCA2}"/>
                  </a:ext>
                </a:extLst>
              </p:cNvPr>
              <p:cNvCxnSpPr/>
              <p:nvPr/>
            </p:nvCxnSpPr>
            <p:spPr>
              <a:xfrm rot="16200000" flipV="1">
                <a:off x="-1477503" y="3517066"/>
                <a:ext cx="4464000" cy="158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4" name="Connettore 2 9">
                <a:extLst>
                  <a:ext uri="{FF2B5EF4-FFF2-40B4-BE49-F238E27FC236}">
                    <a16:creationId xmlns:a16="http://schemas.microsoft.com/office/drawing/2014/main" id="{69654382-C767-4517-8244-1A98DF76F1FF}"/>
                  </a:ext>
                </a:extLst>
              </p:cNvPr>
              <p:cNvCxnSpPr/>
              <p:nvPr/>
            </p:nvCxnSpPr>
            <p:spPr>
              <a:xfrm flipV="1">
                <a:off x="785786" y="5732220"/>
                <a:ext cx="7632000" cy="158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55" name="CasellaDiTesto 10">
                <a:extLst>
                  <a:ext uri="{FF2B5EF4-FFF2-40B4-BE49-F238E27FC236}">
                    <a16:creationId xmlns:a16="http://schemas.microsoft.com/office/drawing/2014/main" id="{31495789-FA85-40D4-B4B8-B40A7421EE9F}"/>
                  </a:ext>
                </a:extLst>
              </p:cNvPr>
              <p:cNvSpPr txBox="1"/>
              <p:nvPr/>
            </p:nvSpPr>
            <p:spPr>
              <a:xfrm>
                <a:off x="-139782" y="463323"/>
                <a:ext cx="2669837" cy="97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it-IT" sz="1100" b="1" kern="0">
                    <a:solidFill>
                      <a:schemeClr val="bg1">
                        <a:lumMod val="10000"/>
                      </a:schemeClr>
                    </a:solidFill>
                    <a:cs typeface="Arial" pitchFamily="34" charset="0"/>
                  </a:rPr>
                  <a:t>Benefici</a:t>
                </a:r>
              </a:p>
            </p:txBody>
          </p:sp>
          <p:sp>
            <p:nvSpPr>
              <p:cNvPr id="56" name="CasellaDiTesto 11">
                <a:extLst>
                  <a:ext uri="{FF2B5EF4-FFF2-40B4-BE49-F238E27FC236}">
                    <a16:creationId xmlns:a16="http://schemas.microsoft.com/office/drawing/2014/main" id="{B6BAF67A-DBF3-4E6D-9A52-77DA6154B7E3}"/>
                  </a:ext>
                </a:extLst>
              </p:cNvPr>
              <p:cNvSpPr txBox="1"/>
              <p:nvPr/>
            </p:nvSpPr>
            <p:spPr>
              <a:xfrm>
                <a:off x="7122096" y="6146596"/>
                <a:ext cx="3153838" cy="97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it-IT" sz="1100" b="1" kern="0">
                    <a:solidFill>
                      <a:schemeClr val="bg1">
                        <a:lumMod val="10000"/>
                      </a:schemeClr>
                    </a:solidFill>
                    <a:cs typeface="Arial" pitchFamily="34" charset="0"/>
                  </a:rPr>
                  <a:t>Readiness</a:t>
                </a:r>
              </a:p>
            </p:txBody>
          </p:sp>
        </p:grpSp>
        <p:cxnSp>
          <p:nvCxnSpPr>
            <p:cNvPr id="44" name="Connettore 1 15">
              <a:extLst>
                <a:ext uri="{FF2B5EF4-FFF2-40B4-BE49-F238E27FC236}">
                  <a16:creationId xmlns:a16="http://schemas.microsoft.com/office/drawing/2014/main" id="{9ECBA593-8454-4D60-8FBE-D74A18C641C4}"/>
                </a:ext>
              </a:extLst>
            </p:cNvPr>
            <p:cNvCxnSpPr/>
            <p:nvPr/>
          </p:nvCxnSpPr>
          <p:spPr>
            <a:xfrm flipH="1">
              <a:off x="7948762" y="1261107"/>
              <a:ext cx="0" cy="4182913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lgDash"/>
            </a:ln>
            <a:effectLst/>
          </p:spPr>
        </p:cxnSp>
        <p:cxnSp>
          <p:nvCxnSpPr>
            <p:cNvPr id="45" name="Connettore 1 16">
              <a:extLst>
                <a:ext uri="{FF2B5EF4-FFF2-40B4-BE49-F238E27FC236}">
                  <a16:creationId xmlns:a16="http://schemas.microsoft.com/office/drawing/2014/main" id="{53B65504-CF96-4FF8-9EEF-628BA9C151EE}"/>
                </a:ext>
              </a:extLst>
            </p:cNvPr>
            <p:cNvCxnSpPr/>
            <p:nvPr/>
          </p:nvCxnSpPr>
          <p:spPr>
            <a:xfrm>
              <a:off x="5076056" y="3356992"/>
              <a:ext cx="5868000" cy="1588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lgDash"/>
            </a:ln>
            <a:effectLst/>
          </p:spPr>
        </p:cxnSp>
        <p:sp>
          <p:nvSpPr>
            <p:cNvPr id="46" name="Ovale 27">
              <a:extLst>
                <a:ext uri="{FF2B5EF4-FFF2-40B4-BE49-F238E27FC236}">
                  <a16:creationId xmlns:a16="http://schemas.microsoft.com/office/drawing/2014/main" id="{D9E574B6-4FB9-4E1E-848A-0DA12EA81F7D}"/>
                </a:ext>
              </a:extLst>
            </p:cNvPr>
            <p:cNvSpPr/>
            <p:nvPr/>
          </p:nvSpPr>
          <p:spPr>
            <a:xfrm>
              <a:off x="9830011" y="2177527"/>
              <a:ext cx="360000" cy="360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 ker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7" name="Ovale 27">
              <a:extLst>
                <a:ext uri="{FF2B5EF4-FFF2-40B4-BE49-F238E27FC236}">
                  <a16:creationId xmlns:a16="http://schemas.microsoft.com/office/drawing/2014/main" id="{686D50E8-A43D-4F8A-AA86-0480A7214261}"/>
                </a:ext>
              </a:extLst>
            </p:cNvPr>
            <p:cNvSpPr/>
            <p:nvPr/>
          </p:nvSpPr>
          <p:spPr>
            <a:xfrm>
              <a:off x="9252520" y="3789040"/>
              <a:ext cx="285752" cy="285752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 ker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67297D18-1C19-4FA3-B508-70B56A8290CE}"/>
                </a:ext>
              </a:extLst>
            </p:cNvPr>
            <p:cNvSpPr/>
            <p:nvPr/>
          </p:nvSpPr>
          <p:spPr>
            <a:xfrm>
              <a:off x="7242566" y="2639762"/>
              <a:ext cx="468000" cy="46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 ker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9" name="Ovale 27">
              <a:extLst>
                <a:ext uri="{FF2B5EF4-FFF2-40B4-BE49-F238E27FC236}">
                  <a16:creationId xmlns:a16="http://schemas.microsoft.com/office/drawing/2014/main" id="{800D33F3-088A-4BEB-AC37-8C27951D1DD4}"/>
                </a:ext>
              </a:extLst>
            </p:cNvPr>
            <p:cNvSpPr/>
            <p:nvPr/>
          </p:nvSpPr>
          <p:spPr>
            <a:xfrm>
              <a:off x="7171124" y="3791320"/>
              <a:ext cx="285752" cy="285752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 ker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50" name="Ovale 27">
              <a:extLst>
                <a:ext uri="{FF2B5EF4-FFF2-40B4-BE49-F238E27FC236}">
                  <a16:creationId xmlns:a16="http://schemas.microsoft.com/office/drawing/2014/main" id="{1E08FC82-76DE-4F77-ADB4-A6FBC8818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1365" y="4509120"/>
              <a:ext cx="141750" cy="14175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 ker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51" name="Ovale 27">
              <a:extLst>
                <a:ext uri="{FF2B5EF4-FFF2-40B4-BE49-F238E27FC236}">
                  <a16:creationId xmlns:a16="http://schemas.microsoft.com/office/drawing/2014/main" id="{920F7A8A-494A-4DE7-998D-7C1BFADF6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258" y="4075331"/>
              <a:ext cx="141750" cy="14175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 kern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pic>
        <p:nvPicPr>
          <p:cNvPr id="57" name="Picture 57">
            <a:extLst>
              <a:ext uri="{FF2B5EF4-FFF2-40B4-BE49-F238E27FC236}">
                <a16:creationId xmlns:a16="http://schemas.microsoft.com/office/drawing/2014/main" id="{6C92E604-5DDB-4CE7-B391-00E5C91354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9181" y="2293186"/>
            <a:ext cx="1816509" cy="1362382"/>
          </a:xfrm>
          <a:prstGeom prst="rect">
            <a:avLst/>
          </a:prstGeom>
        </p:spPr>
      </p:pic>
      <p:sp>
        <p:nvSpPr>
          <p:cNvPr id="58" name="Right Arrow 58">
            <a:extLst>
              <a:ext uri="{FF2B5EF4-FFF2-40B4-BE49-F238E27FC236}">
                <a16:creationId xmlns:a16="http://schemas.microsoft.com/office/drawing/2014/main" id="{F2DC2ED6-4D75-4BCE-A3FF-A69B1C831FAC}"/>
              </a:ext>
            </a:extLst>
          </p:cNvPr>
          <p:cNvSpPr>
            <a:spLocks noChangeAspect="1"/>
          </p:cNvSpPr>
          <p:nvPr/>
        </p:nvSpPr>
        <p:spPr bwMode="auto">
          <a:xfrm>
            <a:off x="4597758" y="2608344"/>
            <a:ext cx="371142" cy="672492"/>
          </a:xfrm>
          <a:prstGeom prst="rightArrow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12" tIns="45712" rIns="45712" bIns="4571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DE6F00"/>
              </a:buClr>
              <a:defRPr/>
            </a:pPr>
            <a:endParaRPr lang="en-US" sz="16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9" name="Right Arrow 59">
            <a:extLst>
              <a:ext uri="{FF2B5EF4-FFF2-40B4-BE49-F238E27FC236}">
                <a16:creationId xmlns:a16="http://schemas.microsoft.com/office/drawing/2014/main" id="{630EFE86-559D-44CD-8B99-CBCA9D65983E}"/>
              </a:ext>
            </a:extLst>
          </p:cNvPr>
          <p:cNvSpPr>
            <a:spLocks noChangeAspect="1"/>
          </p:cNvSpPr>
          <p:nvPr/>
        </p:nvSpPr>
        <p:spPr bwMode="auto">
          <a:xfrm>
            <a:off x="7731002" y="2608344"/>
            <a:ext cx="371142" cy="672492"/>
          </a:xfrm>
          <a:prstGeom prst="rightArrow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12" tIns="45712" rIns="45712" bIns="4571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DE6F00"/>
              </a:buClr>
              <a:defRPr/>
            </a:pPr>
            <a:endParaRPr lang="en-US" sz="16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31AF7F3E-797B-45A4-8AB8-F28F82B5FAD5}"/>
              </a:ext>
            </a:extLst>
          </p:cNvPr>
          <p:cNvSpPr txBox="1">
            <a:spLocks/>
          </p:cNvSpPr>
          <p:nvPr/>
        </p:nvSpPr>
        <p:spPr bwMode="auto">
          <a:xfrm>
            <a:off x="2130853" y="4387404"/>
            <a:ext cx="2246220" cy="215444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vert="horz" wrap="square" lIns="0" tIns="0" rIns="4572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A100"/>
              </a:buClr>
              <a:buSzPct val="100000"/>
              <a:buFont typeface="Wingdings" pitchFamily="2" charset="2"/>
              <a:buChar char="q"/>
              <a:defRPr sz="2000" b="1">
                <a:solidFill>
                  <a:srgbClr val="003F6E"/>
                </a:solidFill>
                <a:effectLst/>
                <a:latin typeface="+mn-lt"/>
                <a:ea typeface="ＭＳ Ｐゴシック" charset="-128"/>
                <a:cs typeface="ＭＳ Ｐゴシック" charset="-128"/>
              </a:defRPr>
            </a:lvl1pPr>
            <a:lvl2pPr marL="628650" indent="-2698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A100"/>
              </a:buClr>
              <a:buSzPct val="110000"/>
              <a:buFont typeface="Wingdings" charset="2"/>
              <a:buChar char="ü"/>
              <a:defRPr sz="1800" b="1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2pPr>
            <a:lvl3pPr marL="803275" indent="-1762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A100"/>
              </a:buClr>
              <a:buSzPct val="110000"/>
              <a:buFont typeface="Wingdings" pitchFamily="2" charset="2"/>
              <a:buChar char="q"/>
              <a:defRPr sz="1600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3pPr>
            <a:lvl4pPr marL="1169988" indent="-14287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A100"/>
              </a:buClr>
              <a:buSzPct val="110000"/>
              <a:buFont typeface="Wingdings" pitchFamily="2" charset="2"/>
              <a:buChar char="q"/>
              <a:defRPr sz="1400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4pPr>
            <a:lvl5pPr marL="1744663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100000"/>
              <a:buChar char="-"/>
              <a:defRPr sz="1400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5pPr>
            <a:lvl6pPr marL="22018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6pPr>
            <a:lvl7pPr marL="26590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7pPr>
            <a:lvl8pPr marL="31162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8pPr>
            <a:lvl9pPr marL="35734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Aft>
                <a:spcPts val="2998"/>
              </a:spcAft>
              <a:buNone/>
              <a:defRPr/>
            </a:pPr>
            <a:r>
              <a:rPr lang="it-IT" sz="1400" kern="0">
                <a:solidFill>
                  <a:srgbClr val="0068A0"/>
                </a:solidFill>
              </a:rPr>
              <a:t>Remote Working Readiness</a:t>
            </a:r>
          </a:p>
        </p:txBody>
      </p:sp>
      <p:sp>
        <p:nvSpPr>
          <p:cNvPr id="61" name="TextBox 38">
            <a:extLst>
              <a:ext uri="{FF2B5EF4-FFF2-40B4-BE49-F238E27FC236}">
                <a16:creationId xmlns:a16="http://schemas.microsoft.com/office/drawing/2014/main" id="{B99D2C6E-0F81-4FF9-A13D-E1284D36E8C4}"/>
              </a:ext>
            </a:extLst>
          </p:cNvPr>
          <p:cNvSpPr txBox="1"/>
          <p:nvPr/>
        </p:nvSpPr>
        <p:spPr>
          <a:xfrm>
            <a:off x="2163891" y="4716650"/>
            <a:ext cx="233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2998"/>
              </a:spcAft>
              <a:buClr>
                <a:srgbClr val="00A100"/>
              </a:buClr>
              <a:buSzPct val="100000"/>
              <a:defRPr/>
            </a:pPr>
            <a:r>
              <a:rPr lang="it-IT" sz="1200" kern="0">
                <a:ea typeface="ＭＳ Ｐゴシック" charset="-128"/>
                <a:cs typeface="ＭＳ Ｐゴシック" charset="-128"/>
              </a:rPr>
              <a:t>Analisi della</a:t>
            </a:r>
            <a:r>
              <a:rPr lang="it-IT" sz="1200" b="1" kern="0">
                <a:ea typeface="ＭＳ Ｐゴシック" charset="-128"/>
                <a:cs typeface="ＭＳ Ｐゴシック" charset="-128"/>
              </a:rPr>
              <a:t> predisposizione culturale, organizzativa e tecnologica</a:t>
            </a:r>
            <a:r>
              <a:rPr lang="it-IT" sz="1200" kern="0">
                <a:ea typeface="ＭＳ Ｐゴシック" charset="-128"/>
                <a:cs typeface="ＭＳ Ｐゴシック" charset="-128"/>
              </a:rPr>
              <a:t> dei target aziendali all’adozione di modelli di Smart </a:t>
            </a:r>
            <a:r>
              <a:rPr lang="it-IT" sz="1200" kern="0" err="1">
                <a:ea typeface="ＭＳ Ｐゴシック" charset="-128"/>
                <a:cs typeface="ＭＳ Ｐゴシック" charset="-128"/>
              </a:rPr>
              <a:t>Working</a:t>
            </a:r>
            <a:endParaRPr lang="it-IT" sz="2000" kern="0">
              <a:cs typeface="Arial" pitchFamily="34" charset="0"/>
            </a:endParaRPr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4B15B1B7-6825-4637-B5B2-A0B16267F66D}"/>
              </a:ext>
            </a:extLst>
          </p:cNvPr>
          <p:cNvSpPr txBox="1">
            <a:spLocks/>
          </p:cNvSpPr>
          <p:nvPr/>
        </p:nvSpPr>
        <p:spPr bwMode="auto">
          <a:xfrm>
            <a:off x="5340848" y="4409934"/>
            <a:ext cx="2357438" cy="21984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vert="horz" wrap="square" lIns="0" tIns="0" rIns="4572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A100"/>
              </a:buClr>
              <a:buSzPct val="100000"/>
              <a:buFont typeface="Wingdings" pitchFamily="2" charset="2"/>
              <a:buChar char="q"/>
              <a:defRPr sz="2000" b="1">
                <a:solidFill>
                  <a:srgbClr val="003F6E"/>
                </a:solidFill>
                <a:effectLst/>
                <a:latin typeface="+mn-lt"/>
                <a:ea typeface="ＭＳ Ｐゴシック" charset="-128"/>
                <a:cs typeface="ＭＳ Ｐゴシック" charset="-128"/>
              </a:defRPr>
            </a:lvl1pPr>
            <a:lvl2pPr marL="628650" indent="-2698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A100"/>
              </a:buClr>
              <a:buSzPct val="110000"/>
              <a:buFont typeface="Wingdings" charset="2"/>
              <a:buChar char="ü"/>
              <a:defRPr sz="1800" b="1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2pPr>
            <a:lvl3pPr marL="803275" indent="-1762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A100"/>
              </a:buClr>
              <a:buSzPct val="110000"/>
              <a:buFont typeface="Wingdings" pitchFamily="2" charset="2"/>
              <a:buChar char="q"/>
              <a:defRPr sz="1600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3pPr>
            <a:lvl4pPr marL="1169988" indent="-14287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A100"/>
              </a:buClr>
              <a:buSzPct val="110000"/>
              <a:buFont typeface="Wingdings" pitchFamily="2" charset="2"/>
              <a:buChar char="q"/>
              <a:defRPr sz="1400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4pPr>
            <a:lvl5pPr marL="1744663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100000"/>
              <a:buChar char="-"/>
              <a:defRPr sz="1400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5pPr>
            <a:lvl6pPr marL="22018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6pPr>
            <a:lvl7pPr marL="26590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7pPr>
            <a:lvl8pPr marL="31162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8pPr>
            <a:lvl9pPr marL="35734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Aft>
                <a:spcPts val="2998"/>
              </a:spcAft>
              <a:buNone/>
              <a:defRPr/>
            </a:pPr>
            <a:r>
              <a:rPr lang="it-IT" sz="1400" kern="0">
                <a:solidFill>
                  <a:srgbClr val="0068A0"/>
                </a:solidFill>
              </a:rPr>
              <a:t>Benefit evaluation</a:t>
            </a:r>
          </a:p>
        </p:txBody>
      </p:sp>
      <p:sp>
        <p:nvSpPr>
          <p:cNvPr id="63" name="TextBox 70">
            <a:extLst>
              <a:ext uri="{FF2B5EF4-FFF2-40B4-BE49-F238E27FC236}">
                <a16:creationId xmlns:a16="http://schemas.microsoft.com/office/drawing/2014/main" id="{21ADBF7C-8E31-4D06-932D-CAC637DA346D}"/>
              </a:ext>
            </a:extLst>
          </p:cNvPr>
          <p:cNvSpPr txBox="1"/>
          <p:nvPr/>
        </p:nvSpPr>
        <p:spPr>
          <a:xfrm>
            <a:off x="5437886" y="4731892"/>
            <a:ext cx="21377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2998"/>
              </a:spcAft>
              <a:defRPr/>
            </a:pPr>
            <a:r>
              <a:rPr lang="it-IT" sz="1200" kern="0">
                <a:cs typeface="Arial" pitchFamily="34" charset="0"/>
              </a:rPr>
              <a:t>Valutazione dei </a:t>
            </a:r>
            <a:r>
              <a:rPr lang="it-IT" sz="1200" b="1" kern="0">
                <a:cs typeface="Arial" pitchFamily="34" charset="0"/>
              </a:rPr>
              <a:t>benefici attesi </a:t>
            </a:r>
            <a:r>
              <a:rPr lang="it-IT" sz="1200" kern="0">
                <a:cs typeface="Arial" pitchFamily="34" charset="0"/>
              </a:rPr>
              <a:t>dall’adozione di modelli di Smart Work per i target aziendali e </a:t>
            </a:r>
            <a:r>
              <a:rPr lang="it-IT" sz="1200" b="1" kern="0">
                <a:cs typeface="Arial" pitchFamily="34" charset="0"/>
              </a:rPr>
              <a:t>identificazione strategie di intervento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cs typeface="Arial" pitchFamily="34" charset="0"/>
            </a:endParaRPr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9BA0E8DA-6B71-4EF3-A527-EAD347A623FF}"/>
              </a:ext>
            </a:extLst>
          </p:cNvPr>
          <p:cNvSpPr txBox="1">
            <a:spLocks/>
          </p:cNvSpPr>
          <p:nvPr/>
        </p:nvSpPr>
        <p:spPr bwMode="auto">
          <a:xfrm>
            <a:off x="7904181" y="4409934"/>
            <a:ext cx="1952830" cy="21984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vert="horz" wrap="square" lIns="0" tIns="0" rIns="4572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A100"/>
              </a:buClr>
              <a:buSzPct val="100000"/>
              <a:buFont typeface="Wingdings" pitchFamily="2" charset="2"/>
              <a:buChar char="q"/>
              <a:defRPr sz="2000" b="1">
                <a:solidFill>
                  <a:srgbClr val="003F6E"/>
                </a:solidFill>
                <a:effectLst/>
                <a:latin typeface="+mn-lt"/>
                <a:ea typeface="ＭＳ Ｐゴシック" charset="-128"/>
                <a:cs typeface="ＭＳ Ｐゴシック" charset="-128"/>
              </a:defRPr>
            </a:lvl1pPr>
            <a:lvl2pPr marL="628650" indent="-2698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A100"/>
              </a:buClr>
              <a:buSzPct val="110000"/>
              <a:buFont typeface="Wingdings" charset="2"/>
              <a:buChar char="ü"/>
              <a:defRPr sz="1800" b="1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2pPr>
            <a:lvl3pPr marL="803275" indent="-1762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A100"/>
              </a:buClr>
              <a:buSzPct val="110000"/>
              <a:buFont typeface="Wingdings" pitchFamily="2" charset="2"/>
              <a:buChar char="q"/>
              <a:defRPr sz="1600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3pPr>
            <a:lvl4pPr marL="1169988" indent="-14287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A100"/>
              </a:buClr>
              <a:buSzPct val="110000"/>
              <a:buFont typeface="Wingdings" pitchFamily="2" charset="2"/>
              <a:buChar char="q"/>
              <a:defRPr sz="1400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4pPr>
            <a:lvl5pPr marL="1744663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100000"/>
              <a:buChar char="-"/>
              <a:defRPr sz="1400">
                <a:solidFill>
                  <a:srgbClr val="003F6E"/>
                </a:solidFill>
                <a:effectLst/>
                <a:latin typeface="+mn-lt"/>
                <a:ea typeface="ＭＳ Ｐゴシック" charset="-128"/>
              </a:defRPr>
            </a:lvl5pPr>
            <a:lvl6pPr marL="22018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6pPr>
            <a:lvl7pPr marL="26590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7pPr>
            <a:lvl8pPr marL="31162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8pPr>
            <a:lvl9pPr marL="3573463" indent="-161925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-"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Aft>
                <a:spcPts val="2998"/>
              </a:spcAft>
              <a:buNone/>
              <a:defRPr/>
            </a:pPr>
            <a:r>
              <a:rPr lang="it-IT" sz="1400" kern="0">
                <a:solidFill>
                  <a:srgbClr val="0068A0"/>
                </a:solidFill>
              </a:rPr>
              <a:t>Pilot definition</a:t>
            </a:r>
          </a:p>
        </p:txBody>
      </p:sp>
      <p:sp>
        <p:nvSpPr>
          <p:cNvPr id="65" name="TextBox 71">
            <a:extLst>
              <a:ext uri="{FF2B5EF4-FFF2-40B4-BE49-F238E27FC236}">
                <a16:creationId xmlns:a16="http://schemas.microsoft.com/office/drawing/2014/main" id="{8829F90A-303A-4948-BB3B-C49291BDD1E3}"/>
              </a:ext>
            </a:extLst>
          </p:cNvPr>
          <p:cNvSpPr txBox="1"/>
          <p:nvPr/>
        </p:nvSpPr>
        <p:spPr>
          <a:xfrm>
            <a:off x="8095233" y="4895056"/>
            <a:ext cx="181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2998"/>
              </a:spcAft>
              <a:defRPr/>
            </a:pPr>
            <a:r>
              <a:rPr lang="it-IT" sz="1200" kern="0">
                <a:cs typeface="Arial" pitchFamily="34" charset="0"/>
              </a:rPr>
              <a:t>Identificazione </a:t>
            </a:r>
            <a:r>
              <a:rPr lang="it-IT" sz="1200" b="1" kern="0">
                <a:cs typeface="Arial" pitchFamily="34" charset="0"/>
              </a:rPr>
              <a:t>target per progetto pilota</a:t>
            </a:r>
          </a:p>
        </p:txBody>
      </p:sp>
      <p:sp>
        <p:nvSpPr>
          <p:cNvPr id="66" name="Titolo 1">
            <a:extLst>
              <a:ext uri="{FF2B5EF4-FFF2-40B4-BE49-F238E27FC236}">
                <a16:creationId xmlns:a16="http://schemas.microsoft.com/office/drawing/2014/main" id="{A09DC936-2068-5041-955B-732A2BC5600C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Readiness </a:t>
            </a:r>
            <a:r>
              <a:rPr lang="it-IT" sz="3600" b="0" err="1">
                <a:solidFill>
                  <a:srgbClr val="0068A0"/>
                </a:solidFill>
              </a:rPr>
              <a:t>Assessment</a:t>
            </a:r>
            <a:endParaRPr lang="it-IT" sz="3600" b="0">
              <a:solidFill>
                <a:srgbClr val="0068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0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2EC57E-E571-4A39-8EB4-753260287113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Readiness </a:t>
            </a:r>
            <a:r>
              <a:rPr lang="it-IT" sz="3600" b="0" err="1">
                <a:solidFill>
                  <a:srgbClr val="0068A0"/>
                </a:solidFill>
              </a:rPr>
              <a:t>Assessment</a:t>
            </a:r>
            <a:endParaRPr lang="it-IT" sz="3600" b="0">
              <a:solidFill>
                <a:srgbClr val="0068A0"/>
              </a:solidFill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DC40E97D-ADBA-4ECD-8360-70685336D7C5}"/>
              </a:ext>
            </a:extLst>
          </p:cNvPr>
          <p:cNvGrpSpPr/>
          <p:nvPr/>
        </p:nvGrpSpPr>
        <p:grpSpPr>
          <a:xfrm>
            <a:off x="1677412" y="891744"/>
            <a:ext cx="8423861" cy="5084325"/>
            <a:chOff x="609847" y="980728"/>
            <a:chExt cx="7799309" cy="5024163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19A8CF80-46C0-4579-8EA0-0D0B000C348D}"/>
                </a:ext>
              </a:extLst>
            </p:cNvPr>
            <p:cNvGrpSpPr/>
            <p:nvPr/>
          </p:nvGrpSpPr>
          <p:grpSpPr>
            <a:xfrm>
              <a:off x="3372287" y="3346262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7200000"/>
              </a:camera>
              <a:lightRig rig="threePt" dir="t"/>
            </a:scene3d>
          </p:grpSpPr>
          <p:cxnSp>
            <p:nvCxnSpPr>
              <p:cNvPr id="33" name="Straight Connector 24">
                <a:extLst>
                  <a:ext uri="{FF2B5EF4-FFF2-40B4-BE49-F238E27FC236}">
                    <a16:creationId xmlns:a16="http://schemas.microsoft.com/office/drawing/2014/main" id="{5017E826-58AD-4858-883C-A05604D0DA12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25">
                <a:extLst>
                  <a:ext uri="{FF2B5EF4-FFF2-40B4-BE49-F238E27FC236}">
                    <a16:creationId xmlns:a16="http://schemas.microsoft.com/office/drawing/2014/main" id="{37398CAA-D0D2-43A1-9EDD-AB7C0AF2F6BA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26">
                <a:extLst>
                  <a:ext uri="{FF2B5EF4-FFF2-40B4-BE49-F238E27FC236}">
                    <a16:creationId xmlns:a16="http://schemas.microsoft.com/office/drawing/2014/main" id="{542BF8EF-3145-40AA-BD4B-ABE70AF9DA8A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Group 27">
              <a:extLst>
                <a:ext uri="{FF2B5EF4-FFF2-40B4-BE49-F238E27FC236}">
                  <a16:creationId xmlns:a16="http://schemas.microsoft.com/office/drawing/2014/main" id="{9082A16F-4A84-4546-84EC-A2156E52A1B4}"/>
                </a:ext>
              </a:extLst>
            </p:cNvPr>
            <p:cNvGrpSpPr/>
            <p:nvPr/>
          </p:nvGrpSpPr>
          <p:grpSpPr>
            <a:xfrm>
              <a:off x="5267657" y="3362544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14400000"/>
              </a:camera>
              <a:lightRig rig="threePt" dir="t"/>
            </a:scene3d>
          </p:grpSpPr>
          <p:cxnSp>
            <p:nvCxnSpPr>
              <p:cNvPr id="30" name="Straight Connector 28">
                <a:extLst>
                  <a:ext uri="{FF2B5EF4-FFF2-40B4-BE49-F238E27FC236}">
                    <a16:creationId xmlns:a16="http://schemas.microsoft.com/office/drawing/2014/main" id="{8922ABB5-EE03-4E6A-8541-5E102327B287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29">
                <a:extLst>
                  <a:ext uri="{FF2B5EF4-FFF2-40B4-BE49-F238E27FC236}">
                    <a16:creationId xmlns:a16="http://schemas.microsoft.com/office/drawing/2014/main" id="{87FF3F95-B33D-4EE6-ABFE-478BB25E2A64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0">
                <a:extLst>
                  <a:ext uri="{FF2B5EF4-FFF2-40B4-BE49-F238E27FC236}">
                    <a16:creationId xmlns:a16="http://schemas.microsoft.com/office/drawing/2014/main" id="{7602ACA0-9360-4F9E-A259-EF68B5268A37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Ovale 59">
              <a:extLst>
                <a:ext uri="{FF2B5EF4-FFF2-40B4-BE49-F238E27FC236}">
                  <a16:creationId xmlns:a16="http://schemas.microsoft.com/office/drawing/2014/main" id="{DE6EF87C-6E61-4203-9B57-B4E24D20CDDA}"/>
                </a:ext>
              </a:extLst>
            </p:cNvPr>
            <p:cNvSpPr/>
            <p:nvPr/>
          </p:nvSpPr>
          <p:spPr>
            <a:xfrm>
              <a:off x="2173581" y="1807517"/>
              <a:ext cx="4197375" cy="4197374"/>
            </a:xfrm>
            <a:prstGeom prst="ellipse">
              <a:avLst/>
            </a:prstGeom>
            <a:solidFill>
              <a:srgbClr val="E9F2F7"/>
            </a:solidFill>
            <a:ln w="12700">
              <a:noFill/>
            </a:ln>
          </p:spPr>
          <p:txBody>
            <a:bodyPr wrap="square" rtlCol="0" anchor="ctr">
              <a:noAutofit/>
            </a:bodyPr>
            <a:lstStyle/>
            <a:p>
              <a:pPr defTabSz="823489">
                <a:defRPr/>
              </a:pPr>
              <a:endParaRPr lang="it-IT" sz="811" kern="0">
                <a:solidFill>
                  <a:srgbClr val="003366"/>
                </a:solidFill>
              </a:endParaRPr>
            </a:p>
          </p:txBody>
        </p:sp>
        <p:grpSp>
          <p:nvGrpSpPr>
            <p:cNvPr id="9" name="Gruppo 25">
              <a:extLst>
                <a:ext uri="{FF2B5EF4-FFF2-40B4-BE49-F238E27FC236}">
                  <a16:creationId xmlns:a16="http://schemas.microsoft.com/office/drawing/2014/main" id="{DD270D14-FC9D-4786-9A4B-857BA41953DA}"/>
                </a:ext>
              </a:extLst>
            </p:cNvPr>
            <p:cNvGrpSpPr/>
            <p:nvPr/>
          </p:nvGrpSpPr>
          <p:grpSpPr>
            <a:xfrm>
              <a:off x="3568842" y="980728"/>
              <a:ext cx="1461823" cy="2766996"/>
              <a:chOff x="4224978" y="1034721"/>
              <a:chExt cx="1461823" cy="2766996"/>
            </a:xfrm>
          </p:grpSpPr>
          <p:cxnSp>
            <p:nvCxnSpPr>
              <p:cNvPr id="28" name="Straight Arrow Connector 15">
                <a:extLst>
                  <a:ext uri="{FF2B5EF4-FFF2-40B4-BE49-F238E27FC236}">
                    <a16:creationId xmlns:a16="http://schemas.microsoft.com/office/drawing/2014/main" id="{30742A11-FFDC-47C0-A34C-C41C948636C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1461716"/>
                <a:ext cx="0" cy="234000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3399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9" name="TextBox 19">
                <a:extLst>
                  <a:ext uri="{FF2B5EF4-FFF2-40B4-BE49-F238E27FC236}">
                    <a16:creationId xmlns:a16="http://schemas.microsoft.com/office/drawing/2014/main" id="{80558833-07E6-4F80-A363-0FADD3FCBC6C}"/>
                  </a:ext>
                </a:extLst>
              </p:cNvPr>
              <p:cNvSpPr txBox="1"/>
              <p:nvPr/>
            </p:nvSpPr>
            <p:spPr>
              <a:xfrm>
                <a:off x="4224978" y="1034721"/>
                <a:ext cx="1461823" cy="45005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Persone</a:t>
                </a:r>
              </a:p>
            </p:txBody>
          </p:sp>
        </p:grpSp>
        <p:grpSp>
          <p:nvGrpSpPr>
            <p:cNvPr id="10" name="Gruppo 26">
              <a:extLst>
                <a:ext uri="{FF2B5EF4-FFF2-40B4-BE49-F238E27FC236}">
                  <a16:creationId xmlns:a16="http://schemas.microsoft.com/office/drawing/2014/main" id="{713FDB35-6512-4663-965C-31A4FE686C25}"/>
                </a:ext>
              </a:extLst>
            </p:cNvPr>
            <p:cNvGrpSpPr/>
            <p:nvPr/>
          </p:nvGrpSpPr>
          <p:grpSpPr>
            <a:xfrm>
              <a:off x="4132944" y="4377796"/>
              <a:ext cx="4276212" cy="1298498"/>
              <a:chOff x="4789088" y="4431798"/>
              <a:chExt cx="4276211" cy="1298498"/>
            </a:xfrm>
          </p:grpSpPr>
          <p:sp>
            <p:nvSpPr>
              <p:cNvPr id="26" name="TextBox 9">
                <a:extLst>
                  <a:ext uri="{FF2B5EF4-FFF2-40B4-BE49-F238E27FC236}">
                    <a16:creationId xmlns:a16="http://schemas.microsoft.com/office/drawing/2014/main" id="{C0B2F737-FE6B-4686-BFD9-DA72453ADA47}"/>
                  </a:ext>
                </a:extLst>
              </p:cNvPr>
              <p:cNvSpPr txBox="1"/>
              <p:nvPr/>
            </p:nvSpPr>
            <p:spPr>
              <a:xfrm>
                <a:off x="7388383" y="5013176"/>
                <a:ext cx="1676916" cy="71712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Attività</a:t>
                </a:r>
              </a:p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lavorative</a:t>
                </a:r>
              </a:p>
            </p:txBody>
          </p:sp>
          <p:cxnSp>
            <p:nvCxnSpPr>
              <p:cNvPr id="27" name="Straight Arrow Connector 16">
                <a:extLst>
                  <a:ext uri="{FF2B5EF4-FFF2-40B4-BE49-F238E27FC236}">
                    <a16:creationId xmlns:a16="http://schemas.microsoft.com/office/drawing/2014/main" id="{3B97724F-8557-4B7D-8E57-1C6187E20D19}"/>
                  </a:ext>
                </a:extLst>
              </p:cNvPr>
              <p:cNvCxnSpPr/>
              <p:nvPr/>
            </p:nvCxnSpPr>
            <p:spPr bwMode="auto">
              <a:xfrm rot="7200000" flipH="1">
                <a:off x="6085088" y="3135798"/>
                <a:ext cx="0" cy="25920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3399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</p:grpSp>
        <p:grpSp>
          <p:nvGrpSpPr>
            <p:cNvPr id="11" name="Gruppo 35">
              <a:extLst>
                <a:ext uri="{FF2B5EF4-FFF2-40B4-BE49-F238E27FC236}">
                  <a16:creationId xmlns:a16="http://schemas.microsoft.com/office/drawing/2014/main" id="{91C1BB7B-366F-46CE-AFE4-0D22A9A63CFD}"/>
                </a:ext>
              </a:extLst>
            </p:cNvPr>
            <p:cNvGrpSpPr/>
            <p:nvPr/>
          </p:nvGrpSpPr>
          <p:grpSpPr>
            <a:xfrm>
              <a:off x="609847" y="4361879"/>
              <a:ext cx="3849440" cy="1314415"/>
              <a:chOff x="609847" y="4415881"/>
              <a:chExt cx="3849440" cy="1314415"/>
            </a:xfrm>
          </p:grpSpPr>
          <p:cxnSp>
            <p:nvCxnSpPr>
              <p:cNvPr id="24" name="Straight Arrow Connector 16">
                <a:extLst>
                  <a:ext uri="{FF2B5EF4-FFF2-40B4-BE49-F238E27FC236}">
                    <a16:creationId xmlns:a16="http://schemas.microsoft.com/office/drawing/2014/main" id="{8EDEE614-8CCE-447F-8514-0E90BB7F264E}"/>
                  </a:ext>
                </a:extLst>
              </p:cNvPr>
              <p:cNvCxnSpPr/>
              <p:nvPr/>
            </p:nvCxnSpPr>
            <p:spPr bwMode="auto">
              <a:xfrm rot="14400000">
                <a:off x="3199287" y="3155881"/>
                <a:ext cx="0" cy="25200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3399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25" name="TextBox 21">
                <a:extLst>
                  <a:ext uri="{FF2B5EF4-FFF2-40B4-BE49-F238E27FC236}">
                    <a16:creationId xmlns:a16="http://schemas.microsoft.com/office/drawing/2014/main" id="{2911D71B-551C-488A-8B3E-2EC7E349F2EE}"/>
                  </a:ext>
                </a:extLst>
              </p:cNvPr>
              <p:cNvSpPr txBox="1"/>
              <p:nvPr/>
            </p:nvSpPr>
            <p:spPr>
              <a:xfrm>
                <a:off x="609847" y="5076896"/>
                <a:ext cx="1461823" cy="653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Modello di</a:t>
                </a:r>
              </a:p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Leadership</a:t>
                </a: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9631461A-D487-4F1D-9813-96BC0B32F238}"/>
                </a:ext>
              </a:extLst>
            </p:cNvPr>
            <p:cNvGrpSpPr/>
            <p:nvPr/>
          </p:nvGrpSpPr>
          <p:grpSpPr>
            <a:xfrm>
              <a:off x="4226981" y="1790822"/>
              <a:ext cx="144016" cy="1720051"/>
              <a:chOff x="4226981" y="1844824"/>
              <a:chExt cx="144016" cy="1720051"/>
            </a:xfrm>
          </p:grpSpPr>
          <p:cxnSp>
            <p:nvCxnSpPr>
              <p:cNvPr id="21" name="Straight Connector 17">
                <a:extLst>
                  <a:ext uri="{FF2B5EF4-FFF2-40B4-BE49-F238E27FC236}">
                    <a16:creationId xmlns:a16="http://schemas.microsoft.com/office/drawing/2014/main" id="{6B681731-9559-4BDC-8586-157D5791C296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18">
                <a:extLst>
                  <a:ext uri="{FF2B5EF4-FFF2-40B4-BE49-F238E27FC236}">
                    <a16:creationId xmlns:a16="http://schemas.microsoft.com/office/drawing/2014/main" id="{4D99C880-0429-425B-8106-9BE1540B8F36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19">
                <a:extLst>
                  <a:ext uri="{FF2B5EF4-FFF2-40B4-BE49-F238E27FC236}">
                    <a16:creationId xmlns:a16="http://schemas.microsoft.com/office/drawing/2014/main" id="{2A642362-C776-4C62-92EB-4ADFE9C007A5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5B6B7554-8ECE-4FE1-9422-D160764B2AB2}"/>
                </a:ext>
              </a:extLst>
            </p:cNvPr>
            <p:cNvGrpSpPr/>
            <p:nvPr/>
          </p:nvGrpSpPr>
          <p:grpSpPr>
            <a:xfrm>
              <a:off x="5195649" y="3407562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14400000"/>
              </a:camera>
              <a:lightRig rig="threePt" dir="t"/>
            </a:scene3d>
          </p:grpSpPr>
          <p:cxnSp>
            <p:nvCxnSpPr>
              <p:cNvPr id="18" name="Straight Connector 28">
                <a:extLst>
                  <a:ext uri="{FF2B5EF4-FFF2-40B4-BE49-F238E27FC236}">
                    <a16:creationId xmlns:a16="http://schemas.microsoft.com/office/drawing/2014/main" id="{487080F3-2E38-4474-9E9E-ADFDCBE51DE0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29">
                <a:extLst>
                  <a:ext uri="{FF2B5EF4-FFF2-40B4-BE49-F238E27FC236}">
                    <a16:creationId xmlns:a16="http://schemas.microsoft.com/office/drawing/2014/main" id="{027E27A4-6EEF-422F-9771-587294A26562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30">
                <a:extLst>
                  <a:ext uri="{FF2B5EF4-FFF2-40B4-BE49-F238E27FC236}">
                    <a16:creationId xmlns:a16="http://schemas.microsoft.com/office/drawing/2014/main" id="{320AF79A-ADA3-4AA2-978E-46744AF26F0B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" name="Group 23">
              <a:extLst>
                <a:ext uri="{FF2B5EF4-FFF2-40B4-BE49-F238E27FC236}">
                  <a16:creationId xmlns:a16="http://schemas.microsoft.com/office/drawing/2014/main" id="{6A17D29E-CE21-4C23-8E32-6674EC76981B}"/>
                </a:ext>
              </a:extLst>
            </p:cNvPr>
            <p:cNvGrpSpPr/>
            <p:nvPr/>
          </p:nvGrpSpPr>
          <p:grpSpPr>
            <a:xfrm>
              <a:off x="3300279" y="3391280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7200000"/>
              </a:camera>
              <a:lightRig rig="threePt" dir="t"/>
            </a:scene3d>
          </p:grpSpPr>
          <p:cxnSp>
            <p:nvCxnSpPr>
              <p:cNvPr id="15" name="Straight Connector 24">
                <a:extLst>
                  <a:ext uri="{FF2B5EF4-FFF2-40B4-BE49-F238E27FC236}">
                    <a16:creationId xmlns:a16="http://schemas.microsoft.com/office/drawing/2014/main" id="{EB3AB436-8B6C-4AFF-8A53-42E6A9A8196B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25">
                <a:extLst>
                  <a:ext uri="{FF2B5EF4-FFF2-40B4-BE49-F238E27FC236}">
                    <a16:creationId xmlns:a16="http://schemas.microsoft.com/office/drawing/2014/main" id="{ADB000BA-EBDC-416F-ABAE-BC64BF916E13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26">
                <a:extLst>
                  <a:ext uri="{FF2B5EF4-FFF2-40B4-BE49-F238E27FC236}">
                    <a16:creationId xmlns:a16="http://schemas.microsoft.com/office/drawing/2014/main" id="{1E9C2FA5-62EC-47A2-9137-AD5A7B468DD2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6" name="Rounded Rectangular Callout 31">
            <a:extLst>
              <a:ext uri="{FF2B5EF4-FFF2-40B4-BE49-F238E27FC236}">
                <a16:creationId xmlns:a16="http://schemas.microsoft.com/office/drawing/2014/main" id="{0ABA5CD9-CCFD-460D-B772-A5F558B16EA6}"/>
              </a:ext>
            </a:extLst>
          </p:cNvPr>
          <p:cNvSpPr/>
          <p:nvPr/>
        </p:nvSpPr>
        <p:spPr bwMode="auto">
          <a:xfrm>
            <a:off x="6593300" y="1254549"/>
            <a:ext cx="5300017" cy="2282671"/>
          </a:xfrm>
          <a:prstGeom prst="wedgeRoundRectCallout">
            <a:avLst>
              <a:gd name="adj1" fmla="val -13232"/>
              <a:gd name="adj2" fmla="val 91554"/>
              <a:gd name="adj3" fmla="val 16667"/>
            </a:avLst>
          </a:prstGeom>
          <a:solidFill>
            <a:srgbClr val="FFFFFF"/>
          </a:solidFill>
          <a:ln w="12700" cap="flat" cmpd="sng" algn="ctr">
            <a:solidFill>
              <a:srgbClr val="92B93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175" tIns="41175" rIns="41175" bIns="41175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Caratteristiche delle attività (livello di standardizzazione e automazione, svolgimento in mobilità) </a:t>
            </a:r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Accessibilità a informazioni, materiali e strumenti utilizzati a supporto delle attività lavorative</a:t>
            </a:r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Livello di digitalizzazione e </a:t>
            </a:r>
            <a:r>
              <a:rPr lang="it-IT" sz="1400" err="1"/>
              <a:t>remotizzabilità</a:t>
            </a:r>
            <a:endParaRPr lang="it-IT" sz="1400"/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Frequenza e modalità di interazione con altre </a:t>
            </a:r>
            <a:r>
              <a:rPr lang="it-IT" sz="1400" err="1"/>
              <a:t>LoB</a:t>
            </a:r>
            <a:r>
              <a:rPr lang="it-IT" sz="1400"/>
              <a:t> e all’interno della propria Direzione</a:t>
            </a:r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Requisiti di sicurezza dei dati e delle informazioni</a:t>
            </a:r>
          </a:p>
        </p:txBody>
      </p:sp>
      <p:sp>
        <p:nvSpPr>
          <p:cNvPr id="37" name="TextBox 22">
            <a:extLst>
              <a:ext uri="{FF2B5EF4-FFF2-40B4-BE49-F238E27FC236}">
                <a16:creationId xmlns:a16="http://schemas.microsoft.com/office/drawing/2014/main" id="{C3A9864F-1F3C-4EE6-AFA9-A5B1E34FE80E}"/>
              </a:ext>
            </a:extLst>
          </p:cNvPr>
          <p:cNvSpPr txBox="1"/>
          <p:nvPr/>
        </p:nvSpPr>
        <p:spPr>
          <a:xfrm>
            <a:off x="5740979" y="1583831"/>
            <a:ext cx="378630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1">
                <a:solidFill>
                  <a:srgbClr val="0068A0"/>
                </a:solidFill>
              </a:rPr>
              <a:t>Alto</a:t>
            </a: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0357FF23-CA16-4D00-A441-BA67287D1BCE}"/>
              </a:ext>
            </a:extLst>
          </p:cNvPr>
          <p:cNvSpPr txBox="1"/>
          <p:nvPr/>
        </p:nvSpPr>
        <p:spPr>
          <a:xfrm>
            <a:off x="5740979" y="2459084"/>
            <a:ext cx="489236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1">
                <a:solidFill>
                  <a:srgbClr val="0068A0"/>
                </a:solidFill>
              </a:rPr>
              <a:t>Medio</a:t>
            </a:r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9B5CD34B-D6AC-4F48-8EEF-524843A62A6D}"/>
              </a:ext>
            </a:extLst>
          </p:cNvPr>
          <p:cNvSpPr txBox="1"/>
          <p:nvPr/>
        </p:nvSpPr>
        <p:spPr>
          <a:xfrm>
            <a:off x="5740980" y="3308409"/>
            <a:ext cx="466794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1">
                <a:solidFill>
                  <a:srgbClr val="0068A0"/>
                </a:solidFill>
              </a:rPr>
              <a:t>Basso</a:t>
            </a:r>
          </a:p>
        </p:txBody>
      </p:sp>
    </p:spTree>
    <p:extLst>
      <p:ext uri="{BB962C8B-B14F-4D97-AF65-F5344CB8AC3E}">
        <p14:creationId xmlns:p14="http://schemas.microsoft.com/office/powerpoint/2010/main" val="639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2EC57E-E571-4A39-8EB4-753260287113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Readiness </a:t>
            </a:r>
            <a:r>
              <a:rPr lang="it-IT" sz="3600" b="0" err="1">
                <a:solidFill>
                  <a:srgbClr val="0068A0"/>
                </a:solidFill>
              </a:rPr>
              <a:t>Assessment</a:t>
            </a:r>
            <a:endParaRPr lang="it-IT" sz="3600" b="0">
              <a:solidFill>
                <a:srgbClr val="0068A0"/>
              </a:solidFill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DC40E97D-ADBA-4ECD-8360-70685336D7C5}"/>
              </a:ext>
            </a:extLst>
          </p:cNvPr>
          <p:cNvGrpSpPr/>
          <p:nvPr/>
        </p:nvGrpSpPr>
        <p:grpSpPr>
          <a:xfrm>
            <a:off x="1677412" y="891744"/>
            <a:ext cx="8423861" cy="5084325"/>
            <a:chOff x="609847" y="980728"/>
            <a:chExt cx="7799309" cy="5024163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19A8CF80-46C0-4579-8EA0-0D0B000C348D}"/>
                </a:ext>
              </a:extLst>
            </p:cNvPr>
            <p:cNvGrpSpPr/>
            <p:nvPr/>
          </p:nvGrpSpPr>
          <p:grpSpPr>
            <a:xfrm>
              <a:off x="3372287" y="3346262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7200000"/>
              </a:camera>
              <a:lightRig rig="threePt" dir="t"/>
            </a:scene3d>
          </p:grpSpPr>
          <p:cxnSp>
            <p:nvCxnSpPr>
              <p:cNvPr id="33" name="Straight Connector 24">
                <a:extLst>
                  <a:ext uri="{FF2B5EF4-FFF2-40B4-BE49-F238E27FC236}">
                    <a16:creationId xmlns:a16="http://schemas.microsoft.com/office/drawing/2014/main" id="{5017E826-58AD-4858-883C-A05604D0DA12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25">
                <a:extLst>
                  <a:ext uri="{FF2B5EF4-FFF2-40B4-BE49-F238E27FC236}">
                    <a16:creationId xmlns:a16="http://schemas.microsoft.com/office/drawing/2014/main" id="{37398CAA-D0D2-43A1-9EDD-AB7C0AF2F6BA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26">
                <a:extLst>
                  <a:ext uri="{FF2B5EF4-FFF2-40B4-BE49-F238E27FC236}">
                    <a16:creationId xmlns:a16="http://schemas.microsoft.com/office/drawing/2014/main" id="{542BF8EF-3145-40AA-BD4B-ABE70AF9DA8A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Group 27">
              <a:extLst>
                <a:ext uri="{FF2B5EF4-FFF2-40B4-BE49-F238E27FC236}">
                  <a16:creationId xmlns:a16="http://schemas.microsoft.com/office/drawing/2014/main" id="{9082A16F-4A84-4546-84EC-A2156E52A1B4}"/>
                </a:ext>
              </a:extLst>
            </p:cNvPr>
            <p:cNvGrpSpPr/>
            <p:nvPr/>
          </p:nvGrpSpPr>
          <p:grpSpPr>
            <a:xfrm>
              <a:off x="5267657" y="3362544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14400000"/>
              </a:camera>
              <a:lightRig rig="threePt" dir="t"/>
            </a:scene3d>
          </p:grpSpPr>
          <p:cxnSp>
            <p:nvCxnSpPr>
              <p:cNvPr id="30" name="Straight Connector 28">
                <a:extLst>
                  <a:ext uri="{FF2B5EF4-FFF2-40B4-BE49-F238E27FC236}">
                    <a16:creationId xmlns:a16="http://schemas.microsoft.com/office/drawing/2014/main" id="{8922ABB5-EE03-4E6A-8541-5E102327B287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29">
                <a:extLst>
                  <a:ext uri="{FF2B5EF4-FFF2-40B4-BE49-F238E27FC236}">
                    <a16:creationId xmlns:a16="http://schemas.microsoft.com/office/drawing/2014/main" id="{87FF3F95-B33D-4EE6-ABFE-478BB25E2A64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0">
                <a:extLst>
                  <a:ext uri="{FF2B5EF4-FFF2-40B4-BE49-F238E27FC236}">
                    <a16:creationId xmlns:a16="http://schemas.microsoft.com/office/drawing/2014/main" id="{7602ACA0-9360-4F9E-A259-EF68B5268A37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Ovale 59">
              <a:extLst>
                <a:ext uri="{FF2B5EF4-FFF2-40B4-BE49-F238E27FC236}">
                  <a16:creationId xmlns:a16="http://schemas.microsoft.com/office/drawing/2014/main" id="{DE6EF87C-6E61-4203-9B57-B4E24D20CDDA}"/>
                </a:ext>
              </a:extLst>
            </p:cNvPr>
            <p:cNvSpPr/>
            <p:nvPr/>
          </p:nvSpPr>
          <p:spPr>
            <a:xfrm>
              <a:off x="2173581" y="1807517"/>
              <a:ext cx="4197375" cy="4197374"/>
            </a:xfrm>
            <a:prstGeom prst="ellipse">
              <a:avLst/>
            </a:prstGeom>
            <a:solidFill>
              <a:srgbClr val="E9F2F7"/>
            </a:solidFill>
            <a:ln w="12700">
              <a:noFill/>
            </a:ln>
          </p:spPr>
          <p:txBody>
            <a:bodyPr wrap="square" rtlCol="0" anchor="ctr">
              <a:noAutofit/>
            </a:bodyPr>
            <a:lstStyle/>
            <a:p>
              <a:pPr defTabSz="823489">
                <a:defRPr/>
              </a:pPr>
              <a:endParaRPr lang="it-IT" sz="811" kern="0">
                <a:solidFill>
                  <a:srgbClr val="003366"/>
                </a:solidFill>
              </a:endParaRPr>
            </a:p>
          </p:txBody>
        </p:sp>
        <p:grpSp>
          <p:nvGrpSpPr>
            <p:cNvPr id="9" name="Gruppo 25">
              <a:extLst>
                <a:ext uri="{FF2B5EF4-FFF2-40B4-BE49-F238E27FC236}">
                  <a16:creationId xmlns:a16="http://schemas.microsoft.com/office/drawing/2014/main" id="{DD270D14-FC9D-4786-9A4B-857BA41953DA}"/>
                </a:ext>
              </a:extLst>
            </p:cNvPr>
            <p:cNvGrpSpPr/>
            <p:nvPr/>
          </p:nvGrpSpPr>
          <p:grpSpPr>
            <a:xfrm>
              <a:off x="3568842" y="980728"/>
              <a:ext cx="1461823" cy="2766996"/>
              <a:chOff x="4224978" y="1034721"/>
              <a:chExt cx="1461823" cy="2766996"/>
            </a:xfrm>
          </p:grpSpPr>
          <p:cxnSp>
            <p:nvCxnSpPr>
              <p:cNvPr id="28" name="Straight Arrow Connector 15">
                <a:extLst>
                  <a:ext uri="{FF2B5EF4-FFF2-40B4-BE49-F238E27FC236}">
                    <a16:creationId xmlns:a16="http://schemas.microsoft.com/office/drawing/2014/main" id="{30742A11-FFDC-47C0-A34C-C41C948636C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1461716"/>
                <a:ext cx="0" cy="234000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3399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9" name="TextBox 19">
                <a:extLst>
                  <a:ext uri="{FF2B5EF4-FFF2-40B4-BE49-F238E27FC236}">
                    <a16:creationId xmlns:a16="http://schemas.microsoft.com/office/drawing/2014/main" id="{80558833-07E6-4F80-A363-0FADD3FCBC6C}"/>
                  </a:ext>
                </a:extLst>
              </p:cNvPr>
              <p:cNvSpPr txBox="1"/>
              <p:nvPr/>
            </p:nvSpPr>
            <p:spPr>
              <a:xfrm>
                <a:off x="4224978" y="1034721"/>
                <a:ext cx="1461823" cy="45005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Persone</a:t>
                </a:r>
              </a:p>
            </p:txBody>
          </p:sp>
        </p:grpSp>
        <p:grpSp>
          <p:nvGrpSpPr>
            <p:cNvPr id="10" name="Gruppo 26">
              <a:extLst>
                <a:ext uri="{FF2B5EF4-FFF2-40B4-BE49-F238E27FC236}">
                  <a16:creationId xmlns:a16="http://schemas.microsoft.com/office/drawing/2014/main" id="{713FDB35-6512-4663-965C-31A4FE686C25}"/>
                </a:ext>
              </a:extLst>
            </p:cNvPr>
            <p:cNvGrpSpPr/>
            <p:nvPr/>
          </p:nvGrpSpPr>
          <p:grpSpPr>
            <a:xfrm>
              <a:off x="4132944" y="4377796"/>
              <a:ext cx="4276212" cy="1298498"/>
              <a:chOff x="4789088" y="4431798"/>
              <a:chExt cx="4276211" cy="1298498"/>
            </a:xfrm>
          </p:grpSpPr>
          <p:sp>
            <p:nvSpPr>
              <p:cNvPr id="26" name="TextBox 9">
                <a:extLst>
                  <a:ext uri="{FF2B5EF4-FFF2-40B4-BE49-F238E27FC236}">
                    <a16:creationId xmlns:a16="http://schemas.microsoft.com/office/drawing/2014/main" id="{C0B2F737-FE6B-4686-BFD9-DA72453ADA47}"/>
                  </a:ext>
                </a:extLst>
              </p:cNvPr>
              <p:cNvSpPr txBox="1"/>
              <p:nvPr/>
            </p:nvSpPr>
            <p:spPr>
              <a:xfrm>
                <a:off x="7388383" y="5013176"/>
                <a:ext cx="1676916" cy="71712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Attività</a:t>
                </a:r>
              </a:p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lavorative</a:t>
                </a:r>
              </a:p>
            </p:txBody>
          </p:sp>
          <p:cxnSp>
            <p:nvCxnSpPr>
              <p:cNvPr id="27" name="Straight Arrow Connector 16">
                <a:extLst>
                  <a:ext uri="{FF2B5EF4-FFF2-40B4-BE49-F238E27FC236}">
                    <a16:creationId xmlns:a16="http://schemas.microsoft.com/office/drawing/2014/main" id="{3B97724F-8557-4B7D-8E57-1C6187E20D19}"/>
                  </a:ext>
                </a:extLst>
              </p:cNvPr>
              <p:cNvCxnSpPr/>
              <p:nvPr/>
            </p:nvCxnSpPr>
            <p:spPr bwMode="auto">
              <a:xfrm rot="7200000" flipH="1">
                <a:off x="6085088" y="3135798"/>
                <a:ext cx="0" cy="25920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3399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</p:grpSp>
        <p:grpSp>
          <p:nvGrpSpPr>
            <p:cNvPr id="11" name="Gruppo 35">
              <a:extLst>
                <a:ext uri="{FF2B5EF4-FFF2-40B4-BE49-F238E27FC236}">
                  <a16:creationId xmlns:a16="http://schemas.microsoft.com/office/drawing/2014/main" id="{91C1BB7B-366F-46CE-AFE4-0D22A9A63CFD}"/>
                </a:ext>
              </a:extLst>
            </p:cNvPr>
            <p:cNvGrpSpPr/>
            <p:nvPr/>
          </p:nvGrpSpPr>
          <p:grpSpPr>
            <a:xfrm>
              <a:off x="609847" y="4361879"/>
              <a:ext cx="3849440" cy="1314415"/>
              <a:chOff x="609847" y="4415881"/>
              <a:chExt cx="3849440" cy="1314415"/>
            </a:xfrm>
          </p:grpSpPr>
          <p:cxnSp>
            <p:nvCxnSpPr>
              <p:cNvPr id="24" name="Straight Arrow Connector 16">
                <a:extLst>
                  <a:ext uri="{FF2B5EF4-FFF2-40B4-BE49-F238E27FC236}">
                    <a16:creationId xmlns:a16="http://schemas.microsoft.com/office/drawing/2014/main" id="{8EDEE614-8CCE-447F-8514-0E90BB7F264E}"/>
                  </a:ext>
                </a:extLst>
              </p:cNvPr>
              <p:cNvCxnSpPr/>
              <p:nvPr/>
            </p:nvCxnSpPr>
            <p:spPr bwMode="auto">
              <a:xfrm rot="14400000">
                <a:off x="3199287" y="3155881"/>
                <a:ext cx="0" cy="25200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3399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25" name="TextBox 21">
                <a:extLst>
                  <a:ext uri="{FF2B5EF4-FFF2-40B4-BE49-F238E27FC236}">
                    <a16:creationId xmlns:a16="http://schemas.microsoft.com/office/drawing/2014/main" id="{2911D71B-551C-488A-8B3E-2EC7E349F2EE}"/>
                  </a:ext>
                </a:extLst>
              </p:cNvPr>
              <p:cNvSpPr txBox="1"/>
              <p:nvPr/>
            </p:nvSpPr>
            <p:spPr>
              <a:xfrm>
                <a:off x="609847" y="5076896"/>
                <a:ext cx="1461823" cy="653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Modello di</a:t>
                </a:r>
              </a:p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Leadership</a:t>
                </a: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9631461A-D487-4F1D-9813-96BC0B32F238}"/>
                </a:ext>
              </a:extLst>
            </p:cNvPr>
            <p:cNvGrpSpPr/>
            <p:nvPr/>
          </p:nvGrpSpPr>
          <p:grpSpPr>
            <a:xfrm>
              <a:off x="4226981" y="1790822"/>
              <a:ext cx="144016" cy="1720051"/>
              <a:chOff x="4226981" y="1844824"/>
              <a:chExt cx="144016" cy="1720051"/>
            </a:xfrm>
          </p:grpSpPr>
          <p:cxnSp>
            <p:nvCxnSpPr>
              <p:cNvPr id="21" name="Straight Connector 17">
                <a:extLst>
                  <a:ext uri="{FF2B5EF4-FFF2-40B4-BE49-F238E27FC236}">
                    <a16:creationId xmlns:a16="http://schemas.microsoft.com/office/drawing/2014/main" id="{6B681731-9559-4BDC-8586-157D5791C296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18">
                <a:extLst>
                  <a:ext uri="{FF2B5EF4-FFF2-40B4-BE49-F238E27FC236}">
                    <a16:creationId xmlns:a16="http://schemas.microsoft.com/office/drawing/2014/main" id="{4D99C880-0429-425B-8106-9BE1540B8F36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19">
                <a:extLst>
                  <a:ext uri="{FF2B5EF4-FFF2-40B4-BE49-F238E27FC236}">
                    <a16:creationId xmlns:a16="http://schemas.microsoft.com/office/drawing/2014/main" id="{2A642362-C776-4C62-92EB-4ADFE9C007A5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5B6B7554-8ECE-4FE1-9422-D160764B2AB2}"/>
                </a:ext>
              </a:extLst>
            </p:cNvPr>
            <p:cNvGrpSpPr/>
            <p:nvPr/>
          </p:nvGrpSpPr>
          <p:grpSpPr>
            <a:xfrm>
              <a:off x="5195649" y="3407562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14400000"/>
              </a:camera>
              <a:lightRig rig="threePt" dir="t"/>
            </a:scene3d>
          </p:grpSpPr>
          <p:cxnSp>
            <p:nvCxnSpPr>
              <p:cNvPr id="18" name="Straight Connector 28">
                <a:extLst>
                  <a:ext uri="{FF2B5EF4-FFF2-40B4-BE49-F238E27FC236}">
                    <a16:creationId xmlns:a16="http://schemas.microsoft.com/office/drawing/2014/main" id="{487080F3-2E38-4474-9E9E-ADFDCBE51DE0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29">
                <a:extLst>
                  <a:ext uri="{FF2B5EF4-FFF2-40B4-BE49-F238E27FC236}">
                    <a16:creationId xmlns:a16="http://schemas.microsoft.com/office/drawing/2014/main" id="{027E27A4-6EEF-422F-9771-587294A26562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30">
                <a:extLst>
                  <a:ext uri="{FF2B5EF4-FFF2-40B4-BE49-F238E27FC236}">
                    <a16:creationId xmlns:a16="http://schemas.microsoft.com/office/drawing/2014/main" id="{320AF79A-ADA3-4AA2-978E-46744AF26F0B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" name="Group 23">
              <a:extLst>
                <a:ext uri="{FF2B5EF4-FFF2-40B4-BE49-F238E27FC236}">
                  <a16:creationId xmlns:a16="http://schemas.microsoft.com/office/drawing/2014/main" id="{6A17D29E-CE21-4C23-8E32-6674EC76981B}"/>
                </a:ext>
              </a:extLst>
            </p:cNvPr>
            <p:cNvGrpSpPr/>
            <p:nvPr/>
          </p:nvGrpSpPr>
          <p:grpSpPr>
            <a:xfrm>
              <a:off x="3300279" y="3391280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7200000"/>
              </a:camera>
              <a:lightRig rig="threePt" dir="t"/>
            </a:scene3d>
          </p:grpSpPr>
          <p:cxnSp>
            <p:nvCxnSpPr>
              <p:cNvPr id="15" name="Straight Connector 24">
                <a:extLst>
                  <a:ext uri="{FF2B5EF4-FFF2-40B4-BE49-F238E27FC236}">
                    <a16:creationId xmlns:a16="http://schemas.microsoft.com/office/drawing/2014/main" id="{EB3AB436-8B6C-4AFF-8A53-42E6A9A8196B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25">
                <a:extLst>
                  <a:ext uri="{FF2B5EF4-FFF2-40B4-BE49-F238E27FC236}">
                    <a16:creationId xmlns:a16="http://schemas.microsoft.com/office/drawing/2014/main" id="{ADB000BA-EBDC-416F-ABAE-BC64BF916E13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26">
                <a:extLst>
                  <a:ext uri="{FF2B5EF4-FFF2-40B4-BE49-F238E27FC236}">
                    <a16:creationId xmlns:a16="http://schemas.microsoft.com/office/drawing/2014/main" id="{1E9C2FA5-62EC-47A2-9137-AD5A7B468DD2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7" name="TextBox 22">
            <a:extLst>
              <a:ext uri="{FF2B5EF4-FFF2-40B4-BE49-F238E27FC236}">
                <a16:creationId xmlns:a16="http://schemas.microsoft.com/office/drawing/2014/main" id="{C3A9864F-1F3C-4EE6-AFA9-A5B1E34FE80E}"/>
              </a:ext>
            </a:extLst>
          </p:cNvPr>
          <p:cNvSpPr txBox="1"/>
          <p:nvPr/>
        </p:nvSpPr>
        <p:spPr>
          <a:xfrm>
            <a:off x="5740979" y="1583831"/>
            <a:ext cx="378630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1">
                <a:solidFill>
                  <a:srgbClr val="0068A0"/>
                </a:solidFill>
              </a:rPr>
              <a:t>Alto</a:t>
            </a: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0357FF23-CA16-4D00-A441-BA67287D1BCE}"/>
              </a:ext>
            </a:extLst>
          </p:cNvPr>
          <p:cNvSpPr txBox="1"/>
          <p:nvPr/>
        </p:nvSpPr>
        <p:spPr>
          <a:xfrm>
            <a:off x="5740979" y="2459084"/>
            <a:ext cx="489236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1">
                <a:solidFill>
                  <a:srgbClr val="0068A0"/>
                </a:solidFill>
              </a:rPr>
              <a:t>Medio</a:t>
            </a:r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9B5CD34B-D6AC-4F48-8EEF-524843A62A6D}"/>
              </a:ext>
            </a:extLst>
          </p:cNvPr>
          <p:cNvSpPr txBox="1"/>
          <p:nvPr/>
        </p:nvSpPr>
        <p:spPr>
          <a:xfrm>
            <a:off x="5740980" y="3308409"/>
            <a:ext cx="466794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1">
                <a:solidFill>
                  <a:srgbClr val="0068A0"/>
                </a:solidFill>
              </a:rPr>
              <a:t>Basso</a:t>
            </a:r>
          </a:p>
        </p:txBody>
      </p:sp>
      <p:sp>
        <p:nvSpPr>
          <p:cNvPr id="40" name="Rounded Rectangular Callout 2">
            <a:extLst>
              <a:ext uri="{FF2B5EF4-FFF2-40B4-BE49-F238E27FC236}">
                <a16:creationId xmlns:a16="http://schemas.microsoft.com/office/drawing/2014/main" id="{060BB7E9-797C-43C4-A15B-5E3AE973552A}"/>
              </a:ext>
            </a:extLst>
          </p:cNvPr>
          <p:cNvSpPr/>
          <p:nvPr/>
        </p:nvSpPr>
        <p:spPr bwMode="auto">
          <a:xfrm>
            <a:off x="422266" y="2131498"/>
            <a:ext cx="4061051" cy="1425699"/>
          </a:xfrm>
          <a:prstGeom prst="wedgeRoundRectCallout">
            <a:avLst>
              <a:gd name="adj1" fmla="val 75092"/>
              <a:gd name="adj2" fmla="val -72054"/>
              <a:gd name="adj3" fmla="val 16667"/>
            </a:avLst>
          </a:prstGeom>
          <a:solidFill>
            <a:srgbClr val="FFFFFF"/>
          </a:solidFill>
          <a:ln w="12700" cap="flat" cmpd="sng" algn="ctr">
            <a:solidFill>
              <a:srgbClr val="92B93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175" tIns="41175" rIns="41175" bIns="41175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Indipendenza e autonomia nello svolgimento della propria mansione</a:t>
            </a:r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Familiarità e propensione all’utilizzo di strumenti IT a supporto delle attività lavorative</a:t>
            </a:r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Bisogno di interazione sociale</a:t>
            </a:r>
          </a:p>
        </p:txBody>
      </p:sp>
    </p:spTree>
    <p:extLst>
      <p:ext uri="{BB962C8B-B14F-4D97-AF65-F5344CB8AC3E}">
        <p14:creationId xmlns:p14="http://schemas.microsoft.com/office/powerpoint/2010/main" val="34694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2EC57E-E571-4A39-8EB4-753260287113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Readiness </a:t>
            </a:r>
            <a:r>
              <a:rPr lang="it-IT" sz="3600" b="0" err="1">
                <a:solidFill>
                  <a:srgbClr val="0068A0"/>
                </a:solidFill>
              </a:rPr>
              <a:t>Assessment</a:t>
            </a:r>
            <a:endParaRPr lang="it-IT" sz="3600" b="0">
              <a:solidFill>
                <a:srgbClr val="0068A0"/>
              </a:solidFill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DC40E97D-ADBA-4ECD-8360-70685336D7C5}"/>
              </a:ext>
            </a:extLst>
          </p:cNvPr>
          <p:cNvGrpSpPr/>
          <p:nvPr/>
        </p:nvGrpSpPr>
        <p:grpSpPr>
          <a:xfrm>
            <a:off x="1677412" y="891744"/>
            <a:ext cx="8423861" cy="5084325"/>
            <a:chOff x="609847" y="980728"/>
            <a:chExt cx="7799309" cy="5024163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19A8CF80-46C0-4579-8EA0-0D0B000C348D}"/>
                </a:ext>
              </a:extLst>
            </p:cNvPr>
            <p:cNvGrpSpPr/>
            <p:nvPr/>
          </p:nvGrpSpPr>
          <p:grpSpPr>
            <a:xfrm>
              <a:off x="3372287" y="3346262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7200000"/>
              </a:camera>
              <a:lightRig rig="threePt" dir="t"/>
            </a:scene3d>
          </p:grpSpPr>
          <p:cxnSp>
            <p:nvCxnSpPr>
              <p:cNvPr id="33" name="Straight Connector 24">
                <a:extLst>
                  <a:ext uri="{FF2B5EF4-FFF2-40B4-BE49-F238E27FC236}">
                    <a16:creationId xmlns:a16="http://schemas.microsoft.com/office/drawing/2014/main" id="{5017E826-58AD-4858-883C-A05604D0DA12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25">
                <a:extLst>
                  <a:ext uri="{FF2B5EF4-FFF2-40B4-BE49-F238E27FC236}">
                    <a16:creationId xmlns:a16="http://schemas.microsoft.com/office/drawing/2014/main" id="{37398CAA-D0D2-43A1-9EDD-AB7C0AF2F6BA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26">
                <a:extLst>
                  <a:ext uri="{FF2B5EF4-FFF2-40B4-BE49-F238E27FC236}">
                    <a16:creationId xmlns:a16="http://schemas.microsoft.com/office/drawing/2014/main" id="{542BF8EF-3145-40AA-BD4B-ABE70AF9DA8A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Group 27">
              <a:extLst>
                <a:ext uri="{FF2B5EF4-FFF2-40B4-BE49-F238E27FC236}">
                  <a16:creationId xmlns:a16="http://schemas.microsoft.com/office/drawing/2014/main" id="{9082A16F-4A84-4546-84EC-A2156E52A1B4}"/>
                </a:ext>
              </a:extLst>
            </p:cNvPr>
            <p:cNvGrpSpPr/>
            <p:nvPr/>
          </p:nvGrpSpPr>
          <p:grpSpPr>
            <a:xfrm>
              <a:off x="5267657" y="3362544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14400000"/>
              </a:camera>
              <a:lightRig rig="threePt" dir="t"/>
            </a:scene3d>
          </p:grpSpPr>
          <p:cxnSp>
            <p:nvCxnSpPr>
              <p:cNvPr id="30" name="Straight Connector 28">
                <a:extLst>
                  <a:ext uri="{FF2B5EF4-FFF2-40B4-BE49-F238E27FC236}">
                    <a16:creationId xmlns:a16="http://schemas.microsoft.com/office/drawing/2014/main" id="{8922ABB5-EE03-4E6A-8541-5E102327B287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29">
                <a:extLst>
                  <a:ext uri="{FF2B5EF4-FFF2-40B4-BE49-F238E27FC236}">
                    <a16:creationId xmlns:a16="http://schemas.microsoft.com/office/drawing/2014/main" id="{87FF3F95-B33D-4EE6-ABFE-478BB25E2A64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0">
                <a:extLst>
                  <a:ext uri="{FF2B5EF4-FFF2-40B4-BE49-F238E27FC236}">
                    <a16:creationId xmlns:a16="http://schemas.microsoft.com/office/drawing/2014/main" id="{7602ACA0-9360-4F9E-A259-EF68B5268A37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" name="Ovale 59">
              <a:extLst>
                <a:ext uri="{FF2B5EF4-FFF2-40B4-BE49-F238E27FC236}">
                  <a16:creationId xmlns:a16="http://schemas.microsoft.com/office/drawing/2014/main" id="{DE6EF87C-6E61-4203-9B57-B4E24D20CDDA}"/>
                </a:ext>
              </a:extLst>
            </p:cNvPr>
            <p:cNvSpPr/>
            <p:nvPr/>
          </p:nvSpPr>
          <p:spPr>
            <a:xfrm>
              <a:off x="2173581" y="1807517"/>
              <a:ext cx="4197375" cy="4197374"/>
            </a:xfrm>
            <a:prstGeom prst="ellipse">
              <a:avLst/>
            </a:prstGeom>
            <a:solidFill>
              <a:srgbClr val="E9F2F7"/>
            </a:solidFill>
            <a:ln w="12700">
              <a:noFill/>
            </a:ln>
          </p:spPr>
          <p:txBody>
            <a:bodyPr wrap="square" rtlCol="0" anchor="ctr">
              <a:noAutofit/>
            </a:bodyPr>
            <a:lstStyle/>
            <a:p>
              <a:pPr defTabSz="823489">
                <a:defRPr/>
              </a:pPr>
              <a:endParaRPr lang="it-IT" sz="811" kern="0">
                <a:solidFill>
                  <a:srgbClr val="003366"/>
                </a:solidFill>
              </a:endParaRPr>
            </a:p>
          </p:txBody>
        </p:sp>
        <p:grpSp>
          <p:nvGrpSpPr>
            <p:cNvPr id="9" name="Gruppo 25">
              <a:extLst>
                <a:ext uri="{FF2B5EF4-FFF2-40B4-BE49-F238E27FC236}">
                  <a16:creationId xmlns:a16="http://schemas.microsoft.com/office/drawing/2014/main" id="{DD270D14-FC9D-4786-9A4B-857BA41953DA}"/>
                </a:ext>
              </a:extLst>
            </p:cNvPr>
            <p:cNvGrpSpPr/>
            <p:nvPr/>
          </p:nvGrpSpPr>
          <p:grpSpPr>
            <a:xfrm>
              <a:off x="3568842" y="980728"/>
              <a:ext cx="1461823" cy="2766996"/>
              <a:chOff x="4224978" y="1034721"/>
              <a:chExt cx="1461823" cy="2766996"/>
            </a:xfrm>
          </p:grpSpPr>
          <p:cxnSp>
            <p:nvCxnSpPr>
              <p:cNvPr id="28" name="Straight Arrow Connector 15">
                <a:extLst>
                  <a:ext uri="{FF2B5EF4-FFF2-40B4-BE49-F238E27FC236}">
                    <a16:creationId xmlns:a16="http://schemas.microsoft.com/office/drawing/2014/main" id="{30742A11-FFDC-47C0-A34C-C41C948636C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1461716"/>
                <a:ext cx="0" cy="234000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3399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9" name="TextBox 19">
                <a:extLst>
                  <a:ext uri="{FF2B5EF4-FFF2-40B4-BE49-F238E27FC236}">
                    <a16:creationId xmlns:a16="http://schemas.microsoft.com/office/drawing/2014/main" id="{80558833-07E6-4F80-A363-0FADD3FCBC6C}"/>
                  </a:ext>
                </a:extLst>
              </p:cNvPr>
              <p:cNvSpPr txBox="1"/>
              <p:nvPr/>
            </p:nvSpPr>
            <p:spPr>
              <a:xfrm>
                <a:off x="4224978" y="1034721"/>
                <a:ext cx="1461823" cy="45005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Persone</a:t>
                </a:r>
              </a:p>
            </p:txBody>
          </p:sp>
        </p:grpSp>
        <p:grpSp>
          <p:nvGrpSpPr>
            <p:cNvPr id="10" name="Gruppo 26">
              <a:extLst>
                <a:ext uri="{FF2B5EF4-FFF2-40B4-BE49-F238E27FC236}">
                  <a16:creationId xmlns:a16="http://schemas.microsoft.com/office/drawing/2014/main" id="{713FDB35-6512-4663-965C-31A4FE686C25}"/>
                </a:ext>
              </a:extLst>
            </p:cNvPr>
            <p:cNvGrpSpPr/>
            <p:nvPr/>
          </p:nvGrpSpPr>
          <p:grpSpPr>
            <a:xfrm>
              <a:off x="4132944" y="4377796"/>
              <a:ext cx="4276212" cy="1298498"/>
              <a:chOff x="4789088" y="4431798"/>
              <a:chExt cx="4276211" cy="1298498"/>
            </a:xfrm>
          </p:grpSpPr>
          <p:sp>
            <p:nvSpPr>
              <p:cNvPr id="26" name="TextBox 9">
                <a:extLst>
                  <a:ext uri="{FF2B5EF4-FFF2-40B4-BE49-F238E27FC236}">
                    <a16:creationId xmlns:a16="http://schemas.microsoft.com/office/drawing/2014/main" id="{C0B2F737-FE6B-4686-BFD9-DA72453ADA47}"/>
                  </a:ext>
                </a:extLst>
              </p:cNvPr>
              <p:cNvSpPr txBox="1"/>
              <p:nvPr/>
            </p:nvSpPr>
            <p:spPr>
              <a:xfrm>
                <a:off x="7388383" y="5013176"/>
                <a:ext cx="1676916" cy="71712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Attività</a:t>
                </a:r>
              </a:p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lavorative</a:t>
                </a:r>
              </a:p>
            </p:txBody>
          </p:sp>
          <p:cxnSp>
            <p:nvCxnSpPr>
              <p:cNvPr id="27" name="Straight Arrow Connector 16">
                <a:extLst>
                  <a:ext uri="{FF2B5EF4-FFF2-40B4-BE49-F238E27FC236}">
                    <a16:creationId xmlns:a16="http://schemas.microsoft.com/office/drawing/2014/main" id="{3B97724F-8557-4B7D-8E57-1C6187E20D19}"/>
                  </a:ext>
                </a:extLst>
              </p:cNvPr>
              <p:cNvCxnSpPr/>
              <p:nvPr/>
            </p:nvCxnSpPr>
            <p:spPr bwMode="auto">
              <a:xfrm rot="7200000" flipH="1">
                <a:off x="6085088" y="3135798"/>
                <a:ext cx="0" cy="25920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3399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</p:grpSp>
        <p:grpSp>
          <p:nvGrpSpPr>
            <p:cNvPr id="11" name="Gruppo 35">
              <a:extLst>
                <a:ext uri="{FF2B5EF4-FFF2-40B4-BE49-F238E27FC236}">
                  <a16:creationId xmlns:a16="http://schemas.microsoft.com/office/drawing/2014/main" id="{91C1BB7B-366F-46CE-AFE4-0D22A9A63CFD}"/>
                </a:ext>
              </a:extLst>
            </p:cNvPr>
            <p:cNvGrpSpPr/>
            <p:nvPr/>
          </p:nvGrpSpPr>
          <p:grpSpPr>
            <a:xfrm>
              <a:off x="609847" y="4361879"/>
              <a:ext cx="3849440" cy="1314415"/>
              <a:chOff x="609847" y="4415881"/>
              <a:chExt cx="3849440" cy="1314415"/>
            </a:xfrm>
          </p:grpSpPr>
          <p:cxnSp>
            <p:nvCxnSpPr>
              <p:cNvPr id="24" name="Straight Arrow Connector 16">
                <a:extLst>
                  <a:ext uri="{FF2B5EF4-FFF2-40B4-BE49-F238E27FC236}">
                    <a16:creationId xmlns:a16="http://schemas.microsoft.com/office/drawing/2014/main" id="{8EDEE614-8CCE-447F-8514-0E90BB7F264E}"/>
                  </a:ext>
                </a:extLst>
              </p:cNvPr>
              <p:cNvCxnSpPr/>
              <p:nvPr/>
            </p:nvCxnSpPr>
            <p:spPr bwMode="auto">
              <a:xfrm rot="14400000">
                <a:off x="3199287" y="3155881"/>
                <a:ext cx="0" cy="25200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3399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25" name="TextBox 21">
                <a:extLst>
                  <a:ext uri="{FF2B5EF4-FFF2-40B4-BE49-F238E27FC236}">
                    <a16:creationId xmlns:a16="http://schemas.microsoft.com/office/drawing/2014/main" id="{2911D71B-551C-488A-8B3E-2EC7E349F2EE}"/>
                  </a:ext>
                </a:extLst>
              </p:cNvPr>
              <p:cNvSpPr txBox="1"/>
              <p:nvPr/>
            </p:nvSpPr>
            <p:spPr>
              <a:xfrm>
                <a:off x="609847" y="5076896"/>
                <a:ext cx="1461823" cy="653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Modello di</a:t>
                </a:r>
              </a:p>
              <a:p>
                <a:pPr>
                  <a:defRPr/>
                </a:pPr>
                <a:r>
                  <a:rPr lang="it-IT" kern="0">
                    <a:solidFill>
                      <a:srgbClr val="0068A0"/>
                    </a:solidFill>
                    <a:cs typeface="Arial"/>
                  </a:rPr>
                  <a:t>Leadership</a:t>
                </a: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9631461A-D487-4F1D-9813-96BC0B32F238}"/>
                </a:ext>
              </a:extLst>
            </p:cNvPr>
            <p:cNvGrpSpPr/>
            <p:nvPr/>
          </p:nvGrpSpPr>
          <p:grpSpPr>
            <a:xfrm>
              <a:off x="4226981" y="1790822"/>
              <a:ext cx="144016" cy="1720051"/>
              <a:chOff x="4226981" y="1844824"/>
              <a:chExt cx="144016" cy="1720051"/>
            </a:xfrm>
          </p:grpSpPr>
          <p:cxnSp>
            <p:nvCxnSpPr>
              <p:cNvPr id="21" name="Straight Connector 17">
                <a:extLst>
                  <a:ext uri="{FF2B5EF4-FFF2-40B4-BE49-F238E27FC236}">
                    <a16:creationId xmlns:a16="http://schemas.microsoft.com/office/drawing/2014/main" id="{6B681731-9559-4BDC-8586-157D5791C296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18">
                <a:extLst>
                  <a:ext uri="{FF2B5EF4-FFF2-40B4-BE49-F238E27FC236}">
                    <a16:creationId xmlns:a16="http://schemas.microsoft.com/office/drawing/2014/main" id="{4D99C880-0429-425B-8106-9BE1540B8F36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19">
                <a:extLst>
                  <a:ext uri="{FF2B5EF4-FFF2-40B4-BE49-F238E27FC236}">
                    <a16:creationId xmlns:a16="http://schemas.microsoft.com/office/drawing/2014/main" id="{2A642362-C776-4C62-92EB-4ADFE9C007A5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5B6B7554-8ECE-4FE1-9422-D160764B2AB2}"/>
                </a:ext>
              </a:extLst>
            </p:cNvPr>
            <p:cNvGrpSpPr/>
            <p:nvPr/>
          </p:nvGrpSpPr>
          <p:grpSpPr>
            <a:xfrm>
              <a:off x="5195649" y="3407562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14400000"/>
              </a:camera>
              <a:lightRig rig="threePt" dir="t"/>
            </a:scene3d>
          </p:grpSpPr>
          <p:cxnSp>
            <p:nvCxnSpPr>
              <p:cNvPr id="18" name="Straight Connector 28">
                <a:extLst>
                  <a:ext uri="{FF2B5EF4-FFF2-40B4-BE49-F238E27FC236}">
                    <a16:creationId xmlns:a16="http://schemas.microsoft.com/office/drawing/2014/main" id="{487080F3-2E38-4474-9E9E-ADFDCBE51DE0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29">
                <a:extLst>
                  <a:ext uri="{FF2B5EF4-FFF2-40B4-BE49-F238E27FC236}">
                    <a16:creationId xmlns:a16="http://schemas.microsoft.com/office/drawing/2014/main" id="{027E27A4-6EEF-422F-9771-587294A26562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30">
                <a:extLst>
                  <a:ext uri="{FF2B5EF4-FFF2-40B4-BE49-F238E27FC236}">
                    <a16:creationId xmlns:a16="http://schemas.microsoft.com/office/drawing/2014/main" id="{320AF79A-ADA3-4AA2-978E-46744AF26F0B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" name="Group 23">
              <a:extLst>
                <a:ext uri="{FF2B5EF4-FFF2-40B4-BE49-F238E27FC236}">
                  <a16:creationId xmlns:a16="http://schemas.microsoft.com/office/drawing/2014/main" id="{6A17D29E-CE21-4C23-8E32-6674EC76981B}"/>
                </a:ext>
              </a:extLst>
            </p:cNvPr>
            <p:cNvGrpSpPr/>
            <p:nvPr/>
          </p:nvGrpSpPr>
          <p:grpSpPr>
            <a:xfrm>
              <a:off x="3300279" y="3391280"/>
              <a:ext cx="144016" cy="1720051"/>
              <a:chOff x="4226981" y="1844824"/>
              <a:chExt cx="144016" cy="1720051"/>
            </a:xfrm>
            <a:scene3d>
              <a:camera prst="orthographicFront">
                <a:rot lat="0" lon="0" rev="7200000"/>
              </a:camera>
              <a:lightRig rig="threePt" dir="t"/>
            </a:scene3d>
          </p:grpSpPr>
          <p:cxnSp>
            <p:nvCxnSpPr>
              <p:cNvPr id="15" name="Straight Connector 24">
                <a:extLst>
                  <a:ext uri="{FF2B5EF4-FFF2-40B4-BE49-F238E27FC236}">
                    <a16:creationId xmlns:a16="http://schemas.microsoft.com/office/drawing/2014/main" id="{EB3AB436-8B6C-4AFF-8A53-42E6A9A8196B}"/>
                  </a:ext>
                </a:extLst>
              </p:cNvPr>
              <p:cNvCxnSpPr/>
              <p:nvPr/>
            </p:nvCxnSpPr>
            <p:spPr bwMode="auto">
              <a:xfrm>
                <a:off x="4226981" y="3564875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25">
                <a:extLst>
                  <a:ext uri="{FF2B5EF4-FFF2-40B4-BE49-F238E27FC236}">
                    <a16:creationId xmlns:a16="http://schemas.microsoft.com/office/drawing/2014/main" id="{ADB000BA-EBDC-416F-ABAE-BC64BF916E13}"/>
                  </a:ext>
                </a:extLst>
              </p:cNvPr>
              <p:cNvCxnSpPr/>
              <p:nvPr/>
            </p:nvCxnSpPr>
            <p:spPr bwMode="auto">
              <a:xfrm>
                <a:off x="4226981" y="1844824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26">
                <a:extLst>
                  <a:ext uri="{FF2B5EF4-FFF2-40B4-BE49-F238E27FC236}">
                    <a16:creationId xmlns:a16="http://schemas.microsoft.com/office/drawing/2014/main" id="{1E9C2FA5-62EC-47A2-9137-AD5A7B468DD2}"/>
                  </a:ext>
                </a:extLst>
              </p:cNvPr>
              <p:cNvCxnSpPr/>
              <p:nvPr/>
            </p:nvCxnSpPr>
            <p:spPr bwMode="auto">
              <a:xfrm>
                <a:off x="4226981" y="2704849"/>
                <a:ext cx="14401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7" name="TextBox 22">
            <a:extLst>
              <a:ext uri="{FF2B5EF4-FFF2-40B4-BE49-F238E27FC236}">
                <a16:creationId xmlns:a16="http://schemas.microsoft.com/office/drawing/2014/main" id="{C3A9864F-1F3C-4EE6-AFA9-A5B1E34FE80E}"/>
              </a:ext>
            </a:extLst>
          </p:cNvPr>
          <p:cNvSpPr txBox="1"/>
          <p:nvPr/>
        </p:nvSpPr>
        <p:spPr>
          <a:xfrm>
            <a:off x="5740979" y="1583831"/>
            <a:ext cx="378630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1">
                <a:solidFill>
                  <a:srgbClr val="0068A0"/>
                </a:solidFill>
              </a:rPr>
              <a:t>Alto</a:t>
            </a: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0357FF23-CA16-4D00-A441-BA67287D1BCE}"/>
              </a:ext>
            </a:extLst>
          </p:cNvPr>
          <p:cNvSpPr txBox="1"/>
          <p:nvPr/>
        </p:nvSpPr>
        <p:spPr>
          <a:xfrm>
            <a:off x="5740979" y="2459084"/>
            <a:ext cx="489236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1">
                <a:solidFill>
                  <a:srgbClr val="0068A0"/>
                </a:solidFill>
              </a:rPr>
              <a:t>Medio</a:t>
            </a:r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9B5CD34B-D6AC-4F48-8EEF-524843A62A6D}"/>
              </a:ext>
            </a:extLst>
          </p:cNvPr>
          <p:cNvSpPr txBox="1"/>
          <p:nvPr/>
        </p:nvSpPr>
        <p:spPr>
          <a:xfrm>
            <a:off x="5740980" y="3308409"/>
            <a:ext cx="466794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1">
                <a:solidFill>
                  <a:srgbClr val="0068A0"/>
                </a:solidFill>
              </a:rPr>
              <a:t>Basso</a:t>
            </a:r>
          </a:p>
        </p:txBody>
      </p:sp>
      <p:sp>
        <p:nvSpPr>
          <p:cNvPr id="41" name="Rounded Rectangular Callout 32">
            <a:extLst>
              <a:ext uri="{FF2B5EF4-FFF2-40B4-BE49-F238E27FC236}">
                <a16:creationId xmlns:a16="http://schemas.microsoft.com/office/drawing/2014/main" id="{08946907-167B-4581-BCFC-572FF87E9982}"/>
              </a:ext>
            </a:extLst>
          </p:cNvPr>
          <p:cNvSpPr/>
          <p:nvPr/>
        </p:nvSpPr>
        <p:spPr bwMode="auto">
          <a:xfrm>
            <a:off x="3703244" y="4966852"/>
            <a:ext cx="5671951" cy="1805945"/>
          </a:xfrm>
          <a:prstGeom prst="wedgeRoundRectCallout">
            <a:avLst>
              <a:gd name="adj1" fmla="val -60985"/>
              <a:gd name="adj2" fmla="val -34144"/>
              <a:gd name="adj3" fmla="val 16667"/>
            </a:avLst>
          </a:prstGeom>
          <a:solidFill>
            <a:srgbClr val="FFFFFF"/>
          </a:solidFill>
          <a:ln w="12700" cap="flat" cmpd="sng" algn="ctr">
            <a:solidFill>
              <a:srgbClr val="92B93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1175" tIns="41175" rIns="41175" bIns="41175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Visione e propensione all’adozione di modelli di Smart </a:t>
            </a:r>
            <a:r>
              <a:rPr lang="it-IT" sz="1400" err="1"/>
              <a:t>Working</a:t>
            </a:r>
            <a:r>
              <a:rPr lang="it-IT" sz="1400"/>
              <a:t> (opportunità e criticità attese)</a:t>
            </a:r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Livello di </a:t>
            </a:r>
            <a:r>
              <a:rPr lang="it-IT" sz="1400" err="1"/>
              <a:t>sponsorship</a:t>
            </a:r>
            <a:r>
              <a:rPr lang="it-IT" sz="1400"/>
              <a:t> atteso</a:t>
            </a:r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Livello di supervisione e controllo richiesto sulle persone</a:t>
            </a:r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Livello di delega decisionale</a:t>
            </a:r>
          </a:p>
          <a:p>
            <a:pPr marL="174625" indent="-174625" eaLnBrk="0" fontAlgn="base" hangingPunct="0">
              <a:spcBef>
                <a:spcPct val="0"/>
              </a:spcBef>
              <a:spcAft>
                <a:spcPts val="540"/>
              </a:spcAft>
              <a:buClr>
                <a:srgbClr val="92B93B"/>
              </a:buClr>
              <a:buFont typeface="Arial"/>
              <a:buChar char="•"/>
            </a:pPr>
            <a:r>
              <a:rPr lang="it-IT" sz="1400"/>
              <a:t>Approccio alla valutazione delle persone</a:t>
            </a:r>
          </a:p>
        </p:txBody>
      </p:sp>
    </p:spTree>
    <p:extLst>
      <p:ext uri="{BB962C8B-B14F-4D97-AF65-F5344CB8AC3E}">
        <p14:creationId xmlns:p14="http://schemas.microsoft.com/office/powerpoint/2010/main" val="32443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2EC57E-E571-4A39-8EB4-753260287113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Mappatura sulla matrice Readiness – Benefici attesi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61E2F02-2831-43D9-A80D-DC9FCF5E6B70}"/>
              </a:ext>
            </a:extLst>
          </p:cNvPr>
          <p:cNvGrpSpPr/>
          <p:nvPr/>
        </p:nvGrpSpPr>
        <p:grpSpPr>
          <a:xfrm>
            <a:off x="569314" y="1407560"/>
            <a:ext cx="8985651" cy="4722982"/>
            <a:chOff x="442262" y="1669418"/>
            <a:chExt cx="7114422" cy="4722981"/>
          </a:xfrm>
        </p:grpSpPr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91F977D0-E49B-40C7-B48F-A9BC30EB2458}"/>
                </a:ext>
              </a:extLst>
            </p:cNvPr>
            <p:cNvSpPr/>
            <p:nvPr/>
          </p:nvSpPr>
          <p:spPr>
            <a:xfrm>
              <a:off x="1054577" y="2039286"/>
              <a:ext cx="6290787" cy="38598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EFF0EE"/>
                </a:solidFill>
              </a:endParaRPr>
            </a:p>
          </p:txBody>
        </p:sp>
        <p:sp>
          <p:nvSpPr>
            <p:cNvPr id="43" name="Freccia a destra 61">
              <a:extLst>
                <a:ext uri="{FF2B5EF4-FFF2-40B4-BE49-F238E27FC236}">
                  <a16:creationId xmlns:a16="http://schemas.microsoft.com/office/drawing/2014/main" id="{B9D7DE9E-2F95-4AEA-8DAF-52374588B804}"/>
                </a:ext>
              </a:extLst>
            </p:cNvPr>
            <p:cNvSpPr/>
            <p:nvPr/>
          </p:nvSpPr>
          <p:spPr bwMode="auto">
            <a:xfrm rot="5400000">
              <a:off x="-1324410" y="3627899"/>
              <a:ext cx="4446820" cy="529857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08C505F4-A427-448B-9592-C8694EE2D0D6}"/>
                </a:ext>
              </a:extLst>
            </p:cNvPr>
            <p:cNvSpPr txBox="1"/>
            <p:nvPr/>
          </p:nvSpPr>
          <p:spPr>
            <a:xfrm rot="16200000">
              <a:off x="-1340757" y="3501844"/>
              <a:ext cx="3818352" cy="2523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471">
                  <a:cs typeface="Arial" pitchFamily="34" charset="0"/>
                </a:rPr>
                <a:t>Benefici attesi</a:t>
              </a:r>
            </a:p>
          </p:txBody>
        </p:sp>
        <p:sp>
          <p:nvSpPr>
            <p:cNvPr id="45" name="Freccia a destra 61">
              <a:extLst>
                <a:ext uri="{FF2B5EF4-FFF2-40B4-BE49-F238E27FC236}">
                  <a16:creationId xmlns:a16="http://schemas.microsoft.com/office/drawing/2014/main" id="{47467215-B2D1-4D05-850D-3DC57ADDF867}"/>
                </a:ext>
              </a:extLst>
            </p:cNvPr>
            <p:cNvSpPr/>
            <p:nvPr/>
          </p:nvSpPr>
          <p:spPr bwMode="auto">
            <a:xfrm flipH="1">
              <a:off x="791520" y="5821262"/>
              <a:ext cx="6765164" cy="411799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650FD48C-7DAF-4764-8CC3-7C127DD7DE4B}"/>
                </a:ext>
              </a:extLst>
            </p:cNvPr>
            <p:cNvSpPr/>
            <p:nvPr/>
          </p:nvSpPr>
          <p:spPr>
            <a:xfrm>
              <a:off x="694576" y="5858011"/>
              <a:ext cx="360000" cy="36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68A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>
                <a:solidFill>
                  <a:srgbClr val="3399FF"/>
                </a:solidFill>
                <a:latin typeface="PT Sans"/>
                <a:cs typeface="Arial" pitchFamily="34" charset="0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C295C7D9-A0C3-420E-BFCA-1A277C7134E8}"/>
                </a:ext>
              </a:extLst>
            </p:cNvPr>
            <p:cNvSpPr txBox="1"/>
            <p:nvPr/>
          </p:nvSpPr>
          <p:spPr>
            <a:xfrm>
              <a:off x="1054578" y="6073722"/>
              <a:ext cx="6290786" cy="3186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471">
                  <a:cs typeface="Arial" pitchFamily="34" charset="0"/>
                </a:rPr>
                <a:t>Readiness Index</a:t>
              </a:r>
            </a:p>
          </p:txBody>
        </p:sp>
        <p:cxnSp>
          <p:nvCxnSpPr>
            <p:cNvPr id="48" name="Connettore 1 41">
              <a:extLst>
                <a:ext uri="{FF2B5EF4-FFF2-40B4-BE49-F238E27FC236}">
                  <a16:creationId xmlns:a16="http://schemas.microsoft.com/office/drawing/2014/main" id="{DF4D0876-4DAC-4EAB-95EA-B13190D04080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>
              <a:off x="1054576" y="3969195"/>
              <a:ext cx="6290788" cy="1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2">
              <a:extLst>
                <a:ext uri="{FF2B5EF4-FFF2-40B4-BE49-F238E27FC236}">
                  <a16:creationId xmlns:a16="http://schemas.microsoft.com/office/drawing/2014/main" id="{BE37C8D0-CDBB-40B9-9DFB-16B7BBB357FC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 flipV="1">
              <a:off x="4199971" y="2039286"/>
              <a:ext cx="4" cy="3859819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ttangolo arrotondato 1">
            <a:extLst>
              <a:ext uri="{FF2B5EF4-FFF2-40B4-BE49-F238E27FC236}">
                <a16:creationId xmlns:a16="http://schemas.microsoft.com/office/drawing/2014/main" id="{B05BBDCA-F8B1-4E5A-93A0-994715802525}"/>
              </a:ext>
            </a:extLst>
          </p:cNvPr>
          <p:cNvSpPr/>
          <p:nvPr/>
        </p:nvSpPr>
        <p:spPr>
          <a:xfrm>
            <a:off x="3057592" y="2954775"/>
            <a:ext cx="4515557" cy="1504711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92B9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chemeClr val="tx1"/>
                </a:solidFill>
              </a:rPr>
              <a:t>La </a:t>
            </a:r>
            <a:r>
              <a:rPr lang="it-IT" sz="1600" b="1">
                <a:solidFill>
                  <a:schemeClr val="tx1"/>
                </a:solidFill>
              </a:rPr>
              <a:t>matrice Readiness – Benefici Attesi </a:t>
            </a:r>
            <a:r>
              <a:rPr lang="it-IT" sz="1600">
                <a:solidFill>
                  <a:schemeClr val="tx1"/>
                </a:solidFill>
              </a:rPr>
              <a:t>consente di mappare </a:t>
            </a:r>
            <a:r>
              <a:rPr lang="it-IT" sz="1600" b="1">
                <a:solidFill>
                  <a:schemeClr val="tx1"/>
                </a:solidFill>
              </a:rPr>
              <a:t>cluster di persone </a:t>
            </a:r>
            <a:r>
              <a:rPr lang="it-IT" sz="1600">
                <a:solidFill>
                  <a:schemeClr val="tx1"/>
                </a:solidFill>
              </a:rPr>
              <a:t>identificando </a:t>
            </a:r>
            <a:r>
              <a:rPr lang="it-IT" sz="1600" b="1">
                <a:solidFill>
                  <a:schemeClr val="tx1"/>
                </a:solidFill>
              </a:rPr>
              <a:t>possibili priorità e approcci da adottare </a:t>
            </a:r>
            <a:r>
              <a:rPr lang="it-IT" sz="1600">
                <a:solidFill>
                  <a:schemeClr val="tx1"/>
                </a:solidFill>
              </a:rPr>
              <a:t>per introdurre/definire l’evoluzione dello Smart Working</a:t>
            </a:r>
          </a:p>
        </p:txBody>
      </p:sp>
    </p:spTree>
    <p:extLst>
      <p:ext uri="{BB962C8B-B14F-4D97-AF65-F5344CB8AC3E}">
        <p14:creationId xmlns:p14="http://schemas.microsoft.com/office/powerpoint/2010/main" val="36005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2EC57E-E571-4A39-8EB4-753260287113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Mappatura sulla matrice Readiness – Benefici attesi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61E2F02-2831-43D9-A80D-DC9FCF5E6B70}"/>
              </a:ext>
            </a:extLst>
          </p:cNvPr>
          <p:cNvGrpSpPr/>
          <p:nvPr/>
        </p:nvGrpSpPr>
        <p:grpSpPr>
          <a:xfrm>
            <a:off x="569314" y="1407560"/>
            <a:ext cx="8985651" cy="4722982"/>
            <a:chOff x="442262" y="1669418"/>
            <a:chExt cx="7114422" cy="4722981"/>
          </a:xfrm>
        </p:grpSpPr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91F977D0-E49B-40C7-B48F-A9BC30EB2458}"/>
                </a:ext>
              </a:extLst>
            </p:cNvPr>
            <p:cNvSpPr/>
            <p:nvPr/>
          </p:nvSpPr>
          <p:spPr>
            <a:xfrm>
              <a:off x="1054577" y="2039286"/>
              <a:ext cx="6290787" cy="38598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EFF0EE"/>
                </a:solidFill>
              </a:endParaRPr>
            </a:p>
          </p:txBody>
        </p:sp>
        <p:sp>
          <p:nvSpPr>
            <p:cNvPr id="43" name="Freccia a destra 61">
              <a:extLst>
                <a:ext uri="{FF2B5EF4-FFF2-40B4-BE49-F238E27FC236}">
                  <a16:creationId xmlns:a16="http://schemas.microsoft.com/office/drawing/2014/main" id="{B9D7DE9E-2F95-4AEA-8DAF-52374588B804}"/>
                </a:ext>
              </a:extLst>
            </p:cNvPr>
            <p:cNvSpPr/>
            <p:nvPr/>
          </p:nvSpPr>
          <p:spPr bwMode="auto">
            <a:xfrm rot="5400000">
              <a:off x="-1324410" y="3627899"/>
              <a:ext cx="4446820" cy="529857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08C505F4-A427-448B-9592-C8694EE2D0D6}"/>
                </a:ext>
              </a:extLst>
            </p:cNvPr>
            <p:cNvSpPr txBox="1"/>
            <p:nvPr/>
          </p:nvSpPr>
          <p:spPr>
            <a:xfrm rot="16200000">
              <a:off x="-1340757" y="3501844"/>
              <a:ext cx="3818352" cy="2523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471">
                  <a:cs typeface="Arial" pitchFamily="34" charset="0"/>
                </a:rPr>
                <a:t>Benefici attesi</a:t>
              </a:r>
            </a:p>
          </p:txBody>
        </p:sp>
        <p:sp>
          <p:nvSpPr>
            <p:cNvPr id="45" name="Freccia a destra 61">
              <a:extLst>
                <a:ext uri="{FF2B5EF4-FFF2-40B4-BE49-F238E27FC236}">
                  <a16:creationId xmlns:a16="http://schemas.microsoft.com/office/drawing/2014/main" id="{47467215-B2D1-4D05-850D-3DC57ADDF867}"/>
                </a:ext>
              </a:extLst>
            </p:cNvPr>
            <p:cNvSpPr/>
            <p:nvPr/>
          </p:nvSpPr>
          <p:spPr bwMode="auto">
            <a:xfrm flipH="1">
              <a:off x="791520" y="5821262"/>
              <a:ext cx="6765164" cy="411799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650FD48C-7DAF-4764-8CC3-7C127DD7DE4B}"/>
                </a:ext>
              </a:extLst>
            </p:cNvPr>
            <p:cNvSpPr/>
            <p:nvPr/>
          </p:nvSpPr>
          <p:spPr>
            <a:xfrm>
              <a:off x="694576" y="5858011"/>
              <a:ext cx="360000" cy="36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68A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>
                <a:solidFill>
                  <a:srgbClr val="3399FF"/>
                </a:solidFill>
                <a:latin typeface="PT Sans"/>
                <a:cs typeface="Arial" pitchFamily="34" charset="0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C295C7D9-A0C3-420E-BFCA-1A277C7134E8}"/>
                </a:ext>
              </a:extLst>
            </p:cNvPr>
            <p:cNvSpPr txBox="1"/>
            <p:nvPr/>
          </p:nvSpPr>
          <p:spPr>
            <a:xfrm>
              <a:off x="1054578" y="6073722"/>
              <a:ext cx="6290786" cy="3186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471">
                  <a:cs typeface="Arial" pitchFamily="34" charset="0"/>
                </a:rPr>
                <a:t>Readiness Index</a:t>
              </a:r>
            </a:p>
          </p:txBody>
        </p:sp>
        <p:cxnSp>
          <p:nvCxnSpPr>
            <p:cNvPr id="48" name="Connettore 1 41">
              <a:extLst>
                <a:ext uri="{FF2B5EF4-FFF2-40B4-BE49-F238E27FC236}">
                  <a16:creationId xmlns:a16="http://schemas.microsoft.com/office/drawing/2014/main" id="{DF4D0876-4DAC-4EAB-95EA-B13190D04080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>
              <a:off x="1054576" y="3969195"/>
              <a:ext cx="6290788" cy="1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2">
              <a:extLst>
                <a:ext uri="{FF2B5EF4-FFF2-40B4-BE49-F238E27FC236}">
                  <a16:creationId xmlns:a16="http://schemas.microsoft.com/office/drawing/2014/main" id="{BE37C8D0-CDBB-40B9-9DFB-16B7BBB357FC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 flipV="1">
              <a:off x="4199971" y="2039286"/>
              <a:ext cx="4" cy="3859819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umetto 2 5">
            <a:extLst>
              <a:ext uri="{FF2B5EF4-FFF2-40B4-BE49-F238E27FC236}">
                <a16:creationId xmlns:a16="http://schemas.microsoft.com/office/drawing/2014/main" id="{8D31A66D-2054-40A5-8B9C-B309EEBC96D0}"/>
              </a:ext>
            </a:extLst>
          </p:cNvPr>
          <p:cNvSpPr/>
          <p:nvPr/>
        </p:nvSpPr>
        <p:spPr>
          <a:xfrm>
            <a:off x="1789042" y="1833127"/>
            <a:ext cx="4002159" cy="1730383"/>
          </a:xfrm>
          <a:prstGeom prst="wedgeRoundRectCallout">
            <a:avLst>
              <a:gd name="adj1" fmla="val -59970"/>
              <a:gd name="adj2" fmla="val 36982"/>
              <a:gd name="adj3" fmla="val 16667"/>
            </a:avLst>
          </a:prstGeom>
          <a:solidFill>
            <a:srgbClr val="FFFFFF"/>
          </a:solidFill>
          <a:ln w="28575">
            <a:solidFill>
              <a:srgbClr val="92B9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solidFill>
                  <a:schemeClr val="tx1"/>
                </a:solidFill>
              </a:rPr>
              <a:t>Benefici Attesi</a:t>
            </a:r>
            <a:endParaRPr lang="it-IT" sz="1200" b="1">
              <a:solidFill>
                <a:schemeClr val="tx2"/>
              </a:solidFill>
            </a:endParaRPr>
          </a:p>
          <a:p>
            <a:pPr algn="ctr"/>
            <a:r>
              <a:rPr lang="it-IT" sz="1600">
                <a:solidFill>
                  <a:schemeClr val="tx1"/>
                </a:solidFill>
              </a:rPr>
              <a:t>Benefici attesi in termini di maggiore produttività ed efficacia lavorativa conseguibili grazie a una flessibilità lavorativa in termini di luoghi di lavoro</a:t>
            </a:r>
          </a:p>
        </p:txBody>
      </p:sp>
      <p:sp>
        <p:nvSpPr>
          <p:cNvPr id="14" name="Fumetto 2 6">
            <a:extLst>
              <a:ext uri="{FF2B5EF4-FFF2-40B4-BE49-F238E27FC236}">
                <a16:creationId xmlns:a16="http://schemas.microsoft.com/office/drawing/2014/main" id="{7B6F36BC-3708-4A3D-8149-7C42436821A3}"/>
              </a:ext>
            </a:extLst>
          </p:cNvPr>
          <p:cNvSpPr/>
          <p:nvPr/>
        </p:nvSpPr>
        <p:spPr>
          <a:xfrm>
            <a:off x="6298058" y="2325438"/>
            <a:ext cx="4891975" cy="2476143"/>
          </a:xfrm>
          <a:prstGeom prst="wedgeRoundRectCallout">
            <a:avLst>
              <a:gd name="adj1" fmla="val -54547"/>
              <a:gd name="adj2" fmla="val 80441"/>
              <a:gd name="adj3" fmla="val 16667"/>
            </a:avLst>
          </a:prstGeom>
          <a:solidFill>
            <a:srgbClr val="FFFFFF"/>
          </a:solidFill>
          <a:ln w="28575">
            <a:solidFill>
              <a:srgbClr val="92B9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>
              <a:solidFill>
                <a:schemeClr val="tx2"/>
              </a:solidFill>
            </a:endParaRPr>
          </a:p>
          <a:p>
            <a:pPr algn="ctr"/>
            <a:r>
              <a:rPr lang="it-IT" sz="1600" b="1">
                <a:solidFill>
                  <a:schemeClr val="tx1"/>
                </a:solidFill>
              </a:rPr>
              <a:t>Readiness Index</a:t>
            </a:r>
            <a:endParaRPr lang="it-IT" sz="1600">
              <a:solidFill>
                <a:schemeClr val="tx1"/>
              </a:solidFill>
            </a:endParaRPr>
          </a:p>
          <a:p>
            <a:pPr algn="ctr"/>
            <a:r>
              <a:rPr lang="it-IT" sz="1600">
                <a:solidFill>
                  <a:schemeClr val="tx1"/>
                </a:solidFill>
              </a:rPr>
              <a:t>Questo indicatore stima quanto le strutture organizzative siano pronte a lavorare secondo logiche di Smart </a:t>
            </a:r>
            <a:r>
              <a:rPr lang="it-IT" sz="1600" err="1">
                <a:solidFill>
                  <a:schemeClr val="tx1"/>
                </a:solidFill>
              </a:rPr>
              <a:t>Working</a:t>
            </a:r>
            <a:r>
              <a:rPr lang="it-IT" sz="1600">
                <a:solidFill>
                  <a:schemeClr val="tx1"/>
                </a:solidFill>
              </a:rPr>
              <a:t> e considera le caratteristiche delle attività lavorative, delle persone, del rapporto con il loro capo e l’opinione dei </a:t>
            </a:r>
            <a:r>
              <a:rPr lang="it-IT" sz="1600" err="1">
                <a:solidFill>
                  <a:schemeClr val="tx1"/>
                </a:solidFill>
              </a:rPr>
              <a:t>people</a:t>
            </a:r>
            <a:r>
              <a:rPr lang="it-IT" sz="1600">
                <a:solidFill>
                  <a:schemeClr val="tx1"/>
                </a:solidFill>
              </a:rPr>
              <a:t> manager della struttura sulla possibilità di introdurre il lavoro da remoto nel proprio team</a:t>
            </a:r>
          </a:p>
          <a:p>
            <a:pPr algn="ctr">
              <a:lnSpc>
                <a:spcPct val="150000"/>
              </a:lnSpc>
            </a:pPr>
            <a:endParaRPr lang="it-IT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2EC57E-E571-4A39-8EB4-753260287113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Mappatura sulla matrice Readiness – Benefici attesi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61E2F02-2831-43D9-A80D-DC9FCF5E6B70}"/>
              </a:ext>
            </a:extLst>
          </p:cNvPr>
          <p:cNvGrpSpPr/>
          <p:nvPr/>
        </p:nvGrpSpPr>
        <p:grpSpPr>
          <a:xfrm>
            <a:off x="569314" y="1407560"/>
            <a:ext cx="8985651" cy="4722982"/>
            <a:chOff x="442262" y="1669418"/>
            <a:chExt cx="7114422" cy="4722981"/>
          </a:xfrm>
        </p:grpSpPr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91F977D0-E49B-40C7-B48F-A9BC30EB2458}"/>
                </a:ext>
              </a:extLst>
            </p:cNvPr>
            <p:cNvSpPr/>
            <p:nvPr/>
          </p:nvSpPr>
          <p:spPr>
            <a:xfrm>
              <a:off x="1054577" y="2039286"/>
              <a:ext cx="6290787" cy="38598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EFF0EE"/>
                </a:solidFill>
              </a:endParaRPr>
            </a:p>
          </p:txBody>
        </p:sp>
        <p:sp>
          <p:nvSpPr>
            <p:cNvPr id="43" name="Freccia a destra 61">
              <a:extLst>
                <a:ext uri="{FF2B5EF4-FFF2-40B4-BE49-F238E27FC236}">
                  <a16:creationId xmlns:a16="http://schemas.microsoft.com/office/drawing/2014/main" id="{B9D7DE9E-2F95-4AEA-8DAF-52374588B804}"/>
                </a:ext>
              </a:extLst>
            </p:cNvPr>
            <p:cNvSpPr/>
            <p:nvPr/>
          </p:nvSpPr>
          <p:spPr bwMode="auto">
            <a:xfrm rot="5400000">
              <a:off x="-1324410" y="3627899"/>
              <a:ext cx="4446820" cy="529857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08C505F4-A427-448B-9592-C8694EE2D0D6}"/>
                </a:ext>
              </a:extLst>
            </p:cNvPr>
            <p:cNvSpPr txBox="1"/>
            <p:nvPr/>
          </p:nvSpPr>
          <p:spPr>
            <a:xfrm rot="16200000">
              <a:off x="-1340757" y="3501844"/>
              <a:ext cx="3818352" cy="2523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471">
                  <a:cs typeface="Arial" pitchFamily="34" charset="0"/>
                </a:rPr>
                <a:t>Benefici attesi</a:t>
              </a:r>
            </a:p>
          </p:txBody>
        </p:sp>
        <p:sp>
          <p:nvSpPr>
            <p:cNvPr id="45" name="Freccia a destra 61">
              <a:extLst>
                <a:ext uri="{FF2B5EF4-FFF2-40B4-BE49-F238E27FC236}">
                  <a16:creationId xmlns:a16="http://schemas.microsoft.com/office/drawing/2014/main" id="{47467215-B2D1-4D05-850D-3DC57ADDF867}"/>
                </a:ext>
              </a:extLst>
            </p:cNvPr>
            <p:cNvSpPr/>
            <p:nvPr/>
          </p:nvSpPr>
          <p:spPr bwMode="auto">
            <a:xfrm flipH="1">
              <a:off x="791520" y="5821262"/>
              <a:ext cx="6765164" cy="411799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650FD48C-7DAF-4764-8CC3-7C127DD7DE4B}"/>
                </a:ext>
              </a:extLst>
            </p:cNvPr>
            <p:cNvSpPr/>
            <p:nvPr/>
          </p:nvSpPr>
          <p:spPr>
            <a:xfrm>
              <a:off x="694576" y="5858011"/>
              <a:ext cx="360000" cy="36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68A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>
                <a:solidFill>
                  <a:srgbClr val="3399FF"/>
                </a:solidFill>
                <a:latin typeface="PT Sans"/>
                <a:cs typeface="Arial" pitchFamily="34" charset="0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C295C7D9-A0C3-420E-BFCA-1A277C7134E8}"/>
                </a:ext>
              </a:extLst>
            </p:cNvPr>
            <p:cNvSpPr txBox="1"/>
            <p:nvPr/>
          </p:nvSpPr>
          <p:spPr>
            <a:xfrm>
              <a:off x="1054578" y="6073722"/>
              <a:ext cx="6290786" cy="3186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471">
                  <a:cs typeface="Arial" pitchFamily="34" charset="0"/>
                </a:rPr>
                <a:t>Readiness Index</a:t>
              </a:r>
            </a:p>
          </p:txBody>
        </p:sp>
        <p:cxnSp>
          <p:nvCxnSpPr>
            <p:cNvPr id="48" name="Connettore 1 41">
              <a:extLst>
                <a:ext uri="{FF2B5EF4-FFF2-40B4-BE49-F238E27FC236}">
                  <a16:creationId xmlns:a16="http://schemas.microsoft.com/office/drawing/2014/main" id="{DF4D0876-4DAC-4EAB-95EA-B13190D04080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>
              <a:off x="1054576" y="3969195"/>
              <a:ext cx="6290788" cy="1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2">
              <a:extLst>
                <a:ext uri="{FF2B5EF4-FFF2-40B4-BE49-F238E27FC236}">
                  <a16:creationId xmlns:a16="http://schemas.microsoft.com/office/drawing/2014/main" id="{BE37C8D0-CDBB-40B9-9DFB-16B7BBB357FC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 flipV="1">
              <a:off x="4199971" y="2039286"/>
              <a:ext cx="4" cy="3859819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64C3579A-7128-4596-AB2C-6B1984B9420C}"/>
              </a:ext>
            </a:extLst>
          </p:cNvPr>
          <p:cNvSpPr/>
          <p:nvPr/>
        </p:nvSpPr>
        <p:spPr>
          <a:xfrm>
            <a:off x="5334020" y="1777427"/>
            <a:ext cx="3954039" cy="1912526"/>
          </a:xfrm>
          <a:prstGeom prst="rect">
            <a:avLst/>
          </a:prstGeom>
          <a:solidFill>
            <a:srgbClr val="9FFFCA">
              <a:alpha val="20000"/>
            </a:srgbClr>
          </a:solidFill>
          <a:ln w="19050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EFF0EE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2DCABE9-E4CF-4FE9-AF26-463623C6C8E4}"/>
              </a:ext>
            </a:extLst>
          </p:cNvPr>
          <p:cNvSpPr/>
          <p:nvPr/>
        </p:nvSpPr>
        <p:spPr>
          <a:xfrm>
            <a:off x="5290921" y="3724309"/>
            <a:ext cx="4021590" cy="1928218"/>
          </a:xfrm>
          <a:prstGeom prst="rect">
            <a:avLst/>
          </a:prstGeom>
          <a:solidFill>
            <a:srgbClr val="FFEBAB">
              <a:alpha val="20000"/>
            </a:srgbClr>
          </a:solidFill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EFF0EE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C10F653-8E6B-4370-9213-DB2B5918478E}"/>
              </a:ext>
            </a:extLst>
          </p:cNvPr>
          <p:cNvSpPr/>
          <p:nvPr/>
        </p:nvSpPr>
        <p:spPr>
          <a:xfrm>
            <a:off x="1324027" y="1777428"/>
            <a:ext cx="3991340" cy="3875099"/>
          </a:xfrm>
          <a:prstGeom prst="rect">
            <a:avLst/>
          </a:prstGeom>
          <a:solidFill>
            <a:srgbClr val="FFABAB">
              <a:alpha val="20000"/>
            </a:srgbClr>
          </a:solidFill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EFF0EE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35538D3-B843-4571-9B44-F55B7DD9B714}"/>
              </a:ext>
            </a:extLst>
          </p:cNvPr>
          <p:cNvSpPr/>
          <p:nvPr/>
        </p:nvSpPr>
        <p:spPr>
          <a:xfrm>
            <a:off x="6607651" y="246019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849F4F"/>
                </a:solidFill>
              </a:rPr>
              <a:t>QUICK WIN</a:t>
            </a:r>
            <a:r>
              <a:rPr lang="it-IT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1FD266D-8625-479A-8D09-E85F088BA4E1}"/>
              </a:ext>
            </a:extLst>
          </p:cNvPr>
          <p:cNvSpPr/>
          <p:nvPr/>
        </p:nvSpPr>
        <p:spPr>
          <a:xfrm>
            <a:off x="6832873" y="4468372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DFC800"/>
                </a:solidFill>
              </a:rPr>
              <a:t>READY</a:t>
            </a:r>
            <a:r>
              <a:rPr lang="it-IT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2B5E3FF-DCD1-47BA-8C97-BA75E3A0E823}"/>
              </a:ext>
            </a:extLst>
          </p:cNvPr>
          <p:cNvSpPr/>
          <p:nvPr/>
        </p:nvSpPr>
        <p:spPr>
          <a:xfrm>
            <a:off x="2034737" y="3505287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942825"/>
                </a:solidFill>
              </a:rPr>
              <a:t>SLOW INTRODUCTION</a:t>
            </a:r>
            <a:endParaRPr lang="it-IT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5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2EC57E-E571-4A39-8EB4-753260287113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Mappatura sulla matrice Readiness – Benefici attesi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61E2F02-2831-43D9-A80D-DC9FCF5E6B70}"/>
              </a:ext>
            </a:extLst>
          </p:cNvPr>
          <p:cNvGrpSpPr/>
          <p:nvPr/>
        </p:nvGrpSpPr>
        <p:grpSpPr>
          <a:xfrm>
            <a:off x="569314" y="1407560"/>
            <a:ext cx="8985651" cy="4722982"/>
            <a:chOff x="442262" y="1669418"/>
            <a:chExt cx="7114422" cy="4722981"/>
          </a:xfrm>
        </p:grpSpPr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91F977D0-E49B-40C7-B48F-A9BC30EB2458}"/>
                </a:ext>
              </a:extLst>
            </p:cNvPr>
            <p:cNvSpPr/>
            <p:nvPr/>
          </p:nvSpPr>
          <p:spPr>
            <a:xfrm>
              <a:off x="1054577" y="2039286"/>
              <a:ext cx="6290787" cy="38598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EFF0EE"/>
                </a:solidFill>
              </a:endParaRPr>
            </a:p>
          </p:txBody>
        </p:sp>
        <p:sp>
          <p:nvSpPr>
            <p:cNvPr id="43" name="Freccia a destra 61">
              <a:extLst>
                <a:ext uri="{FF2B5EF4-FFF2-40B4-BE49-F238E27FC236}">
                  <a16:creationId xmlns:a16="http://schemas.microsoft.com/office/drawing/2014/main" id="{B9D7DE9E-2F95-4AEA-8DAF-52374588B804}"/>
                </a:ext>
              </a:extLst>
            </p:cNvPr>
            <p:cNvSpPr/>
            <p:nvPr/>
          </p:nvSpPr>
          <p:spPr bwMode="auto">
            <a:xfrm rot="5400000">
              <a:off x="-1324410" y="3627899"/>
              <a:ext cx="4446820" cy="529857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08C505F4-A427-448B-9592-C8694EE2D0D6}"/>
                </a:ext>
              </a:extLst>
            </p:cNvPr>
            <p:cNvSpPr txBox="1"/>
            <p:nvPr/>
          </p:nvSpPr>
          <p:spPr>
            <a:xfrm rot="16200000">
              <a:off x="-1340757" y="3501844"/>
              <a:ext cx="3818352" cy="2523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471">
                  <a:cs typeface="Arial" pitchFamily="34" charset="0"/>
                </a:rPr>
                <a:t>Benefici attesi</a:t>
              </a:r>
            </a:p>
          </p:txBody>
        </p:sp>
        <p:sp>
          <p:nvSpPr>
            <p:cNvPr id="45" name="Freccia a destra 61">
              <a:extLst>
                <a:ext uri="{FF2B5EF4-FFF2-40B4-BE49-F238E27FC236}">
                  <a16:creationId xmlns:a16="http://schemas.microsoft.com/office/drawing/2014/main" id="{47467215-B2D1-4D05-850D-3DC57ADDF867}"/>
                </a:ext>
              </a:extLst>
            </p:cNvPr>
            <p:cNvSpPr/>
            <p:nvPr/>
          </p:nvSpPr>
          <p:spPr bwMode="auto">
            <a:xfrm flipH="1">
              <a:off x="791520" y="5821262"/>
              <a:ext cx="6765164" cy="411799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650FD48C-7DAF-4764-8CC3-7C127DD7DE4B}"/>
                </a:ext>
              </a:extLst>
            </p:cNvPr>
            <p:cNvSpPr/>
            <p:nvPr/>
          </p:nvSpPr>
          <p:spPr>
            <a:xfrm>
              <a:off x="694576" y="5858011"/>
              <a:ext cx="360000" cy="36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68A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>
                <a:solidFill>
                  <a:srgbClr val="3399FF"/>
                </a:solidFill>
                <a:latin typeface="PT Sans"/>
                <a:cs typeface="Arial" pitchFamily="34" charset="0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C295C7D9-A0C3-420E-BFCA-1A277C7134E8}"/>
                </a:ext>
              </a:extLst>
            </p:cNvPr>
            <p:cNvSpPr txBox="1"/>
            <p:nvPr/>
          </p:nvSpPr>
          <p:spPr>
            <a:xfrm>
              <a:off x="1054578" y="6073722"/>
              <a:ext cx="6290786" cy="3186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471">
                  <a:cs typeface="Arial" pitchFamily="34" charset="0"/>
                </a:rPr>
                <a:t>Readiness Index</a:t>
              </a:r>
            </a:p>
          </p:txBody>
        </p:sp>
        <p:cxnSp>
          <p:nvCxnSpPr>
            <p:cNvPr id="48" name="Connettore 1 41">
              <a:extLst>
                <a:ext uri="{FF2B5EF4-FFF2-40B4-BE49-F238E27FC236}">
                  <a16:creationId xmlns:a16="http://schemas.microsoft.com/office/drawing/2014/main" id="{DF4D0876-4DAC-4EAB-95EA-B13190D04080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>
              <a:off x="1054576" y="3969195"/>
              <a:ext cx="6290788" cy="1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2">
              <a:extLst>
                <a:ext uri="{FF2B5EF4-FFF2-40B4-BE49-F238E27FC236}">
                  <a16:creationId xmlns:a16="http://schemas.microsoft.com/office/drawing/2014/main" id="{BE37C8D0-CDBB-40B9-9DFB-16B7BBB357FC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 flipV="1">
              <a:off x="4199971" y="2039286"/>
              <a:ext cx="4" cy="3859819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7">
            <a:extLst>
              <a:ext uri="{FF2B5EF4-FFF2-40B4-BE49-F238E27FC236}">
                <a16:creationId xmlns:a16="http://schemas.microsoft.com/office/drawing/2014/main" id="{7817330A-B445-4D4C-BD23-2814560CF55F}"/>
              </a:ext>
            </a:extLst>
          </p:cNvPr>
          <p:cNvSpPr txBox="1"/>
          <p:nvPr/>
        </p:nvSpPr>
        <p:spPr>
          <a:xfrm>
            <a:off x="3371365" y="4299918"/>
            <a:ext cx="1429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600" b="1">
                <a:solidFill>
                  <a:schemeClr val="tx2"/>
                </a:solidFill>
                <a:cs typeface="Arial" pitchFamily="34" charset="0"/>
              </a:rPr>
              <a:t>Struttura 3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62201A8-D0C2-40B1-891A-E0C6C9C539DD}"/>
              </a:ext>
            </a:extLst>
          </p:cNvPr>
          <p:cNvSpPr txBox="1"/>
          <p:nvPr/>
        </p:nvSpPr>
        <p:spPr>
          <a:xfrm>
            <a:off x="3862525" y="2021065"/>
            <a:ext cx="13393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600" b="1">
                <a:solidFill>
                  <a:srgbClr val="17375E"/>
                </a:solidFill>
                <a:cs typeface="Arial" pitchFamily="34" charset="0"/>
              </a:rPr>
              <a:t>Struttura 2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42608BF9-B80B-49A3-93F0-3D09EC07717D}"/>
              </a:ext>
            </a:extLst>
          </p:cNvPr>
          <p:cNvSpPr txBox="1"/>
          <p:nvPr/>
        </p:nvSpPr>
        <p:spPr>
          <a:xfrm>
            <a:off x="1714956" y="4006025"/>
            <a:ext cx="14256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600" b="1">
                <a:solidFill>
                  <a:schemeClr val="tx2"/>
                </a:solidFill>
                <a:cs typeface="Arial" pitchFamily="34" charset="0"/>
              </a:rPr>
              <a:t>Struttura 4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1006205A-73A6-40CD-8FE7-460A1C7A5D0D}"/>
              </a:ext>
            </a:extLst>
          </p:cNvPr>
          <p:cNvSpPr txBox="1"/>
          <p:nvPr/>
        </p:nvSpPr>
        <p:spPr>
          <a:xfrm>
            <a:off x="5945570" y="2367256"/>
            <a:ext cx="15401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600" b="1">
                <a:solidFill>
                  <a:srgbClr val="AF1836"/>
                </a:solidFill>
                <a:cs typeface="Arial" pitchFamily="34" charset="0"/>
              </a:rPr>
              <a:t>Struttura 5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C684FEDF-B62B-4C7D-A87D-CEE4A004D767}"/>
              </a:ext>
            </a:extLst>
          </p:cNvPr>
          <p:cNvSpPr/>
          <p:nvPr/>
        </p:nvSpPr>
        <p:spPr>
          <a:xfrm>
            <a:off x="4143233" y="2447437"/>
            <a:ext cx="733711" cy="733711"/>
          </a:xfrm>
          <a:prstGeom prst="ellipse">
            <a:avLst/>
          </a:prstGeom>
          <a:solidFill>
            <a:srgbClr val="002060"/>
          </a:solidFill>
          <a:ln>
            <a:solidFill>
              <a:schemeClr val="bg1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tx2"/>
              </a:solidFill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3E752EA1-6DCC-4EF5-B55A-F0AFE75C531A}"/>
              </a:ext>
            </a:extLst>
          </p:cNvPr>
          <p:cNvSpPr txBox="1"/>
          <p:nvPr/>
        </p:nvSpPr>
        <p:spPr>
          <a:xfrm>
            <a:off x="6975232" y="4125348"/>
            <a:ext cx="13393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600" b="1">
                <a:solidFill>
                  <a:schemeClr val="tx2"/>
                </a:solidFill>
                <a:cs typeface="Arial" pitchFamily="34" charset="0"/>
              </a:rPr>
              <a:t>Struttura 1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D3178E9F-22EB-4B18-8BC7-170235AEBAE5}"/>
              </a:ext>
            </a:extLst>
          </p:cNvPr>
          <p:cNvSpPr txBox="1"/>
          <p:nvPr/>
        </p:nvSpPr>
        <p:spPr>
          <a:xfrm>
            <a:off x="7826041" y="2029474"/>
            <a:ext cx="13393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600" b="1">
                <a:solidFill>
                  <a:srgbClr val="AF1836"/>
                </a:solidFill>
                <a:cs typeface="Arial" pitchFamily="34" charset="0"/>
              </a:rPr>
              <a:t>Struttura 6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9D149F-61DB-4878-81BA-ACA68EA4823B}"/>
              </a:ext>
            </a:extLst>
          </p:cNvPr>
          <p:cNvSpPr/>
          <p:nvPr/>
        </p:nvSpPr>
        <p:spPr>
          <a:xfrm>
            <a:off x="2031004" y="4375490"/>
            <a:ext cx="733711" cy="733711"/>
          </a:xfrm>
          <a:prstGeom prst="ellipse">
            <a:avLst/>
          </a:prstGeom>
          <a:solidFill>
            <a:srgbClr val="002060"/>
          </a:solidFill>
          <a:ln>
            <a:solidFill>
              <a:schemeClr val="bg1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tx2"/>
              </a:solidFill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5575657-621E-4730-A55F-0C110D9F3D00}"/>
              </a:ext>
            </a:extLst>
          </p:cNvPr>
          <p:cNvSpPr/>
          <p:nvPr/>
        </p:nvSpPr>
        <p:spPr>
          <a:xfrm>
            <a:off x="3664594" y="4635388"/>
            <a:ext cx="733711" cy="733711"/>
          </a:xfrm>
          <a:prstGeom prst="ellipse">
            <a:avLst/>
          </a:prstGeom>
          <a:solidFill>
            <a:srgbClr val="002060"/>
          </a:solidFill>
          <a:ln>
            <a:solidFill>
              <a:schemeClr val="bg1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tx2"/>
              </a:solidFill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935C9BC-619E-4F38-9EBE-7E2888976F45}"/>
              </a:ext>
            </a:extLst>
          </p:cNvPr>
          <p:cNvSpPr/>
          <p:nvPr/>
        </p:nvSpPr>
        <p:spPr>
          <a:xfrm>
            <a:off x="7278039" y="4463902"/>
            <a:ext cx="733711" cy="733711"/>
          </a:xfrm>
          <a:prstGeom prst="ellipse">
            <a:avLst/>
          </a:prstGeom>
          <a:solidFill>
            <a:srgbClr val="002060"/>
          </a:solidFill>
          <a:ln>
            <a:solidFill>
              <a:schemeClr val="bg1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tx2"/>
              </a:solidFill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1DCA0E28-FD89-46F9-A07C-33BFC5AF49EF}"/>
              </a:ext>
            </a:extLst>
          </p:cNvPr>
          <p:cNvSpPr/>
          <p:nvPr/>
        </p:nvSpPr>
        <p:spPr>
          <a:xfrm>
            <a:off x="6335306" y="2709938"/>
            <a:ext cx="733711" cy="73371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tx2"/>
              </a:solidFill>
            </a:endParaRP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FD5C816-F10E-4873-BEC8-667C7EBC4138}"/>
              </a:ext>
            </a:extLst>
          </p:cNvPr>
          <p:cNvSpPr/>
          <p:nvPr/>
        </p:nvSpPr>
        <p:spPr>
          <a:xfrm>
            <a:off x="8126150" y="2345055"/>
            <a:ext cx="733711" cy="73371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9BA733-96BF-764D-A437-9303C68A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759"/>
            <a:ext cx="10515600" cy="3388059"/>
          </a:xfrm>
        </p:spPr>
        <p:txBody>
          <a:bodyPr>
            <a:normAutofit/>
          </a:bodyPr>
          <a:lstStyle/>
          <a:p>
            <a:pPr algn="just"/>
            <a:r>
              <a:rPr lang="it-IT" sz="2000">
                <a:solidFill>
                  <a:schemeClr val="tx1"/>
                </a:solidFill>
              </a:rPr>
              <a:t>Valutare su una scala da 1 a 10 il livello di </a:t>
            </a:r>
            <a:r>
              <a:rPr lang="it-IT" sz="2000" err="1">
                <a:solidFill>
                  <a:schemeClr val="tx1"/>
                </a:solidFill>
              </a:rPr>
              <a:t>readiness</a:t>
            </a:r>
            <a:r>
              <a:rPr lang="it-IT" sz="2000">
                <a:solidFill>
                  <a:schemeClr val="tx1"/>
                </a:solidFill>
              </a:rPr>
              <a:t> delle strutture organizzative per ogni dimensione del modello di </a:t>
            </a:r>
            <a:r>
              <a:rPr lang="it-IT" sz="2000" err="1">
                <a:solidFill>
                  <a:schemeClr val="tx1"/>
                </a:solidFill>
              </a:rPr>
              <a:t>readiness</a:t>
            </a:r>
            <a:r>
              <a:rPr lang="it-IT" sz="2000">
                <a:solidFill>
                  <a:schemeClr val="tx1"/>
                </a:solidFill>
              </a:rPr>
              <a:t>. Indicare poi un valore medio finale che definisce il Readiness Index </a:t>
            </a:r>
          </a:p>
          <a:p>
            <a:pPr algn="just"/>
            <a:endParaRPr lang="en-GB" sz="2000">
              <a:solidFill>
                <a:schemeClr val="tx1"/>
              </a:solidFill>
            </a:endParaRP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B314B93-2D58-AD45-9F6F-D708A8D21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126134"/>
              </p:ext>
            </p:extLst>
          </p:nvPr>
        </p:nvGraphicFramePr>
        <p:xfrm>
          <a:off x="838200" y="2518611"/>
          <a:ext cx="10515600" cy="274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Struttura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Attività lavorative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Persone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Stile di Leadership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Readiness Index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1726CB0F-4663-3F4D-86FB-04F866A2CCBE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Readiness Index</a:t>
            </a:r>
          </a:p>
        </p:txBody>
      </p:sp>
    </p:spTree>
    <p:extLst>
      <p:ext uri="{BB962C8B-B14F-4D97-AF65-F5344CB8AC3E}">
        <p14:creationId xmlns:p14="http://schemas.microsoft.com/office/powerpoint/2010/main" val="97640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2B2E3AE7-D428-4E63-99DD-C1E4A4B3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" y="529294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0">
                <a:solidFill>
                  <a:srgbClr val="0068A0"/>
                </a:solidFill>
              </a:rPr>
              <a:t>Come impostare un progetto di Smart </a:t>
            </a:r>
            <a:r>
              <a:rPr lang="it-IT" sz="3600" b="0" err="1">
                <a:solidFill>
                  <a:srgbClr val="0068A0"/>
                </a:solidFill>
              </a:rPr>
              <a:t>Working</a:t>
            </a:r>
            <a:endParaRPr lang="en-GB" sz="3600" b="0">
              <a:solidFill>
                <a:srgbClr val="0068A0"/>
              </a:solidFill>
            </a:endParaRPr>
          </a:p>
        </p:txBody>
      </p:sp>
      <p:cxnSp>
        <p:nvCxnSpPr>
          <p:cNvPr id="20" name="Straight Arrow Connector 49">
            <a:extLst>
              <a:ext uri="{FF2B5EF4-FFF2-40B4-BE49-F238E27FC236}">
                <a16:creationId xmlns:a16="http://schemas.microsoft.com/office/drawing/2014/main" id="{BBCCC794-FEE7-484E-9B27-5F72D75558B6}"/>
              </a:ext>
            </a:extLst>
          </p:cNvPr>
          <p:cNvCxnSpPr>
            <a:cxnSpLocks/>
          </p:cNvCxnSpPr>
          <p:nvPr/>
        </p:nvCxnSpPr>
        <p:spPr>
          <a:xfrm>
            <a:off x="846125" y="2597835"/>
            <a:ext cx="10332000" cy="0"/>
          </a:xfrm>
          <a:prstGeom prst="straightConnector1">
            <a:avLst/>
          </a:prstGeom>
          <a:ln w="5715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9">
            <a:extLst>
              <a:ext uri="{FF2B5EF4-FFF2-40B4-BE49-F238E27FC236}">
                <a16:creationId xmlns:a16="http://schemas.microsoft.com/office/drawing/2014/main" id="{4B5B91DD-2DBE-4302-9D4F-16141B873C64}"/>
              </a:ext>
            </a:extLst>
          </p:cNvPr>
          <p:cNvSpPr/>
          <p:nvPr/>
        </p:nvSpPr>
        <p:spPr>
          <a:xfrm>
            <a:off x="968992" y="3457818"/>
            <a:ext cx="1696013" cy="3385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600" b="1">
                <a:solidFill>
                  <a:srgbClr val="0068A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VISIONING</a:t>
            </a:r>
          </a:p>
        </p:txBody>
      </p:sp>
      <p:sp>
        <p:nvSpPr>
          <p:cNvPr id="38" name="Rectangle 60">
            <a:extLst>
              <a:ext uri="{FF2B5EF4-FFF2-40B4-BE49-F238E27FC236}">
                <a16:creationId xmlns:a16="http://schemas.microsoft.com/office/drawing/2014/main" id="{FC3ADBF8-63C2-4979-BB07-5C4CA1F482E1}"/>
              </a:ext>
            </a:extLst>
          </p:cNvPr>
          <p:cNvSpPr/>
          <p:nvPr/>
        </p:nvSpPr>
        <p:spPr>
          <a:xfrm>
            <a:off x="651493" y="3893998"/>
            <a:ext cx="2157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">
                <a:solidFill>
                  <a:schemeClr val="bg1">
                    <a:lumMod val="1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Analisi esterna dei modelli benchmark di Smart Working per identificare idee di applicazione e fattori critici di successo 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EC3978C2-DAA5-483F-8D49-C69E89710AEC}"/>
              </a:ext>
            </a:extLst>
          </p:cNvPr>
          <p:cNvSpPr/>
          <p:nvPr/>
        </p:nvSpPr>
        <p:spPr>
          <a:xfrm>
            <a:off x="3070381" y="3334708"/>
            <a:ext cx="1696013" cy="58477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600" b="1">
                <a:solidFill>
                  <a:srgbClr val="0068A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READINESS ASSESSMENT</a:t>
            </a:r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2AA8BDC0-EC68-4013-8B84-F5227119856B}"/>
              </a:ext>
            </a:extLst>
          </p:cNvPr>
          <p:cNvSpPr/>
          <p:nvPr/>
        </p:nvSpPr>
        <p:spPr>
          <a:xfrm>
            <a:off x="2786984" y="3913789"/>
            <a:ext cx="2157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">
                <a:solidFill>
                  <a:schemeClr val="bg1">
                    <a:lumMod val="1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Rilevazione delle caratteristiche e delle esigenze aziendali per identificare i target potenziali per la sperimentazione</a:t>
            </a:r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E6BB6C76-9018-4908-92F5-2F1A36126973}"/>
              </a:ext>
            </a:extLst>
          </p:cNvPr>
          <p:cNvSpPr/>
          <p:nvPr/>
        </p:nvSpPr>
        <p:spPr>
          <a:xfrm>
            <a:off x="5171771" y="3457818"/>
            <a:ext cx="1696013" cy="3385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600" b="1">
                <a:solidFill>
                  <a:srgbClr val="0068A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MODEL DESIGN</a:t>
            </a: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AB112D6D-EFA8-4365-BB97-D7676D773BF4}"/>
              </a:ext>
            </a:extLst>
          </p:cNvPr>
          <p:cNvSpPr/>
          <p:nvPr/>
        </p:nvSpPr>
        <p:spPr>
          <a:xfrm>
            <a:off x="4945894" y="3893999"/>
            <a:ext cx="21570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">
                <a:solidFill>
                  <a:schemeClr val="bg1">
                    <a:lumMod val="1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Definizione del modello di Smart Working dal punto di vista organizzativo e tecnologico e della </a:t>
            </a:r>
            <a:r>
              <a:rPr lang="it-IT" sz="1500" err="1">
                <a:solidFill>
                  <a:schemeClr val="bg1">
                    <a:lumMod val="1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roadmap</a:t>
            </a:r>
            <a:r>
              <a:rPr lang="it-IT" sz="1500">
                <a:solidFill>
                  <a:schemeClr val="bg1">
                    <a:lumMod val="1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di sperimentazione del progetto pilota</a:t>
            </a:r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FA218A6C-8596-450D-95FE-996F9A7539AE}"/>
              </a:ext>
            </a:extLst>
          </p:cNvPr>
          <p:cNvSpPr/>
          <p:nvPr/>
        </p:nvSpPr>
        <p:spPr>
          <a:xfrm>
            <a:off x="7273161" y="3334708"/>
            <a:ext cx="1696013" cy="58477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600" b="1">
                <a:solidFill>
                  <a:srgbClr val="0068A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CHANGE MANAGEMENT</a:t>
            </a:r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2FE6C266-3D2F-4EAA-8476-1F82510E790E}"/>
              </a:ext>
            </a:extLst>
          </p:cNvPr>
          <p:cNvSpPr/>
          <p:nvPr/>
        </p:nvSpPr>
        <p:spPr>
          <a:xfrm>
            <a:off x="7065879" y="3894000"/>
            <a:ext cx="2157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">
                <a:solidFill>
                  <a:schemeClr val="bg1">
                    <a:lumMod val="1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Definizione modalità di comunicazione dell’iniziativa e  attività di change management sui </a:t>
            </a:r>
            <a:r>
              <a:rPr lang="it-IT" sz="1500" err="1">
                <a:solidFill>
                  <a:schemeClr val="bg1">
                    <a:lumMod val="1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people</a:t>
            </a:r>
            <a:r>
              <a:rPr lang="it-IT" sz="1500">
                <a:solidFill>
                  <a:schemeClr val="bg1">
                    <a:lumMod val="1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manager e sulle persone</a:t>
            </a:r>
          </a:p>
        </p:txBody>
      </p:sp>
      <p:sp>
        <p:nvSpPr>
          <p:cNvPr id="50" name="Rectangle 39">
            <a:extLst>
              <a:ext uri="{FF2B5EF4-FFF2-40B4-BE49-F238E27FC236}">
                <a16:creationId xmlns:a16="http://schemas.microsoft.com/office/drawing/2014/main" id="{5C711739-F9DF-425C-A766-B8689F617274}"/>
              </a:ext>
            </a:extLst>
          </p:cNvPr>
          <p:cNvSpPr/>
          <p:nvPr/>
        </p:nvSpPr>
        <p:spPr>
          <a:xfrm>
            <a:off x="9374550" y="3334708"/>
            <a:ext cx="1696013" cy="58477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600" b="1">
                <a:solidFill>
                  <a:srgbClr val="0068A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MONITORING &amp; COACHING</a:t>
            </a:r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F47EB611-2AA2-485A-92E5-460B46E57C38}"/>
              </a:ext>
            </a:extLst>
          </p:cNvPr>
          <p:cNvSpPr/>
          <p:nvPr/>
        </p:nvSpPr>
        <p:spPr>
          <a:xfrm>
            <a:off x="9171351" y="3893999"/>
            <a:ext cx="215704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">
                <a:solidFill>
                  <a:schemeClr val="bg1">
                    <a:lumMod val="1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Supporto ai progetti pilota in termini di monitoraggio e valutazione interventi correttivi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96B0B6F-BD1C-4130-994D-E8270216245C}"/>
              </a:ext>
            </a:extLst>
          </p:cNvPr>
          <p:cNvGrpSpPr/>
          <p:nvPr/>
        </p:nvGrpSpPr>
        <p:grpSpPr>
          <a:xfrm>
            <a:off x="5275334" y="1854912"/>
            <a:ext cx="1415093" cy="1415093"/>
            <a:chOff x="5227601" y="1969212"/>
            <a:chExt cx="1415093" cy="1415093"/>
          </a:xfrm>
        </p:grpSpPr>
        <p:grpSp>
          <p:nvGrpSpPr>
            <p:cNvPr id="27" name="Group 10">
              <a:extLst>
                <a:ext uri="{FF2B5EF4-FFF2-40B4-BE49-F238E27FC236}">
                  <a16:creationId xmlns:a16="http://schemas.microsoft.com/office/drawing/2014/main" id="{49AECC8C-7C84-4028-A2BF-C83D6FE0F82E}"/>
                </a:ext>
              </a:extLst>
            </p:cNvPr>
            <p:cNvGrpSpPr/>
            <p:nvPr/>
          </p:nvGrpSpPr>
          <p:grpSpPr>
            <a:xfrm>
              <a:off x="5227601" y="1969212"/>
              <a:ext cx="1415093" cy="1415093"/>
              <a:chOff x="2791465" y="4431675"/>
              <a:chExt cx="2667002" cy="2667003"/>
            </a:xfrm>
          </p:grpSpPr>
          <p:sp>
            <p:nvSpPr>
              <p:cNvPr id="28" name="Freeform: Shape 11">
                <a:extLst>
                  <a:ext uri="{FF2B5EF4-FFF2-40B4-BE49-F238E27FC236}">
                    <a16:creationId xmlns:a16="http://schemas.microsoft.com/office/drawing/2014/main" id="{19C968AC-A7CC-4BB4-9A93-98A4241BC104}"/>
                  </a:ext>
                </a:extLst>
              </p:cNvPr>
              <p:cNvSpPr/>
              <p:nvPr/>
            </p:nvSpPr>
            <p:spPr>
              <a:xfrm rot="10800000" flipH="1">
                <a:off x="2791465" y="4431675"/>
                <a:ext cx="2667002" cy="2667003"/>
              </a:xfrm>
              <a:custGeom>
                <a:avLst/>
                <a:gdLst>
                  <a:gd name="connsiteX0" fmla="*/ 1341033 w 2667002"/>
                  <a:gd name="connsiteY0" fmla="*/ 2667003 h 2667003"/>
                  <a:gd name="connsiteX1" fmla="*/ 1511178 w 2667002"/>
                  <a:gd name="connsiteY1" fmla="*/ 2655643 h 2667003"/>
                  <a:gd name="connsiteX2" fmla="*/ 1554023 w 2667002"/>
                  <a:gd name="connsiteY2" fmla="*/ 2426232 h 2667003"/>
                  <a:gd name="connsiteX3" fmla="*/ 1691447 w 2667002"/>
                  <a:gd name="connsiteY3" fmla="*/ 2389684 h 2667003"/>
                  <a:gd name="connsiteX4" fmla="*/ 1845170 w 2667002"/>
                  <a:gd name="connsiteY4" fmla="*/ 2568719 h 2667003"/>
                  <a:gd name="connsiteX5" fmla="*/ 1996424 w 2667002"/>
                  <a:gd name="connsiteY5" fmla="*/ 2494389 h 2667003"/>
                  <a:gd name="connsiteX6" fmla="*/ 1948517 w 2667002"/>
                  <a:gd name="connsiteY6" fmla="*/ 2262384 h 2667003"/>
                  <a:gd name="connsiteX7" fmla="*/ 2073347 w 2667002"/>
                  <a:gd name="connsiteY7" fmla="*/ 2166569 h 2667003"/>
                  <a:gd name="connsiteX8" fmla="*/ 2282633 w 2667002"/>
                  <a:gd name="connsiteY8" fmla="*/ 2271274 h 2667003"/>
                  <a:gd name="connsiteX9" fmla="*/ 2393511 w 2667002"/>
                  <a:gd name="connsiteY9" fmla="*/ 2142616 h 2667003"/>
                  <a:gd name="connsiteX10" fmla="*/ 2262383 w 2667002"/>
                  <a:gd name="connsiteY10" fmla="*/ 1949875 h 2667003"/>
                  <a:gd name="connsiteX11" fmla="*/ 2333010 w 2667002"/>
                  <a:gd name="connsiteY11" fmla="*/ 1827638 h 2667003"/>
                  <a:gd name="connsiteX12" fmla="*/ 2566125 w 2667002"/>
                  <a:gd name="connsiteY12" fmla="*/ 1843936 h 2667003"/>
                  <a:gd name="connsiteX13" fmla="*/ 2620330 w 2667002"/>
                  <a:gd name="connsiteY13" fmla="*/ 1683916 h 2667003"/>
                  <a:gd name="connsiteX14" fmla="*/ 2426231 w 2667002"/>
                  <a:gd name="connsiteY14" fmla="*/ 1555381 h 2667003"/>
                  <a:gd name="connsiteX15" fmla="*/ 2446481 w 2667002"/>
                  <a:gd name="connsiteY15" fmla="*/ 1400300 h 2667003"/>
                  <a:gd name="connsiteX16" fmla="*/ 2667002 w 2667002"/>
                  <a:gd name="connsiteY16" fmla="*/ 1325969 h 2667003"/>
                  <a:gd name="connsiteX17" fmla="*/ 2655643 w 2667002"/>
                  <a:gd name="connsiteY17" fmla="*/ 1155825 h 2667003"/>
                  <a:gd name="connsiteX18" fmla="*/ 2426231 w 2667002"/>
                  <a:gd name="connsiteY18" fmla="*/ 1112980 h 2667003"/>
                  <a:gd name="connsiteX19" fmla="*/ 2389683 w 2667002"/>
                  <a:gd name="connsiteY19" fmla="*/ 975555 h 2667003"/>
                  <a:gd name="connsiteX20" fmla="*/ 2568718 w 2667002"/>
                  <a:gd name="connsiteY20" fmla="*/ 821832 h 2667003"/>
                  <a:gd name="connsiteX21" fmla="*/ 2494388 w 2667002"/>
                  <a:gd name="connsiteY21" fmla="*/ 670578 h 2667003"/>
                  <a:gd name="connsiteX22" fmla="*/ 2262383 w 2667002"/>
                  <a:gd name="connsiteY22" fmla="*/ 718485 h 2667003"/>
                  <a:gd name="connsiteX23" fmla="*/ 2167927 w 2667002"/>
                  <a:gd name="connsiteY23" fmla="*/ 593655 h 2667003"/>
                  <a:gd name="connsiteX24" fmla="*/ 2271273 w 2667002"/>
                  <a:gd name="connsiteY24" fmla="*/ 384369 h 2667003"/>
                  <a:gd name="connsiteX25" fmla="*/ 2142615 w 2667002"/>
                  <a:gd name="connsiteY25" fmla="*/ 273491 h 2667003"/>
                  <a:gd name="connsiteX26" fmla="*/ 1951110 w 2667002"/>
                  <a:gd name="connsiteY26" fmla="*/ 404619 h 2667003"/>
                  <a:gd name="connsiteX27" fmla="*/ 1827637 w 2667002"/>
                  <a:gd name="connsiteY27" fmla="*/ 333993 h 2667003"/>
                  <a:gd name="connsiteX28" fmla="*/ 1845170 w 2667002"/>
                  <a:gd name="connsiteY28" fmla="*/ 100877 h 2667003"/>
                  <a:gd name="connsiteX29" fmla="*/ 1683916 w 2667002"/>
                  <a:gd name="connsiteY29" fmla="*/ 46672 h 2667003"/>
                  <a:gd name="connsiteX30" fmla="*/ 1555381 w 2667002"/>
                  <a:gd name="connsiteY30" fmla="*/ 240771 h 2667003"/>
                  <a:gd name="connsiteX31" fmla="*/ 1400300 w 2667002"/>
                  <a:gd name="connsiteY31" fmla="*/ 220521 h 2667003"/>
                  <a:gd name="connsiteX32" fmla="*/ 1325969 w 2667002"/>
                  <a:gd name="connsiteY32" fmla="*/ 0 h 2667003"/>
                  <a:gd name="connsiteX33" fmla="*/ 1157059 w 2667002"/>
                  <a:gd name="connsiteY33" fmla="*/ 11359 h 2667003"/>
                  <a:gd name="connsiteX34" fmla="*/ 1114214 w 2667002"/>
                  <a:gd name="connsiteY34" fmla="*/ 240771 h 2667003"/>
                  <a:gd name="connsiteX35" fmla="*/ 975555 w 2667002"/>
                  <a:gd name="connsiteY35" fmla="*/ 277319 h 2667003"/>
                  <a:gd name="connsiteX36" fmla="*/ 823067 w 2667002"/>
                  <a:gd name="connsiteY36" fmla="*/ 98284 h 2667003"/>
                  <a:gd name="connsiteX37" fmla="*/ 670578 w 2667002"/>
                  <a:gd name="connsiteY37" fmla="*/ 172615 h 2667003"/>
                  <a:gd name="connsiteX38" fmla="*/ 718486 w 2667002"/>
                  <a:gd name="connsiteY38" fmla="*/ 404619 h 2667003"/>
                  <a:gd name="connsiteX39" fmla="*/ 593655 w 2667002"/>
                  <a:gd name="connsiteY39" fmla="*/ 499076 h 2667003"/>
                  <a:gd name="connsiteX40" fmla="*/ 384369 w 2667002"/>
                  <a:gd name="connsiteY40" fmla="*/ 395729 h 2667003"/>
                  <a:gd name="connsiteX41" fmla="*/ 273491 w 2667002"/>
                  <a:gd name="connsiteY41" fmla="*/ 524387 h 2667003"/>
                  <a:gd name="connsiteX42" fmla="*/ 405854 w 2667002"/>
                  <a:gd name="connsiteY42" fmla="*/ 715893 h 2667003"/>
                  <a:gd name="connsiteX43" fmla="*/ 333993 w 2667002"/>
                  <a:gd name="connsiteY43" fmla="*/ 839365 h 2667003"/>
                  <a:gd name="connsiteX44" fmla="*/ 102112 w 2667002"/>
                  <a:gd name="connsiteY44" fmla="*/ 821832 h 2667003"/>
                  <a:gd name="connsiteX45" fmla="*/ 46673 w 2667002"/>
                  <a:gd name="connsiteY45" fmla="*/ 983087 h 2667003"/>
                  <a:gd name="connsiteX46" fmla="*/ 242006 w 2667002"/>
                  <a:gd name="connsiteY46" fmla="*/ 1111622 h 2667003"/>
                  <a:gd name="connsiteX47" fmla="*/ 220522 w 2667002"/>
                  <a:gd name="connsiteY47" fmla="*/ 1266703 h 2667003"/>
                  <a:gd name="connsiteX48" fmla="*/ 0 w 2667002"/>
                  <a:gd name="connsiteY48" fmla="*/ 1341034 h 2667003"/>
                  <a:gd name="connsiteX49" fmla="*/ 11360 w 2667002"/>
                  <a:gd name="connsiteY49" fmla="*/ 1509944 h 2667003"/>
                  <a:gd name="connsiteX50" fmla="*/ 240771 w 2667002"/>
                  <a:gd name="connsiteY50" fmla="*/ 1554023 h 2667003"/>
                  <a:gd name="connsiteX51" fmla="*/ 278554 w 2667002"/>
                  <a:gd name="connsiteY51" fmla="*/ 1691448 h 2667003"/>
                  <a:gd name="connsiteX52" fmla="*/ 98284 w 2667002"/>
                  <a:gd name="connsiteY52" fmla="*/ 1843936 h 2667003"/>
                  <a:gd name="connsiteX53" fmla="*/ 173973 w 2667002"/>
                  <a:gd name="connsiteY53" fmla="*/ 1996425 h 2667003"/>
                  <a:gd name="connsiteX54" fmla="*/ 404619 w 2667002"/>
                  <a:gd name="connsiteY54" fmla="*/ 1948518 h 2667003"/>
                  <a:gd name="connsiteX55" fmla="*/ 500433 w 2667002"/>
                  <a:gd name="connsiteY55" fmla="*/ 2073348 h 2667003"/>
                  <a:gd name="connsiteX56" fmla="*/ 395729 w 2667002"/>
                  <a:gd name="connsiteY56" fmla="*/ 2282634 h 2667003"/>
                  <a:gd name="connsiteX57" fmla="*/ 524387 w 2667002"/>
                  <a:gd name="connsiteY57" fmla="*/ 2393512 h 2667003"/>
                  <a:gd name="connsiteX58" fmla="*/ 717127 w 2667002"/>
                  <a:gd name="connsiteY58" fmla="*/ 2261149 h 2667003"/>
                  <a:gd name="connsiteX59" fmla="*/ 840723 w 2667002"/>
                  <a:gd name="connsiteY59" fmla="*/ 2333010 h 2667003"/>
                  <a:gd name="connsiteX60" fmla="*/ 823067 w 2667002"/>
                  <a:gd name="connsiteY60" fmla="*/ 2564891 h 2667003"/>
                  <a:gd name="connsiteX61" fmla="*/ 983087 w 2667002"/>
                  <a:gd name="connsiteY61" fmla="*/ 2620331 h 2667003"/>
                  <a:gd name="connsiteX62" fmla="*/ 1111621 w 2667002"/>
                  <a:gd name="connsiteY62" fmla="*/ 2426232 h 2667003"/>
                  <a:gd name="connsiteX63" fmla="*/ 1266703 w 2667002"/>
                  <a:gd name="connsiteY63" fmla="*/ 2446481 h 2667003"/>
                  <a:gd name="connsiteX64" fmla="*/ 1341033 w 2667002"/>
                  <a:gd name="connsiteY64" fmla="*/ 2667003 h 26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667002" h="2667003">
                    <a:moveTo>
                      <a:pt x="1341033" y="2667003"/>
                    </a:moveTo>
                    <a:cubicBezTo>
                      <a:pt x="1511178" y="2655643"/>
                      <a:pt x="1511178" y="2655643"/>
                      <a:pt x="1511178" y="2655643"/>
                    </a:cubicBezTo>
                    <a:cubicBezTo>
                      <a:pt x="1554023" y="2426232"/>
                      <a:pt x="1554023" y="2426232"/>
                      <a:pt x="1554023" y="2426232"/>
                    </a:cubicBezTo>
                    <a:cubicBezTo>
                      <a:pt x="1599461" y="2417465"/>
                      <a:pt x="1646133" y="2404871"/>
                      <a:pt x="1691447" y="2389684"/>
                    </a:cubicBezTo>
                    <a:cubicBezTo>
                      <a:pt x="1845170" y="2568719"/>
                      <a:pt x="1845170" y="2568719"/>
                      <a:pt x="1845170" y="2568719"/>
                    </a:cubicBezTo>
                    <a:cubicBezTo>
                      <a:pt x="1996424" y="2494389"/>
                      <a:pt x="1996424" y="2494389"/>
                      <a:pt x="1996424" y="2494389"/>
                    </a:cubicBezTo>
                    <a:cubicBezTo>
                      <a:pt x="1948517" y="2262384"/>
                      <a:pt x="1948517" y="2262384"/>
                      <a:pt x="1948517" y="2262384"/>
                    </a:cubicBezTo>
                    <a:cubicBezTo>
                      <a:pt x="1992720" y="2233368"/>
                      <a:pt x="2034330" y="2201882"/>
                      <a:pt x="2073347" y="2166569"/>
                    </a:cubicBezTo>
                    <a:cubicBezTo>
                      <a:pt x="2282633" y="2271274"/>
                      <a:pt x="2282633" y="2271274"/>
                      <a:pt x="2282633" y="2271274"/>
                    </a:cubicBezTo>
                    <a:cubicBezTo>
                      <a:pt x="2393511" y="2142616"/>
                      <a:pt x="2393511" y="2142616"/>
                      <a:pt x="2393511" y="2142616"/>
                    </a:cubicBezTo>
                    <a:cubicBezTo>
                      <a:pt x="2262383" y="1949875"/>
                      <a:pt x="2262383" y="1949875"/>
                      <a:pt x="2262383" y="1949875"/>
                    </a:cubicBezTo>
                    <a:cubicBezTo>
                      <a:pt x="2288930" y="1910735"/>
                      <a:pt x="2311525" y="1869124"/>
                      <a:pt x="2333010" y="1827638"/>
                    </a:cubicBezTo>
                    <a:cubicBezTo>
                      <a:pt x="2566125" y="1843936"/>
                      <a:pt x="2566125" y="1843936"/>
                      <a:pt x="2566125" y="1843936"/>
                    </a:cubicBezTo>
                    <a:cubicBezTo>
                      <a:pt x="2620330" y="1683916"/>
                      <a:pt x="2620330" y="1683916"/>
                      <a:pt x="2620330" y="1683916"/>
                    </a:cubicBezTo>
                    <a:cubicBezTo>
                      <a:pt x="2426231" y="1555381"/>
                      <a:pt x="2426231" y="1555381"/>
                      <a:pt x="2426231" y="1555381"/>
                    </a:cubicBezTo>
                    <a:cubicBezTo>
                      <a:pt x="2436356" y="1503646"/>
                      <a:pt x="2442653" y="1452035"/>
                      <a:pt x="2446481" y="1400300"/>
                    </a:cubicBezTo>
                    <a:cubicBezTo>
                      <a:pt x="2667002" y="1325969"/>
                      <a:pt x="2667002" y="1325969"/>
                      <a:pt x="2667002" y="1325969"/>
                    </a:cubicBezTo>
                    <a:cubicBezTo>
                      <a:pt x="2655643" y="1155825"/>
                      <a:pt x="2655643" y="1155825"/>
                      <a:pt x="2655643" y="1155825"/>
                    </a:cubicBezTo>
                    <a:cubicBezTo>
                      <a:pt x="2426231" y="1112980"/>
                      <a:pt x="2426231" y="1112980"/>
                      <a:pt x="2426231" y="1112980"/>
                    </a:cubicBezTo>
                    <a:cubicBezTo>
                      <a:pt x="2417465" y="1067542"/>
                      <a:pt x="2404870" y="1020869"/>
                      <a:pt x="2389683" y="975555"/>
                    </a:cubicBezTo>
                    <a:cubicBezTo>
                      <a:pt x="2568718" y="821832"/>
                      <a:pt x="2568718" y="821832"/>
                      <a:pt x="2568718" y="821832"/>
                    </a:cubicBezTo>
                    <a:cubicBezTo>
                      <a:pt x="2494388" y="670578"/>
                      <a:pt x="2494388" y="670578"/>
                      <a:pt x="2494388" y="670578"/>
                    </a:cubicBezTo>
                    <a:cubicBezTo>
                      <a:pt x="2262383" y="718485"/>
                      <a:pt x="2262383" y="718485"/>
                      <a:pt x="2262383" y="718485"/>
                    </a:cubicBezTo>
                    <a:cubicBezTo>
                      <a:pt x="2233367" y="674282"/>
                      <a:pt x="2201882" y="632672"/>
                      <a:pt x="2167927" y="593655"/>
                    </a:cubicBezTo>
                    <a:cubicBezTo>
                      <a:pt x="2271273" y="384369"/>
                      <a:pt x="2271273" y="384369"/>
                      <a:pt x="2271273" y="384369"/>
                    </a:cubicBezTo>
                    <a:cubicBezTo>
                      <a:pt x="2142615" y="273491"/>
                      <a:pt x="2142615" y="273491"/>
                      <a:pt x="2142615" y="273491"/>
                    </a:cubicBezTo>
                    <a:cubicBezTo>
                      <a:pt x="1951110" y="404619"/>
                      <a:pt x="1951110" y="404619"/>
                      <a:pt x="1951110" y="404619"/>
                    </a:cubicBezTo>
                    <a:cubicBezTo>
                      <a:pt x="1910734" y="379430"/>
                      <a:pt x="1869124" y="355477"/>
                      <a:pt x="1827637" y="333993"/>
                    </a:cubicBezTo>
                    <a:cubicBezTo>
                      <a:pt x="1845170" y="100877"/>
                      <a:pt x="1845170" y="100877"/>
                      <a:pt x="1845170" y="100877"/>
                    </a:cubicBezTo>
                    <a:cubicBezTo>
                      <a:pt x="1683916" y="46672"/>
                      <a:pt x="1683916" y="46672"/>
                      <a:pt x="1683916" y="46672"/>
                    </a:cubicBezTo>
                    <a:cubicBezTo>
                      <a:pt x="1555381" y="240771"/>
                      <a:pt x="1555381" y="240771"/>
                      <a:pt x="1555381" y="240771"/>
                    </a:cubicBezTo>
                    <a:cubicBezTo>
                      <a:pt x="1504881" y="230646"/>
                      <a:pt x="1452035" y="224349"/>
                      <a:pt x="1400300" y="220521"/>
                    </a:cubicBezTo>
                    <a:cubicBezTo>
                      <a:pt x="1325969" y="0"/>
                      <a:pt x="1325969" y="0"/>
                      <a:pt x="1325969" y="0"/>
                    </a:cubicBezTo>
                    <a:cubicBezTo>
                      <a:pt x="1157059" y="11359"/>
                      <a:pt x="1157059" y="11359"/>
                      <a:pt x="1157059" y="11359"/>
                    </a:cubicBezTo>
                    <a:cubicBezTo>
                      <a:pt x="1114214" y="240771"/>
                      <a:pt x="1114214" y="240771"/>
                      <a:pt x="1114214" y="240771"/>
                    </a:cubicBezTo>
                    <a:cubicBezTo>
                      <a:pt x="1067542" y="249537"/>
                      <a:pt x="1020869" y="262132"/>
                      <a:pt x="975555" y="277319"/>
                    </a:cubicBezTo>
                    <a:cubicBezTo>
                      <a:pt x="823067" y="98284"/>
                      <a:pt x="823067" y="98284"/>
                      <a:pt x="823067" y="98284"/>
                    </a:cubicBezTo>
                    <a:cubicBezTo>
                      <a:pt x="670578" y="172615"/>
                      <a:pt x="670578" y="172615"/>
                      <a:pt x="670578" y="172615"/>
                    </a:cubicBezTo>
                    <a:cubicBezTo>
                      <a:pt x="718486" y="404619"/>
                      <a:pt x="718486" y="404619"/>
                      <a:pt x="718486" y="404619"/>
                    </a:cubicBezTo>
                    <a:cubicBezTo>
                      <a:pt x="674282" y="433635"/>
                      <a:pt x="632672" y="465121"/>
                      <a:pt x="593655" y="499076"/>
                    </a:cubicBezTo>
                    <a:cubicBezTo>
                      <a:pt x="384369" y="395729"/>
                      <a:pt x="384369" y="395729"/>
                      <a:pt x="384369" y="395729"/>
                    </a:cubicBezTo>
                    <a:cubicBezTo>
                      <a:pt x="273491" y="524387"/>
                      <a:pt x="273491" y="524387"/>
                      <a:pt x="273491" y="524387"/>
                    </a:cubicBezTo>
                    <a:cubicBezTo>
                      <a:pt x="405854" y="715893"/>
                      <a:pt x="405854" y="715893"/>
                      <a:pt x="405854" y="715893"/>
                    </a:cubicBezTo>
                    <a:cubicBezTo>
                      <a:pt x="379431" y="756268"/>
                      <a:pt x="355477" y="797879"/>
                      <a:pt x="333993" y="839365"/>
                    </a:cubicBezTo>
                    <a:cubicBezTo>
                      <a:pt x="102112" y="821832"/>
                      <a:pt x="102112" y="821832"/>
                      <a:pt x="102112" y="821832"/>
                    </a:cubicBezTo>
                    <a:cubicBezTo>
                      <a:pt x="46673" y="983087"/>
                      <a:pt x="46673" y="983087"/>
                      <a:pt x="46673" y="983087"/>
                    </a:cubicBezTo>
                    <a:cubicBezTo>
                      <a:pt x="242006" y="1111622"/>
                      <a:pt x="242006" y="1111622"/>
                      <a:pt x="242006" y="1111622"/>
                    </a:cubicBezTo>
                    <a:cubicBezTo>
                      <a:pt x="230646" y="1163357"/>
                      <a:pt x="224349" y="1214968"/>
                      <a:pt x="220522" y="1266703"/>
                    </a:cubicBezTo>
                    <a:cubicBezTo>
                      <a:pt x="0" y="1341034"/>
                      <a:pt x="0" y="1341034"/>
                      <a:pt x="0" y="1341034"/>
                    </a:cubicBezTo>
                    <a:cubicBezTo>
                      <a:pt x="11360" y="1509944"/>
                      <a:pt x="11360" y="1509944"/>
                      <a:pt x="11360" y="1509944"/>
                    </a:cubicBezTo>
                    <a:cubicBezTo>
                      <a:pt x="240771" y="1554023"/>
                      <a:pt x="240771" y="1554023"/>
                      <a:pt x="240771" y="1554023"/>
                    </a:cubicBezTo>
                    <a:cubicBezTo>
                      <a:pt x="250772" y="1599461"/>
                      <a:pt x="262132" y="1646134"/>
                      <a:pt x="278554" y="1691448"/>
                    </a:cubicBezTo>
                    <a:cubicBezTo>
                      <a:pt x="98284" y="1843936"/>
                      <a:pt x="98284" y="1843936"/>
                      <a:pt x="98284" y="1843936"/>
                    </a:cubicBezTo>
                    <a:cubicBezTo>
                      <a:pt x="173973" y="1996425"/>
                      <a:pt x="173973" y="1996425"/>
                      <a:pt x="173973" y="1996425"/>
                    </a:cubicBezTo>
                    <a:cubicBezTo>
                      <a:pt x="404619" y="1948518"/>
                      <a:pt x="404619" y="1948518"/>
                      <a:pt x="404619" y="1948518"/>
                    </a:cubicBezTo>
                    <a:cubicBezTo>
                      <a:pt x="433635" y="1992721"/>
                      <a:pt x="465120" y="2034331"/>
                      <a:pt x="500433" y="2073348"/>
                    </a:cubicBezTo>
                    <a:cubicBezTo>
                      <a:pt x="395729" y="2282634"/>
                      <a:pt x="395729" y="2282634"/>
                      <a:pt x="395729" y="2282634"/>
                    </a:cubicBezTo>
                    <a:cubicBezTo>
                      <a:pt x="524387" y="2393512"/>
                      <a:pt x="524387" y="2393512"/>
                      <a:pt x="524387" y="2393512"/>
                    </a:cubicBezTo>
                    <a:cubicBezTo>
                      <a:pt x="717127" y="2261149"/>
                      <a:pt x="717127" y="2261149"/>
                      <a:pt x="717127" y="2261149"/>
                    </a:cubicBezTo>
                    <a:cubicBezTo>
                      <a:pt x="756268" y="2287573"/>
                      <a:pt x="797878" y="2311526"/>
                      <a:pt x="840723" y="2333010"/>
                    </a:cubicBezTo>
                    <a:cubicBezTo>
                      <a:pt x="823067" y="2564891"/>
                      <a:pt x="823067" y="2564891"/>
                      <a:pt x="823067" y="2564891"/>
                    </a:cubicBezTo>
                    <a:cubicBezTo>
                      <a:pt x="983087" y="2620331"/>
                      <a:pt x="983087" y="2620331"/>
                      <a:pt x="983087" y="2620331"/>
                    </a:cubicBezTo>
                    <a:cubicBezTo>
                      <a:pt x="1111621" y="2426232"/>
                      <a:pt x="1111621" y="2426232"/>
                      <a:pt x="1111621" y="2426232"/>
                    </a:cubicBezTo>
                    <a:cubicBezTo>
                      <a:pt x="1163356" y="2436357"/>
                      <a:pt x="1214968" y="2442654"/>
                      <a:pt x="1266703" y="2446481"/>
                    </a:cubicBezTo>
                    <a:cubicBezTo>
                      <a:pt x="1341033" y="2667003"/>
                      <a:pt x="1341033" y="2667003"/>
                      <a:pt x="1341033" y="2667003"/>
                    </a:cubicBezTo>
                    <a:close/>
                  </a:path>
                </a:pathLst>
              </a:custGeom>
              <a:solidFill>
                <a:srgbClr val="F49D1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9" name="Shape 384">
                <a:extLst>
                  <a:ext uri="{FF2B5EF4-FFF2-40B4-BE49-F238E27FC236}">
                    <a16:creationId xmlns:a16="http://schemas.microsoft.com/office/drawing/2014/main" id="{822F306C-E73C-4F43-8F35-E9C7C49B2401}"/>
                  </a:ext>
                </a:extLst>
              </p:cNvPr>
              <p:cNvSpPr/>
              <p:nvPr/>
            </p:nvSpPr>
            <p:spPr>
              <a:xfrm rot="10800000" flipH="1">
                <a:off x="3210688" y="4850333"/>
                <a:ext cx="1828557" cy="1829687"/>
              </a:xfrm>
              <a:prstGeom prst="ellipse">
                <a:avLst/>
              </a:pr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90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52" name="Freeform 405">
              <a:extLst>
                <a:ext uri="{FF2B5EF4-FFF2-40B4-BE49-F238E27FC236}">
                  <a16:creationId xmlns:a16="http://schemas.microsoft.com/office/drawing/2014/main" id="{82D96E68-6F7F-4B93-AF4D-768A0B73952D}"/>
                </a:ext>
              </a:extLst>
            </p:cNvPr>
            <p:cNvSpPr/>
            <p:nvPr/>
          </p:nvSpPr>
          <p:spPr>
            <a:xfrm>
              <a:off x="5640030" y="2374206"/>
              <a:ext cx="605410" cy="605101"/>
            </a:xfrm>
            <a:custGeom>
              <a:avLst/>
              <a:gdLst>
                <a:gd name="connsiteX0" fmla="*/ 61695 w 426791"/>
                <a:gd name="connsiteY0" fmla="*/ 298895 h 426791"/>
                <a:gd name="connsiteX1" fmla="*/ 36059 w 426791"/>
                <a:gd name="connsiteY1" fmla="*/ 324530 h 426791"/>
                <a:gd name="connsiteX2" fmla="*/ 36059 w 426791"/>
                <a:gd name="connsiteY2" fmla="*/ 354673 h 426791"/>
                <a:gd name="connsiteX3" fmla="*/ 72118 w 426791"/>
                <a:gd name="connsiteY3" fmla="*/ 354673 h 426791"/>
                <a:gd name="connsiteX4" fmla="*/ 72118 w 426791"/>
                <a:gd name="connsiteY4" fmla="*/ 390732 h 426791"/>
                <a:gd name="connsiteX5" fmla="*/ 102261 w 426791"/>
                <a:gd name="connsiteY5" fmla="*/ 390732 h 426791"/>
                <a:gd name="connsiteX6" fmla="*/ 127896 w 426791"/>
                <a:gd name="connsiteY6" fmla="*/ 365097 h 426791"/>
                <a:gd name="connsiteX7" fmla="*/ 243398 w 426791"/>
                <a:gd name="connsiteY7" fmla="*/ 123107 h 426791"/>
                <a:gd name="connsiteX8" fmla="*/ 238608 w 426791"/>
                <a:gd name="connsiteY8" fmla="*/ 125079 h 426791"/>
                <a:gd name="connsiteX9" fmla="*/ 85922 w 426791"/>
                <a:gd name="connsiteY9" fmla="*/ 277766 h 426791"/>
                <a:gd name="connsiteX10" fmla="*/ 83950 w 426791"/>
                <a:gd name="connsiteY10" fmla="*/ 282555 h 426791"/>
                <a:gd name="connsiteX11" fmla="*/ 90147 w 426791"/>
                <a:gd name="connsiteY11" fmla="*/ 288753 h 426791"/>
                <a:gd name="connsiteX12" fmla="*/ 94936 w 426791"/>
                <a:gd name="connsiteY12" fmla="*/ 286781 h 426791"/>
                <a:gd name="connsiteX13" fmla="*/ 247624 w 426791"/>
                <a:gd name="connsiteY13" fmla="*/ 134094 h 426791"/>
                <a:gd name="connsiteX14" fmla="*/ 249596 w 426791"/>
                <a:gd name="connsiteY14" fmla="*/ 129305 h 426791"/>
                <a:gd name="connsiteX15" fmla="*/ 243398 w 426791"/>
                <a:gd name="connsiteY15" fmla="*/ 123107 h 426791"/>
                <a:gd name="connsiteX16" fmla="*/ 234383 w 426791"/>
                <a:gd name="connsiteY16" fmla="*/ 75217 h 426791"/>
                <a:gd name="connsiteX17" fmla="*/ 351575 w 426791"/>
                <a:gd name="connsiteY17" fmla="*/ 192408 h 426791"/>
                <a:gd name="connsiteX18" fmla="*/ 117192 w 426791"/>
                <a:gd name="connsiteY18" fmla="*/ 426791 h 426791"/>
                <a:gd name="connsiteX19" fmla="*/ 0 w 426791"/>
                <a:gd name="connsiteY19" fmla="*/ 426791 h 426791"/>
                <a:gd name="connsiteX20" fmla="*/ 0 w 426791"/>
                <a:gd name="connsiteY20" fmla="*/ 309599 h 426791"/>
                <a:gd name="connsiteX21" fmla="*/ 324530 w 426791"/>
                <a:gd name="connsiteY21" fmla="*/ 0 h 426791"/>
                <a:gd name="connsiteX22" fmla="*/ 350166 w 426791"/>
                <a:gd name="connsiteY22" fmla="*/ 10705 h 426791"/>
                <a:gd name="connsiteX23" fmla="*/ 416368 w 426791"/>
                <a:gd name="connsiteY23" fmla="*/ 76625 h 426791"/>
                <a:gd name="connsiteX24" fmla="*/ 426791 w 426791"/>
                <a:gd name="connsiteY24" fmla="*/ 102261 h 426791"/>
                <a:gd name="connsiteX25" fmla="*/ 416368 w 426791"/>
                <a:gd name="connsiteY25" fmla="*/ 127615 h 426791"/>
                <a:gd name="connsiteX26" fmla="*/ 369604 w 426791"/>
                <a:gd name="connsiteY26" fmla="*/ 174378 h 426791"/>
                <a:gd name="connsiteX27" fmla="*/ 252412 w 426791"/>
                <a:gd name="connsiteY27" fmla="*/ 57187 h 426791"/>
                <a:gd name="connsiteX28" fmla="*/ 299176 w 426791"/>
                <a:gd name="connsiteY28" fmla="*/ 10705 h 426791"/>
                <a:gd name="connsiteX29" fmla="*/ 324530 w 426791"/>
                <a:gd name="connsiteY29" fmla="*/ 0 h 4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6791" h="426791">
                  <a:moveTo>
                    <a:pt x="61695" y="298895"/>
                  </a:moveTo>
                  <a:lnTo>
                    <a:pt x="36059" y="324530"/>
                  </a:lnTo>
                  <a:lnTo>
                    <a:pt x="36059" y="354673"/>
                  </a:lnTo>
                  <a:lnTo>
                    <a:pt x="72118" y="354673"/>
                  </a:lnTo>
                  <a:lnTo>
                    <a:pt x="72118" y="390732"/>
                  </a:lnTo>
                  <a:lnTo>
                    <a:pt x="102261" y="390732"/>
                  </a:lnTo>
                  <a:lnTo>
                    <a:pt x="127896" y="365097"/>
                  </a:lnTo>
                  <a:close/>
                  <a:moveTo>
                    <a:pt x="243398" y="123107"/>
                  </a:moveTo>
                  <a:cubicBezTo>
                    <a:pt x="241520" y="123107"/>
                    <a:pt x="239923" y="123765"/>
                    <a:pt x="238608" y="125079"/>
                  </a:cubicBezTo>
                  <a:lnTo>
                    <a:pt x="85922" y="277766"/>
                  </a:lnTo>
                  <a:cubicBezTo>
                    <a:pt x="84607" y="279081"/>
                    <a:pt x="83950" y="280677"/>
                    <a:pt x="83950" y="282555"/>
                  </a:cubicBezTo>
                  <a:cubicBezTo>
                    <a:pt x="83950" y="286687"/>
                    <a:pt x="86016" y="288753"/>
                    <a:pt x="90147" y="288753"/>
                  </a:cubicBezTo>
                  <a:cubicBezTo>
                    <a:pt x="92025" y="288753"/>
                    <a:pt x="93622" y="288096"/>
                    <a:pt x="94936" y="286781"/>
                  </a:cubicBezTo>
                  <a:lnTo>
                    <a:pt x="247624" y="134094"/>
                  </a:lnTo>
                  <a:cubicBezTo>
                    <a:pt x="248938" y="132779"/>
                    <a:pt x="249596" y="131183"/>
                    <a:pt x="249596" y="129305"/>
                  </a:cubicBezTo>
                  <a:cubicBezTo>
                    <a:pt x="249596" y="125173"/>
                    <a:pt x="247530" y="123107"/>
                    <a:pt x="243398" y="123107"/>
                  </a:cubicBezTo>
                  <a:close/>
                  <a:moveTo>
                    <a:pt x="234383" y="75217"/>
                  </a:moveTo>
                  <a:lnTo>
                    <a:pt x="351575" y="192408"/>
                  </a:lnTo>
                  <a:lnTo>
                    <a:pt x="117192" y="426791"/>
                  </a:lnTo>
                  <a:lnTo>
                    <a:pt x="0" y="426791"/>
                  </a:lnTo>
                  <a:lnTo>
                    <a:pt x="0" y="309599"/>
                  </a:lnTo>
                  <a:close/>
                  <a:moveTo>
                    <a:pt x="324530" y="0"/>
                  </a:moveTo>
                  <a:cubicBezTo>
                    <a:pt x="334484" y="0"/>
                    <a:pt x="343030" y="3568"/>
                    <a:pt x="350166" y="10705"/>
                  </a:cubicBezTo>
                  <a:lnTo>
                    <a:pt x="416368" y="76625"/>
                  </a:lnTo>
                  <a:cubicBezTo>
                    <a:pt x="423316" y="83950"/>
                    <a:pt x="426791" y="92495"/>
                    <a:pt x="426791" y="102261"/>
                  </a:cubicBezTo>
                  <a:cubicBezTo>
                    <a:pt x="426791" y="112214"/>
                    <a:pt x="423316" y="120666"/>
                    <a:pt x="416368" y="127615"/>
                  </a:cubicBezTo>
                  <a:lnTo>
                    <a:pt x="369604" y="174378"/>
                  </a:lnTo>
                  <a:lnTo>
                    <a:pt x="252412" y="57187"/>
                  </a:lnTo>
                  <a:lnTo>
                    <a:pt x="299176" y="10705"/>
                  </a:lnTo>
                  <a:cubicBezTo>
                    <a:pt x="305938" y="3568"/>
                    <a:pt x="314388" y="0"/>
                    <a:pt x="324530" y="0"/>
                  </a:cubicBezTo>
                  <a:close/>
                </a:path>
              </a:pathLst>
            </a:cu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DB7C805B-809F-400C-A3E0-64F70FD7EC36}"/>
              </a:ext>
            </a:extLst>
          </p:cNvPr>
          <p:cNvGrpSpPr/>
          <p:nvPr/>
        </p:nvGrpSpPr>
        <p:grpSpPr>
          <a:xfrm>
            <a:off x="9436249" y="1854912"/>
            <a:ext cx="1415093" cy="1415093"/>
            <a:chOff x="8559949" y="1969212"/>
            <a:chExt cx="1415093" cy="1415093"/>
          </a:xfrm>
        </p:grpSpPr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id="{0BEF9BF7-F18B-49FA-AE5D-C70FB50021A0}"/>
                </a:ext>
              </a:extLst>
            </p:cNvPr>
            <p:cNvGrpSpPr/>
            <p:nvPr/>
          </p:nvGrpSpPr>
          <p:grpSpPr>
            <a:xfrm>
              <a:off x="8559949" y="1969212"/>
              <a:ext cx="1415093" cy="1415093"/>
              <a:chOff x="2791465" y="4431675"/>
              <a:chExt cx="2667002" cy="2667003"/>
            </a:xfrm>
          </p:grpSpPr>
          <p:sp>
            <p:nvSpPr>
              <p:cNvPr id="34" name="Freeform: Shape 17">
                <a:extLst>
                  <a:ext uri="{FF2B5EF4-FFF2-40B4-BE49-F238E27FC236}">
                    <a16:creationId xmlns:a16="http://schemas.microsoft.com/office/drawing/2014/main" id="{07C00114-8D66-4FC5-821D-35F40D3B4F38}"/>
                  </a:ext>
                </a:extLst>
              </p:cNvPr>
              <p:cNvSpPr/>
              <p:nvPr/>
            </p:nvSpPr>
            <p:spPr>
              <a:xfrm rot="10800000" flipH="1">
                <a:off x="2791465" y="4431675"/>
                <a:ext cx="2667002" cy="2667003"/>
              </a:xfrm>
              <a:custGeom>
                <a:avLst/>
                <a:gdLst>
                  <a:gd name="connsiteX0" fmla="*/ 1341033 w 2667002"/>
                  <a:gd name="connsiteY0" fmla="*/ 2667003 h 2667003"/>
                  <a:gd name="connsiteX1" fmla="*/ 1511178 w 2667002"/>
                  <a:gd name="connsiteY1" fmla="*/ 2655643 h 2667003"/>
                  <a:gd name="connsiteX2" fmla="*/ 1554023 w 2667002"/>
                  <a:gd name="connsiteY2" fmla="*/ 2426232 h 2667003"/>
                  <a:gd name="connsiteX3" fmla="*/ 1691447 w 2667002"/>
                  <a:gd name="connsiteY3" fmla="*/ 2389684 h 2667003"/>
                  <a:gd name="connsiteX4" fmla="*/ 1845170 w 2667002"/>
                  <a:gd name="connsiteY4" fmla="*/ 2568719 h 2667003"/>
                  <a:gd name="connsiteX5" fmla="*/ 1996424 w 2667002"/>
                  <a:gd name="connsiteY5" fmla="*/ 2494389 h 2667003"/>
                  <a:gd name="connsiteX6" fmla="*/ 1948517 w 2667002"/>
                  <a:gd name="connsiteY6" fmla="*/ 2262384 h 2667003"/>
                  <a:gd name="connsiteX7" fmla="*/ 2073347 w 2667002"/>
                  <a:gd name="connsiteY7" fmla="*/ 2166569 h 2667003"/>
                  <a:gd name="connsiteX8" fmla="*/ 2282633 w 2667002"/>
                  <a:gd name="connsiteY8" fmla="*/ 2271274 h 2667003"/>
                  <a:gd name="connsiteX9" fmla="*/ 2393511 w 2667002"/>
                  <a:gd name="connsiteY9" fmla="*/ 2142616 h 2667003"/>
                  <a:gd name="connsiteX10" fmla="*/ 2262383 w 2667002"/>
                  <a:gd name="connsiteY10" fmla="*/ 1949875 h 2667003"/>
                  <a:gd name="connsiteX11" fmla="*/ 2333010 w 2667002"/>
                  <a:gd name="connsiteY11" fmla="*/ 1827638 h 2667003"/>
                  <a:gd name="connsiteX12" fmla="*/ 2566125 w 2667002"/>
                  <a:gd name="connsiteY12" fmla="*/ 1843936 h 2667003"/>
                  <a:gd name="connsiteX13" fmla="*/ 2620330 w 2667002"/>
                  <a:gd name="connsiteY13" fmla="*/ 1683916 h 2667003"/>
                  <a:gd name="connsiteX14" fmla="*/ 2426231 w 2667002"/>
                  <a:gd name="connsiteY14" fmla="*/ 1555381 h 2667003"/>
                  <a:gd name="connsiteX15" fmla="*/ 2446481 w 2667002"/>
                  <a:gd name="connsiteY15" fmla="*/ 1400300 h 2667003"/>
                  <a:gd name="connsiteX16" fmla="*/ 2667002 w 2667002"/>
                  <a:gd name="connsiteY16" fmla="*/ 1325969 h 2667003"/>
                  <a:gd name="connsiteX17" fmla="*/ 2655643 w 2667002"/>
                  <a:gd name="connsiteY17" fmla="*/ 1155825 h 2667003"/>
                  <a:gd name="connsiteX18" fmla="*/ 2426231 w 2667002"/>
                  <a:gd name="connsiteY18" fmla="*/ 1112980 h 2667003"/>
                  <a:gd name="connsiteX19" fmla="*/ 2389683 w 2667002"/>
                  <a:gd name="connsiteY19" fmla="*/ 975555 h 2667003"/>
                  <a:gd name="connsiteX20" fmla="*/ 2568718 w 2667002"/>
                  <a:gd name="connsiteY20" fmla="*/ 821832 h 2667003"/>
                  <a:gd name="connsiteX21" fmla="*/ 2494388 w 2667002"/>
                  <a:gd name="connsiteY21" fmla="*/ 670578 h 2667003"/>
                  <a:gd name="connsiteX22" fmla="*/ 2262383 w 2667002"/>
                  <a:gd name="connsiteY22" fmla="*/ 718485 h 2667003"/>
                  <a:gd name="connsiteX23" fmla="*/ 2167927 w 2667002"/>
                  <a:gd name="connsiteY23" fmla="*/ 593655 h 2667003"/>
                  <a:gd name="connsiteX24" fmla="*/ 2271273 w 2667002"/>
                  <a:gd name="connsiteY24" fmla="*/ 384369 h 2667003"/>
                  <a:gd name="connsiteX25" fmla="*/ 2142615 w 2667002"/>
                  <a:gd name="connsiteY25" fmla="*/ 273491 h 2667003"/>
                  <a:gd name="connsiteX26" fmla="*/ 1951110 w 2667002"/>
                  <a:gd name="connsiteY26" fmla="*/ 404619 h 2667003"/>
                  <a:gd name="connsiteX27" fmla="*/ 1827637 w 2667002"/>
                  <a:gd name="connsiteY27" fmla="*/ 333993 h 2667003"/>
                  <a:gd name="connsiteX28" fmla="*/ 1845170 w 2667002"/>
                  <a:gd name="connsiteY28" fmla="*/ 100877 h 2667003"/>
                  <a:gd name="connsiteX29" fmla="*/ 1683916 w 2667002"/>
                  <a:gd name="connsiteY29" fmla="*/ 46672 h 2667003"/>
                  <a:gd name="connsiteX30" fmla="*/ 1555381 w 2667002"/>
                  <a:gd name="connsiteY30" fmla="*/ 240771 h 2667003"/>
                  <a:gd name="connsiteX31" fmla="*/ 1400300 w 2667002"/>
                  <a:gd name="connsiteY31" fmla="*/ 220521 h 2667003"/>
                  <a:gd name="connsiteX32" fmla="*/ 1325969 w 2667002"/>
                  <a:gd name="connsiteY32" fmla="*/ 0 h 2667003"/>
                  <a:gd name="connsiteX33" fmla="*/ 1157059 w 2667002"/>
                  <a:gd name="connsiteY33" fmla="*/ 11359 h 2667003"/>
                  <a:gd name="connsiteX34" fmla="*/ 1114214 w 2667002"/>
                  <a:gd name="connsiteY34" fmla="*/ 240771 h 2667003"/>
                  <a:gd name="connsiteX35" fmla="*/ 975555 w 2667002"/>
                  <a:gd name="connsiteY35" fmla="*/ 277319 h 2667003"/>
                  <a:gd name="connsiteX36" fmla="*/ 823067 w 2667002"/>
                  <a:gd name="connsiteY36" fmla="*/ 98284 h 2667003"/>
                  <a:gd name="connsiteX37" fmla="*/ 670578 w 2667002"/>
                  <a:gd name="connsiteY37" fmla="*/ 172615 h 2667003"/>
                  <a:gd name="connsiteX38" fmla="*/ 718486 w 2667002"/>
                  <a:gd name="connsiteY38" fmla="*/ 404619 h 2667003"/>
                  <a:gd name="connsiteX39" fmla="*/ 593655 w 2667002"/>
                  <a:gd name="connsiteY39" fmla="*/ 499076 h 2667003"/>
                  <a:gd name="connsiteX40" fmla="*/ 384369 w 2667002"/>
                  <a:gd name="connsiteY40" fmla="*/ 395729 h 2667003"/>
                  <a:gd name="connsiteX41" fmla="*/ 273491 w 2667002"/>
                  <a:gd name="connsiteY41" fmla="*/ 524387 h 2667003"/>
                  <a:gd name="connsiteX42" fmla="*/ 405854 w 2667002"/>
                  <a:gd name="connsiteY42" fmla="*/ 715893 h 2667003"/>
                  <a:gd name="connsiteX43" fmla="*/ 333993 w 2667002"/>
                  <a:gd name="connsiteY43" fmla="*/ 839365 h 2667003"/>
                  <a:gd name="connsiteX44" fmla="*/ 102112 w 2667002"/>
                  <a:gd name="connsiteY44" fmla="*/ 821832 h 2667003"/>
                  <a:gd name="connsiteX45" fmla="*/ 46673 w 2667002"/>
                  <a:gd name="connsiteY45" fmla="*/ 983087 h 2667003"/>
                  <a:gd name="connsiteX46" fmla="*/ 242006 w 2667002"/>
                  <a:gd name="connsiteY46" fmla="*/ 1111622 h 2667003"/>
                  <a:gd name="connsiteX47" fmla="*/ 220522 w 2667002"/>
                  <a:gd name="connsiteY47" fmla="*/ 1266703 h 2667003"/>
                  <a:gd name="connsiteX48" fmla="*/ 0 w 2667002"/>
                  <a:gd name="connsiteY48" fmla="*/ 1341034 h 2667003"/>
                  <a:gd name="connsiteX49" fmla="*/ 11360 w 2667002"/>
                  <a:gd name="connsiteY49" fmla="*/ 1509944 h 2667003"/>
                  <a:gd name="connsiteX50" fmla="*/ 240771 w 2667002"/>
                  <a:gd name="connsiteY50" fmla="*/ 1554023 h 2667003"/>
                  <a:gd name="connsiteX51" fmla="*/ 278554 w 2667002"/>
                  <a:gd name="connsiteY51" fmla="*/ 1691448 h 2667003"/>
                  <a:gd name="connsiteX52" fmla="*/ 98284 w 2667002"/>
                  <a:gd name="connsiteY52" fmla="*/ 1843936 h 2667003"/>
                  <a:gd name="connsiteX53" fmla="*/ 173973 w 2667002"/>
                  <a:gd name="connsiteY53" fmla="*/ 1996425 h 2667003"/>
                  <a:gd name="connsiteX54" fmla="*/ 404619 w 2667002"/>
                  <a:gd name="connsiteY54" fmla="*/ 1948518 h 2667003"/>
                  <a:gd name="connsiteX55" fmla="*/ 500433 w 2667002"/>
                  <a:gd name="connsiteY55" fmla="*/ 2073348 h 2667003"/>
                  <a:gd name="connsiteX56" fmla="*/ 395729 w 2667002"/>
                  <a:gd name="connsiteY56" fmla="*/ 2282634 h 2667003"/>
                  <a:gd name="connsiteX57" fmla="*/ 524387 w 2667002"/>
                  <a:gd name="connsiteY57" fmla="*/ 2393512 h 2667003"/>
                  <a:gd name="connsiteX58" fmla="*/ 717127 w 2667002"/>
                  <a:gd name="connsiteY58" fmla="*/ 2261149 h 2667003"/>
                  <a:gd name="connsiteX59" fmla="*/ 840723 w 2667002"/>
                  <a:gd name="connsiteY59" fmla="*/ 2333010 h 2667003"/>
                  <a:gd name="connsiteX60" fmla="*/ 823067 w 2667002"/>
                  <a:gd name="connsiteY60" fmla="*/ 2564891 h 2667003"/>
                  <a:gd name="connsiteX61" fmla="*/ 983087 w 2667002"/>
                  <a:gd name="connsiteY61" fmla="*/ 2620331 h 2667003"/>
                  <a:gd name="connsiteX62" fmla="*/ 1111621 w 2667002"/>
                  <a:gd name="connsiteY62" fmla="*/ 2426232 h 2667003"/>
                  <a:gd name="connsiteX63" fmla="*/ 1266703 w 2667002"/>
                  <a:gd name="connsiteY63" fmla="*/ 2446481 h 2667003"/>
                  <a:gd name="connsiteX64" fmla="*/ 1341033 w 2667002"/>
                  <a:gd name="connsiteY64" fmla="*/ 2667003 h 26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667002" h="2667003">
                    <a:moveTo>
                      <a:pt x="1341033" y="2667003"/>
                    </a:moveTo>
                    <a:cubicBezTo>
                      <a:pt x="1511178" y="2655643"/>
                      <a:pt x="1511178" y="2655643"/>
                      <a:pt x="1511178" y="2655643"/>
                    </a:cubicBezTo>
                    <a:cubicBezTo>
                      <a:pt x="1554023" y="2426232"/>
                      <a:pt x="1554023" y="2426232"/>
                      <a:pt x="1554023" y="2426232"/>
                    </a:cubicBezTo>
                    <a:cubicBezTo>
                      <a:pt x="1599461" y="2417465"/>
                      <a:pt x="1646133" y="2404871"/>
                      <a:pt x="1691447" y="2389684"/>
                    </a:cubicBezTo>
                    <a:cubicBezTo>
                      <a:pt x="1845170" y="2568719"/>
                      <a:pt x="1845170" y="2568719"/>
                      <a:pt x="1845170" y="2568719"/>
                    </a:cubicBezTo>
                    <a:cubicBezTo>
                      <a:pt x="1996424" y="2494389"/>
                      <a:pt x="1996424" y="2494389"/>
                      <a:pt x="1996424" y="2494389"/>
                    </a:cubicBezTo>
                    <a:cubicBezTo>
                      <a:pt x="1948517" y="2262384"/>
                      <a:pt x="1948517" y="2262384"/>
                      <a:pt x="1948517" y="2262384"/>
                    </a:cubicBezTo>
                    <a:cubicBezTo>
                      <a:pt x="1992720" y="2233368"/>
                      <a:pt x="2034330" y="2201882"/>
                      <a:pt x="2073347" y="2166569"/>
                    </a:cubicBezTo>
                    <a:cubicBezTo>
                      <a:pt x="2282633" y="2271274"/>
                      <a:pt x="2282633" y="2271274"/>
                      <a:pt x="2282633" y="2271274"/>
                    </a:cubicBezTo>
                    <a:cubicBezTo>
                      <a:pt x="2393511" y="2142616"/>
                      <a:pt x="2393511" y="2142616"/>
                      <a:pt x="2393511" y="2142616"/>
                    </a:cubicBezTo>
                    <a:cubicBezTo>
                      <a:pt x="2262383" y="1949875"/>
                      <a:pt x="2262383" y="1949875"/>
                      <a:pt x="2262383" y="1949875"/>
                    </a:cubicBezTo>
                    <a:cubicBezTo>
                      <a:pt x="2288930" y="1910735"/>
                      <a:pt x="2311525" y="1869124"/>
                      <a:pt x="2333010" y="1827638"/>
                    </a:cubicBezTo>
                    <a:cubicBezTo>
                      <a:pt x="2566125" y="1843936"/>
                      <a:pt x="2566125" y="1843936"/>
                      <a:pt x="2566125" y="1843936"/>
                    </a:cubicBezTo>
                    <a:cubicBezTo>
                      <a:pt x="2620330" y="1683916"/>
                      <a:pt x="2620330" y="1683916"/>
                      <a:pt x="2620330" y="1683916"/>
                    </a:cubicBezTo>
                    <a:cubicBezTo>
                      <a:pt x="2426231" y="1555381"/>
                      <a:pt x="2426231" y="1555381"/>
                      <a:pt x="2426231" y="1555381"/>
                    </a:cubicBezTo>
                    <a:cubicBezTo>
                      <a:pt x="2436356" y="1503646"/>
                      <a:pt x="2442653" y="1452035"/>
                      <a:pt x="2446481" y="1400300"/>
                    </a:cubicBezTo>
                    <a:cubicBezTo>
                      <a:pt x="2667002" y="1325969"/>
                      <a:pt x="2667002" y="1325969"/>
                      <a:pt x="2667002" y="1325969"/>
                    </a:cubicBezTo>
                    <a:cubicBezTo>
                      <a:pt x="2655643" y="1155825"/>
                      <a:pt x="2655643" y="1155825"/>
                      <a:pt x="2655643" y="1155825"/>
                    </a:cubicBezTo>
                    <a:cubicBezTo>
                      <a:pt x="2426231" y="1112980"/>
                      <a:pt x="2426231" y="1112980"/>
                      <a:pt x="2426231" y="1112980"/>
                    </a:cubicBezTo>
                    <a:cubicBezTo>
                      <a:pt x="2417465" y="1067542"/>
                      <a:pt x="2404870" y="1020869"/>
                      <a:pt x="2389683" y="975555"/>
                    </a:cubicBezTo>
                    <a:cubicBezTo>
                      <a:pt x="2568718" y="821832"/>
                      <a:pt x="2568718" y="821832"/>
                      <a:pt x="2568718" y="821832"/>
                    </a:cubicBezTo>
                    <a:cubicBezTo>
                      <a:pt x="2494388" y="670578"/>
                      <a:pt x="2494388" y="670578"/>
                      <a:pt x="2494388" y="670578"/>
                    </a:cubicBezTo>
                    <a:cubicBezTo>
                      <a:pt x="2262383" y="718485"/>
                      <a:pt x="2262383" y="718485"/>
                      <a:pt x="2262383" y="718485"/>
                    </a:cubicBezTo>
                    <a:cubicBezTo>
                      <a:pt x="2233367" y="674282"/>
                      <a:pt x="2201882" y="632672"/>
                      <a:pt x="2167927" y="593655"/>
                    </a:cubicBezTo>
                    <a:cubicBezTo>
                      <a:pt x="2271273" y="384369"/>
                      <a:pt x="2271273" y="384369"/>
                      <a:pt x="2271273" y="384369"/>
                    </a:cubicBezTo>
                    <a:cubicBezTo>
                      <a:pt x="2142615" y="273491"/>
                      <a:pt x="2142615" y="273491"/>
                      <a:pt x="2142615" y="273491"/>
                    </a:cubicBezTo>
                    <a:cubicBezTo>
                      <a:pt x="1951110" y="404619"/>
                      <a:pt x="1951110" y="404619"/>
                      <a:pt x="1951110" y="404619"/>
                    </a:cubicBezTo>
                    <a:cubicBezTo>
                      <a:pt x="1910734" y="379430"/>
                      <a:pt x="1869124" y="355477"/>
                      <a:pt x="1827637" y="333993"/>
                    </a:cubicBezTo>
                    <a:cubicBezTo>
                      <a:pt x="1845170" y="100877"/>
                      <a:pt x="1845170" y="100877"/>
                      <a:pt x="1845170" y="100877"/>
                    </a:cubicBezTo>
                    <a:cubicBezTo>
                      <a:pt x="1683916" y="46672"/>
                      <a:pt x="1683916" y="46672"/>
                      <a:pt x="1683916" y="46672"/>
                    </a:cubicBezTo>
                    <a:cubicBezTo>
                      <a:pt x="1555381" y="240771"/>
                      <a:pt x="1555381" y="240771"/>
                      <a:pt x="1555381" y="240771"/>
                    </a:cubicBezTo>
                    <a:cubicBezTo>
                      <a:pt x="1504881" y="230646"/>
                      <a:pt x="1452035" y="224349"/>
                      <a:pt x="1400300" y="220521"/>
                    </a:cubicBezTo>
                    <a:cubicBezTo>
                      <a:pt x="1325969" y="0"/>
                      <a:pt x="1325969" y="0"/>
                      <a:pt x="1325969" y="0"/>
                    </a:cubicBezTo>
                    <a:cubicBezTo>
                      <a:pt x="1157059" y="11359"/>
                      <a:pt x="1157059" y="11359"/>
                      <a:pt x="1157059" y="11359"/>
                    </a:cubicBezTo>
                    <a:cubicBezTo>
                      <a:pt x="1114214" y="240771"/>
                      <a:pt x="1114214" y="240771"/>
                      <a:pt x="1114214" y="240771"/>
                    </a:cubicBezTo>
                    <a:cubicBezTo>
                      <a:pt x="1067542" y="249537"/>
                      <a:pt x="1020869" y="262132"/>
                      <a:pt x="975555" y="277319"/>
                    </a:cubicBezTo>
                    <a:cubicBezTo>
                      <a:pt x="823067" y="98284"/>
                      <a:pt x="823067" y="98284"/>
                      <a:pt x="823067" y="98284"/>
                    </a:cubicBezTo>
                    <a:cubicBezTo>
                      <a:pt x="670578" y="172615"/>
                      <a:pt x="670578" y="172615"/>
                      <a:pt x="670578" y="172615"/>
                    </a:cubicBezTo>
                    <a:cubicBezTo>
                      <a:pt x="718486" y="404619"/>
                      <a:pt x="718486" y="404619"/>
                      <a:pt x="718486" y="404619"/>
                    </a:cubicBezTo>
                    <a:cubicBezTo>
                      <a:pt x="674282" y="433635"/>
                      <a:pt x="632672" y="465121"/>
                      <a:pt x="593655" y="499076"/>
                    </a:cubicBezTo>
                    <a:cubicBezTo>
                      <a:pt x="384369" y="395729"/>
                      <a:pt x="384369" y="395729"/>
                      <a:pt x="384369" y="395729"/>
                    </a:cubicBezTo>
                    <a:cubicBezTo>
                      <a:pt x="273491" y="524387"/>
                      <a:pt x="273491" y="524387"/>
                      <a:pt x="273491" y="524387"/>
                    </a:cubicBezTo>
                    <a:cubicBezTo>
                      <a:pt x="405854" y="715893"/>
                      <a:pt x="405854" y="715893"/>
                      <a:pt x="405854" y="715893"/>
                    </a:cubicBezTo>
                    <a:cubicBezTo>
                      <a:pt x="379431" y="756268"/>
                      <a:pt x="355477" y="797879"/>
                      <a:pt x="333993" y="839365"/>
                    </a:cubicBezTo>
                    <a:cubicBezTo>
                      <a:pt x="102112" y="821832"/>
                      <a:pt x="102112" y="821832"/>
                      <a:pt x="102112" y="821832"/>
                    </a:cubicBezTo>
                    <a:cubicBezTo>
                      <a:pt x="46673" y="983087"/>
                      <a:pt x="46673" y="983087"/>
                      <a:pt x="46673" y="983087"/>
                    </a:cubicBezTo>
                    <a:cubicBezTo>
                      <a:pt x="242006" y="1111622"/>
                      <a:pt x="242006" y="1111622"/>
                      <a:pt x="242006" y="1111622"/>
                    </a:cubicBezTo>
                    <a:cubicBezTo>
                      <a:pt x="230646" y="1163357"/>
                      <a:pt x="224349" y="1214968"/>
                      <a:pt x="220522" y="1266703"/>
                    </a:cubicBezTo>
                    <a:cubicBezTo>
                      <a:pt x="0" y="1341034"/>
                      <a:pt x="0" y="1341034"/>
                      <a:pt x="0" y="1341034"/>
                    </a:cubicBezTo>
                    <a:cubicBezTo>
                      <a:pt x="11360" y="1509944"/>
                      <a:pt x="11360" y="1509944"/>
                      <a:pt x="11360" y="1509944"/>
                    </a:cubicBezTo>
                    <a:cubicBezTo>
                      <a:pt x="240771" y="1554023"/>
                      <a:pt x="240771" y="1554023"/>
                      <a:pt x="240771" y="1554023"/>
                    </a:cubicBezTo>
                    <a:cubicBezTo>
                      <a:pt x="250772" y="1599461"/>
                      <a:pt x="262132" y="1646134"/>
                      <a:pt x="278554" y="1691448"/>
                    </a:cubicBezTo>
                    <a:cubicBezTo>
                      <a:pt x="98284" y="1843936"/>
                      <a:pt x="98284" y="1843936"/>
                      <a:pt x="98284" y="1843936"/>
                    </a:cubicBezTo>
                    <a:cubicBezTo>
                      <a:pt x="173973" y="1996425"/>
                      <a:pt x="173973" y="1996425"/>
                      <a:pt x="173973" y="1996425"/>
                    </a:cubicBezTo>
                    <a:cubicBezTo>
                      <a:pt x="404619" y="1948518"/>
                      <a:pt x="404619" y="1948518"/>
                      <a:pt x="404619" y="1948518"/>
                    </a:cubicBezTo>
                    <a:cubicBezTo>
                      <a:pt x="433635" y="1992721"/>
                      <a:pt x="465120" y="2034331"/>
                      <a:pt x="500433" y="2073348"/>
                    </a:cubicBezTo>
                    <a:cubicBezTo>
                      <a:pt x="395729" y="2282634"/>
                      <a:pt x="395729" y="2282634"/>
                      <a:pt x="395729" y="2282634"/>
                    </a:cubicBezTo>
                    <a:cubicBezTo>
                      <a:pt x="524387" y="2393512"/>
                      <a:pt x="524387" y="2393512"/>
                      <a:pt x="524387" y="2393512"/>
                    </a:cubicBezTo>
                    <a:cubicBezTo>
                      <a:pt x="717127" y="2261149"/>
                      <a:pt x="717127" y="2261149"/>
                      <a:pt x="717127" y="2261149"/>
                    </a:cubicBezTo>
                    <a:cubicBezTo>
                      <a:pt x="756268" y="2287573"/>
                      <a:pt x="797878" y="2311526"/>
                      <a:pt x="840723" y="2333010"/>
                    </a:cubicBezTo>
                    <a:cubicBezTo>
                      <a:pt x="823067" y="2564891"/>
                      <a:pt x="823067" y="2564891"/>
                      <a:pt x="823067" y="2564891"/>
                    </a:cubicBezTo>
                    <a:cubicBezTo>
                      <a:pt x="983087" y="2620331"/>
                      <a:pt x="983087" y="2620331"/>
                      <a:pt x="983087" y="2620331"/>
                    </a:cubicBezTo>
                    <a:cubicBezTo>
                      <a:pt x="1111621" y="2426232"/>
                      <a:pt x="1111621" y="2426232"/>
                      <a:pt x="1111621" y="2426232"/>
                    </a:cubicBezTo>
                    <a:cubicBezTo>
                      <a:pt x="1163356" y="2436357"/>
                      <a:pt x="1214968" y="2442654"/>
                      <a:pt x="1266703" y="2446481"/>
                    </a:cubicBezTo>
                    <a:cubicBezTo>
                      <a:pt x="1341033" y="2667003"/>
                      <a:pt x="1341033" y="2667003"/>
                      <a:pt x="1341033" y="2667003"/>
                    </a:cubicBezTo>
                    <a:close/>
                  </a:path>
                </a:pathLst>
              </a:custGeom>
              <a:solidFill>
                <a:srgbClr val="4B2C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5" name="Shape 384">
                <a:extLst>
                  <a:ext uri="{FF2B5EF4-FFF2-40B4-BE49-F238E27FC236}">
                    <a16:creationId xmlns:a16="http://schemas.microsoft.com/office/drawing/2014/main" id="{E5904375-69C5-4007-98AA-9DC7FDB36FF3}"/>
                  </a:ext>
                </a:extLst>
              </p:cNvPr>
              <p:cNvSpPr/>
              <p:nvPr/>
            </p:nvSpPr>
            <p:spPr>
              <a:xfrm rot="10800000" flipH="1">
                <a:off x="3210688" y="4850333"/>
                <a:ext cx="1828557" cy="1829687"/>
              </a:xfrm>
              <a:prstGeom prst="ellipse">
                <a:avLst/>
              </a:pr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90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53" name="Freeform 322">
              <a:extLst>
                <a:ext uri="{FF2B5EF4-FFF2-40B4-BE49-F238E27FC236}">
                  <a16:creationId xmlns:a16="http://schemas.microsoft.com/office/drawing/2014/main" id="{999107C9-FFF7-4A7D-8D26-1DE6FFBEDA08}"/>
                </a:ext>
              </a:extLst>
            </p:cNvPr>
            <p:cNvSpPr/>
            <p:nvPr/>
          </p:nvSpPr>
          <p:spPr>
            <a:xfrm>
              <a:off x="8956711" y="2374205"/>
              <a:ext cx="576635" cy="494006"/>
            </a:xfrm>
            <a:custGeom>
              <a:avLst/>
              <a:gdLst>
                <a:gd name="connsiteX0" fmla="*/ 9015 w 504825"/>
                <a:gd name="connsiteY0" fmla="*/ 360589 h 432707"/>
                <a:gd name="connsiteX1" fmla="*/ 63103 w 504825"/>
                <a:gd name="connsiteY1" fmla="*/ 360589 h 432707"/>
                <a:gd name="connsiteX2" fmla="*/ 69583 w 504825"/>
                <a:gd name="connsiteY2" fmla="*/ 363125 h 432707"/>
                <a:gd name="connsiteX3" fmla="*/ 72118 w 504825"/>
                <a:gd name="connsiteY3" fmla="*/ 369604 h 432707"/>
                <a:gd name="connsiteX4" fmla="*/ 72118 w 504825"/>
                <a:gd name="connsiteY4" fmla="*/ 423692 h 432707"/>
                <a:gd name="connsiteX5" fmla="*/ 69583 w 504825"/>
                <a:gd name="connsiteY5" fmla="*/ 430172 h 432707"/>
                <a:gd name="connsiteX6" fmla="*/ 63103 w 504825"/>
                <a:gd name="connsiteY6" fmla="*/ 432707 h 432707"/>
                <a:gd name="connsiteX7" fmla="*/ 9015 w 504825"/>
                <a:gd name="connsiteY7" fmla="*/ 432707 h 432707"/>
                <a:gd name="connsiteX8" fmla="*/ 2535 w 504825"/>
                <a:gd name="connsiteY8" fmla="*/ 430172 h 432707"/>
                <a:gd name="connsiteX9" fmla="*/ 0 w 504825"/>
                <a:gd name="connsiteY9" fmla="*/ 423692 h 432707"/>
                <a:gd name="connsiteX10" fmla="*/ 0 w 504825"/>
                <a:gd name="connsiteY10" fmla="*/ 369604 h 432707"/>
                <a:gd name="connsiteX11" fmla="*/ 2535 w 504825"/>
                <a:gd name="connsiteY11" fmla="*/ 363125 h 432707"/>
                <a:gd name="connsiteX12" fmla="*/ 9015 w 504825"/>
                <a:gd name="connsiteY12" fmla="*/ 360589 h 432707"/>
                <a:gd name="connsiteX13" fmla="*/ 117192 w 504825"/>
                <a:gd name="connsiteY13" fmla="*/ 324530 h 432707"/>
                <a:gd name="connsiteX14" fmla="*/ 171280 w 504825"/>
                <a:gd name="connsiteY14" fmla="*/ 324530 h 432707"/>
                <a:gd name="connsiteX15" fmla="*/ 177759 w 504825"/>
                <a:gd name="connsiteY15" fmla="*/ 327066 h 432707"/>
                <a:gd name="connsiteX16" fmla="*/ 180295 w 504825"/>
                <a:gd name="connsiteY16" fmla="*/ 333545 h 432707"/>
                <a:gd name="connsiteX17" fmla="*/ 180295 w 504825"/>
                <a:gd name="connsiteY17" fmla="*/ 423692 h 432707"/>
                <a:gd name="connsiteX18" fmla="*/ 177759 w 504825"/>
                <a:gd name="connsiteY18" fmla="*/ 430172 h 432707"/>
                <a:gd name="connsiteX19" fmla="*/ 171280 w 504825"/>
                <a:gd name="connsiteY19" fmla="*/ 432707 h 432707"/>
                <a:gd name="connsiteX20" fmla="*/ 117192 w 504825"/>
                <a:gd name="connsiteY20" fmla="*/ 432707 h 432707"/>
                <a:gd name="connsiteX21" fmla="*/ 110712 w 504825"/>
                <a:gd name="connsiteY21" fmla="*/ 430172 h 432707"/>
                <a:gd name="connsiteX22" fmla="*/ 108177 w 504825"/>
                <a:gd name="connsiteY22" fmla="*/ 423692 h 432707"/>
                <a:gd name="connsiteX23" fmla="*/ 108177 w 504825"/>
                <a:gd name="connsiteY23" fmla="*/ 333545 h 432707"/>
                <a:gd name="connsiteX24" fmla="*/ 110712 w 504825"/>
                <a:gd name="connsiteY24" fmla="*/ 327066 h 432707"/>
                <a:gd name="connsiteX25" fmla="*/ 117192 w 504825"/>
                <a:gd name="connsiteY25" fmla="*/ 324530 h 432707"/>
                <a:gd name="connsiteX26" fmla="*/ 225368 w 504825"/>
                <a:gd name="connsiteY26" fmla="*/ 252412 h 432707"/>
                <a:gd name="connsiteX27" fmla="*/ 279457 w 504825"/>
                <a:gd name="connsiteY27" fmla="*/ 252412 h 432707"/>
                <a:gd name="connsiteX28" fmla="*/ 285936 w 504825"/>
                <a:gd name="connsiteY28" fmla="*/ 254948 h 432707"/>
                <a:gd name="connsiteX29" fmla="*/ 288472 w 504825"/>
                <a:gd name="connsiteY29" fmla="*/ 261427 h 432707"/>
                <a:gd name="connsiteX30" fmla="*/ 288472 w 504825"/>
                <a:gd name="connsiteY30" fmla="*/ 423692 h 432707"/>
                <a:gd name="connsiteX31" fmla="*/ 285936 w 504825"/>
                <a:gd name="connsiteY31" fmla="*/ 430172 h 432707"/>
                <a:gd name="connsiteX32" fmla="*/ 279457 w 504825"/>
                <a:gd name="connsiteY32" fmla="*/ 432707 h 432707"/>
                <a:gd name="connsiteX33" fmla="*/ 225368 w 504825"/>
                <a:gd name="connsiteY33" fmla="*/ 432707 h 432707"/>
                <a:gd name="connsiteX34" fmla="*/ 218889 w 504825"/>
                <a:gd name="connsiteY34" fmla="*/ 430172 h 432707"/>
                <a:gd name="connsiteX35" fmla="*/ 216354 w 504825"/>
                <a:gd name="connsiteY35" fmla="*/ 423692 h 432707"/>
                <a:gd name="connsiteX36" fmla="*/ 216354 w 504825"/>
                <a:gd name="connsiteY36" fmla="*/ 261427 h 432707"/>
                <a:gd name="connsiteX37" fmla="*/ 218889 w 504825"/>
                <a:gd name="connsiteY37" fmla="*/ 254948 h 432707"/>
                <a:gd name="connsiteX38" fmla="*/ 225368 w 504825"/>
                <a:gd name="connsiteY38" fmla="*/ 252412 h 432707"/>
                <a:gd name="connsiteX39" fmla="*/ 333545 w 504825"/>
                <a:gd name="connsiteY39" fmla="*/ 144236 h 432707"/>
                <a:gd name="connsiteX40" fmla="*/ 387633 w 504825"/>
                <a:gd name="connsiteY40" fmla="*/ 144236 h 432707"/>
                <a:gd name="connsiteX41" fmla="*/ 394113 w 504825"/>
                <a:gd name="connsiteY41" fmla="*/ 146771 h 432707"/>
                <a:gd name="connsiteX42" fmla="*/ 396648 w 504825"/>
                <a:gd name="connsiteY42" fmla="*/ 153250 h 432707"/>
                <a:gd name="connsiteX43" fmla="*/ 396648 w 504825"/>
                <a:gd name="connsiteY43" fmla="*/ 423692 h 432707"/>
                <a:gd name="connsiteX44" fmla="*/ 394113 w 504825"/>
                <a:gd name="connsiteY44" fmla="*/ 430172 h 432707"/>
                <a:gd name="connsiteX45" fmla="*/ 387633 w 504825"/>
                <a:gd name="connsiteY45" fmla="*/ 432707 h 432707"/>
                <a:gd name="connsiteX46" fmla="*/ 333545 w 504825"/>
                <a:gd name="connsiteY46" fmla="*/ 432707 h 432707"/>
                <a:gd name="connsiteX47" fmla="*/ 327066 w 504825"/>
                <a:gd name="connsiteY47" fmla="*/ 430172 h 432707"/>
                <a:gd name="connsiteX48" fmla="*/ 324530 w 504825"/>
                <a:gd name="connsiteY48" fmla="*/ 423692 h 432707"/>
                <a:gd name="connsiteX49" fmla="*/ 324530 w 504825"/>
                <a:gd name="connsiteY49" fmla="*/ 153250 h 432707"/>
                <a:gd name="connsiteX50" fmla="*/ 327066 w 504825"/>
                <a:gd name="connsiteY50" fmla="*/ 146771 h 432707"/>
                <a:gd name="connsiteX51" fmla="*/ 333545 w 504825"/>
                <a:gd name="connsiteY51" fmla="*/ 144236 h 432707"/>
                <a:gd name="connsiteX52" fmla="*/ 441722 w 504825"/>
                <a:gd name="connsiteY52" fmla="*/ 0 h 432707"/>
                <a:gd name="connsiteX53" fmla="*/ 495810 w 504825"/>
                <a:gd name="connsiteY53" fmla="*/ 0 h 432707"/>
                <a:gd name="connsiteX54" fmla="*/ 502290 w 504825"/>
                <a:gd name="connsiteY54" fmla="*/ 2535 h 432707"/>
                <a:gd name="connsiteX55" fmla="*/ 504825 w 504825"/>
                <a:gd name="connsiteY55" fmla="*/ 9015 h 432707"/>
                <a:gd name="connsiteX56" fmla="*/ 504825 w 504825"/>
                <a:gd name="connsiteY56" fmla="*/ 423692 h 432707"/>
                <a:gd name="connsiteX57" fmla="*/ 502290 w 504825"/>
                <a:gd name="connsiteY57" fmla="*/ 430172 h 432707"/>
                <a:gd name="connsiteX58" fmla="*/ 495810 w 504825"/>
                <a:gd name="connsiteY58" fmla="*/ 432707 h 432707"/>
                <a:gd name="connsiteX59" fmla="*/ 441722 w 504825"/>
                <a:gd name="connsiteY59" fmla="*/ 432707 h 432707"/>
                <a:gd name="connsiteX60" fmla="*/ 435243 w 504825"/>
                <a:gd name="connsiteY60" fmla="*/ 430172 h 432707"/>
                <a:gd name="connsiteX61" fmla="*/ 432707 w 504825"/>
                <a:gd name="connsiteY61" fmla="*/ 423692 h 432707"/>
                <a:gd name="connsiteX62" fmla="*/ 432707 w 504825"/>
                <a:gd name="connsiteY62" fmla="*/ 9015 h 432707"/>
                <a:gd name="connsiteX63" fmla="*/ 435243 w 504825"/>
                <a:gd name="connsiteY63" fmla="*/ 2535 h 432707"/>
                <a:gd name="connsiteX64" fmla="*/ 441722 w 504825"/>
                <a:gd name="connsiteY64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4825" h="432707">
                  <a:moveTo>
                    <a:pt x="9015" y="360589"/>
                  </a:moveTo>
                  <a:lnTo>
                    <a:pt x="63103" y="360589"/>
                  </a:lnTo>
                  <a:cubicBezTo>
                    <a:pt x="65732" y="360589"/>
                    <a:pt x="67892" y="361434"/>
                    <a:pt x="69583" y="363125"/>
                  </a:cubicBezTo>
                  <a:cubicBezTo>
                    <a:pt x="71273" y="364815"/>
                    <a:pt x="72118" y="366975"/>
                    <a:pt x="72118" y="369604"/>
                  </a:cubicBezTo>
                  <a:lnTo>
                    <a:pt x="72118" y="423692"/>
                  </a:lnTo>
                  <a:cubicBezTo>
                    <a:pt x="72118" y="426322"/>
                    <a:pt x="71273" y="428481"/>
                    <a:pt x="69583" y="430172"/>
                  </a:cubicBezTo>
                  <a:cubicBezTo>
                    <a:pt x="67892" y="431862"/>
                    <a:pt x="65732" y="432707"/>
                    <a:pt x="63103" y="432707"/>
                  </a:cubicBezTo>
                  <a:lnTo>
                    <a:pt x="9015" y="432707"/>
                  </a:lnTo>
                  <a:cubicBezTo>
                    <a:pt x="6385" y="432707"/>
                    <a:pt x="4226" y="431862"/>
                    <a:pt x="2535" y="430172"/>
                  </a:cubicBezTo>
                  <a:cubicBezTo>
                    <a:pt x="845" y="428481"/>
                    <a:pt x="0" y="426322"/>
                    <a:pt x="0" y="423692"/>
                  </a:cubicBezTo>
                  <a:lnTo>
                    <a:pt x="0" y="369604"/>
                  </a:lnTo>
                  <a:cubicBezTo>
                    <a:pt x="0" y="366975"/>
                    <a:pt x="845" y="364815"/>
                    <a:pt x="2535" y="363125"/>
                  </a:cubicBezTo>
                  <a:cubicBezTo>
                    <a:pt x="4226" y="361434"/>
                    <a:pt x="6385" y="360589"/>
                    <a:pt x="9015" y="360589"/>
                  </a:cubicBezTo>
                  <a:close/>
                  <a:moveTo>
                    <a:pt x="117192" y="324530"/>
                  </a:moveTo>
                  <a:lnTo>
                    <a:pt x="171280" y="324530"/>
                  </a:lnTo>
                  <a:cubicBezTo>
                    <a:pt x="173909" y="324530"/>
                    <a:pt x="176069" y="325375"/>
                    <a:pt x="177759" y="327066"/>
                  </a:cubicBezTo>
                  <a:cubicBezTo>
                    <a:pt x="179450" y="328756"/>
                    <a:pt x="180295" y="330916"/>
                    <a:pt x="180295" y="333545"/>
                  </a:cubicBezTo>
                  <a:lnTo>
                    <a:pt x="180295" y="423692"/>
                  </a:lnTo>
                  <a:cubicBezTo>
                    <a:pt x="180295" y="426322"/>
                    <a:pt x="179450" y="428481"/>
                    <a:pt x="177759" y="430172"/>
                  </a:cubicBezTo>
                  <a:cubicBezTo>
                    <a:pt x="176069" y="431862"/>
                    <a:pt x="173909" y="432707"/>
                    <a:pt x="171280" y="432707"/>
                  </a:cubicBezTo>
                  <a:lnTo>
                    <a:pt x="117192" y="432707"/>
                  </a:lnTo>
                  <a:cubicBezTo>
                    <a:pt x="114562" y="432707"/>
                    <a:pt x="112403" y="431862"/>
                    <a:pt x="110712" y="430172"/>
                  </a:cubicBezTo>
                  <a:cubicBezTo>
                    <a:pt x="109022" y="428481"/>
                    <a:pt x="108177" y="426322"/>
                    <a:pt x="108177" y="423692"/>
                  </a:cubicBezTo>
                  <a:lnTo>
                    <a:pt x="108177" y="333545"/>
                  </a:lnTo>
                  <a:cubicBezTo>
                    <a:pt x="108177" y="330916"/>
                    <a:pt x="109022" y="328756"/>
                    <a:pt x="110712" y="327066"/>
                  </a:cubicBezTo>
                  <a:cubicBezTo>
                    <a:pt x="112403" y="325375"/>
                    <a:pt x="114562" y="324530"/>
                    <a:pt x="117192" y="324530"/>
                  </a:cubicBezTo>
                  <a:close/>
                  <a:moveTo>
                    <a:pt x="225368" y="252412"/>
                  </a:moveTo>
                  <a:lnTo>
                    <a:pt x="279457" y="252412"/>
                  </a:lnTo>
                  <a:cubicBezTo>
                    <a:pt x="282086" y="252412"/>
                    <a:pt x="284246" y="253258"/>
                    <a:pt x="285936" y="254948"/>
                  </a:cubicBezTo>
                  <a:cubicBezTo>
                    <a:pt x="287627" y="256638"/>
                    <a:pt x="288472" y="258798"/>
                    <a:pt x="288472" y="261427"/>
                  </a:cubicBezTo>
                  <a:lnTo>
                    <a:pt x="288472" y="423692"/>
                  </a:lnTo>
                  <a:cubicBezTo>
                    <a:pt x="288472" y="426322"/>
                    <a:pt x="287627" y="428481"/>
                    <a:pt x="285936" y="430172"/>
                  </a:cubicBezTo>
                  <a:cubicBezTo>
                    <a:pt x="284246" y="431862"/>
                    <a:pt x="282086" y="432707"/>
                    <a:pt x="279457" y="432707"/>
                  </a:cubicBezTo>
                  <a:lnTo>
                    <a:pt x="225368" y="432707"/>
                  </a:lnTo>
                  <a:cubicBezTo>
                    <a:pt x="222739" y="432707"/>
                    <a:pt x="220579" y="431862"/>
                    <a:pt x="218889" y="430172"/>
                  </a:cubicBezTo>
                  <a:cubicBezTo>
                    <a:pt x="217199" y="428481"/>
                    <a:pt x="216354" y="426322"/>
                    <a:pt x="216354" y="423692"/>
                  </a:cubicBezTo>
                  <a:lnTo>
                    <a:pt x="216354" y="261427"/>
                  </a:lnTo>
                  <a:cubicBezTo>
                    <a:pt x="216354" y="258798"/>
                    <a:pt x="217199" y="256638"/>
                    <a:pt x="218889" y="254948"/>
                  </a:cubicBezTo>
                  <a:cubicBezTo>
                    <a:pt x="220579" y="253258"/>
                    <a:pt x="222739" y="252412"/>
                    <a:pt x="225368" y="252412"/>
                  </a:cubicBezTo>
                  <a:close/>
                  <a:moveTo>
                    <a:pt x="333545" y="144236"/>
                  </a:moveTo>
                  <a:lnTo>
                    <a:pt x="387633" y="144236"/>
                  </a:lnTo>
                  <a:cubicBezTo>
                    <a:pt x="390263" y="144236"/>
                    <a:pt x="392423" y="145081"/>
                    <a:pt x="394113" y="146771"/>
                  </a:cubicBezTo>
                  <a:cubicBezTo>
                    <a:pt x="395803" y="148461"/>
                    <a:pt x="396648" y="150621"/>
                    <a:pt x="396648" y="153250"/>
                  </a:cubicBezTo>
                  <a:lnTo>
                    <a:pt x="396648" y="423692"/>
                  </a:lnTo>
                  <a:cubicBezTo>
                    <a:pt x="396648" y="426322"/>
                    <a:pt x="395803" y="428481"/>
                    <a:pt x="394113" y="430172"/>
                  </a:cubicBezTo>
                  <a:cubicBezTo>
                    <a:pt x="392423" y="431862"/>
                    <a:pt x="390263" y="432707"/>
                    <a:pt x="387633" y="432707"/>
                  </a:cubicBezTo>
                  <a:lnTo>
                    <a:pt x="333545" y="432707"/>
                  </a:lnTo>
                  <a:cubicBezTo>
                    <a:pt x="330916" y="432707"/>
                    <a:pt x="328756" y="431862"/>
                    <a:pt x="327066" y="430172"/>
                  </a:cubicBezTo>
                  <a:cubicBezTo>
                    <a:pt x="325376" y="428481"/>
                    <a:pt x="324530" y="426322"/>
                    <a:pt x="324530" y="423692"/>
                  </a:cubicBezTo>
                  <a:lnTo>
                    <a:pt x="324530" y="153250"/>
                  </a:lnTo>
                  <a:cubicBezTo>
                    <a:pt x="324530" y="150621"/>
                    <a:pt x="325376" y="148461"/>
                    <a:pt x="327066" y="146771"/>
                  </a:cubicBezTo>
                  <a:cubicBezTo>
                    <a:pt x="328756" y="145081"/>
                    <a:pt x="330916" y="144236"/>
                    <a:pt x="333545" y="144236"/>
                  </a:cubicBezTo>
                  <a:close/>
                  <a:moveTo>
                    <a:pt x="441722" y="0"/>
                  </a:moveTo>
                  <a:lnTo>
                    <a:pt x="495810" y="0"/>
                  </a:lnTo>
                  <a:cubicBezTo>
                    <a:pt x="498440" y="0"/>
                    <a:pt x="500600" y="845"/>
                    <a:pt x="502290" y="2535"/>
                  </a:cubicBezTo>
                  <a:cubicBezTo>
                    <a:pt x="503980" y="4226"/>
                    <a:pt x="504825" y="6385"/>
                    <a:pt x="504825" y="9015"/>
                  </a:cubicBezTo>
                  <a:lnTo>
                    <a:pt x="504825" y="423692"/>
                  </a:lnTo>
                  <a:cubicBezTo>
                    <a:pt x="504825" y="426322"/>
                    <a:pt x="503980" y="428481"/>
                    <a:pt x="502290" y="430172"/>
                  </a:cubicBezTo>
                  <a:cubicBezTo>
                    <a:pt x="500600" y="431862"/>
                    <a:pt x="498440" y="432707"/>
                    <a:pt x="495810" y="432707"/>
                  </a:cubicBezTo>
                  <a:lnTo>
                    <a:pt x="441722" y="432707"/>
                  </a:lnTo>
                  <a:cubicBezTo>
                    <a:pt x="439093" y="432707"/>
                    <a:pt x="436933" y="431862"/>
                    <a:pt x="435243" y="430172"/>
                  </a:cubicBezTo>
                  <a:cubicBezTo>
                    <a:pt x="433552" y="428481"/>
                    <a:pt x="432707" y="426322"/>
                    <a:pt x="432707" y="423692"/>
                  </a:cubicBezTo>
                  <a:lnTo>
                    <a:pt x="432707" y="9015"/>
                  </a:lnTo>
                  <a:cubicBezTo>
                    <a:pt x="432707" y="6385"/>
                    <a:pt x="433552" y="4226"/>
                    <a:pt x="435243" y="2535"/>
                  </a:cubicBezTo>
                  <a:cubicBezTo>
                    <a:pt x="436933" y="845"/>
                    <a:pt x="439093" y="0"/>
                    <a:pt x="441722" y="0"/>
                  </a:cubicBezTo>
                  <a:close/>
                </a:path>
              </a:pathLst>
            </a:custGeom>
            <a:solidFill>
              <a:srgbClr val="4B2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18F3EC34-B162-44E7-8121-95C65E2DBFA3}"/>
              </a:ext>
            </a:extLst>
          </p:cNvPr>
          <p:cNvGrpSpPr/>
          <p:nvPr/>
        </p:nvGrpSpPr>
        <p:grpSpPr>
          <a:xfrm>
            <a:off x="3194876" y="1854912"/>
            <a:ext cx="1415093" cy="1415093"/>
            <a:chOff x="3561427" y="1969212"/>
            <a:chExt cx="1415093" cy="1415093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8B55CD0F-48F9-4178-98AB-4A0D9CCED20F}"/>
                </a:ext>
              </a:extLst>
            </p:cNvPr>
            <p:cNvGrpSpPr/>
            <p:nvPr/>
          </p:nvGrpSpPr>
          <p:grpSpPr>
            <a:xfrm>
              <a:off x="3561427" y="1969212"/>
              <a:ext cx="1415093" cy="1415093"/>
              <a:chOff x="2791465" y="4431675"/>
              <a:chExt cx="2667002" cy="2667003"/>
            </a:xfrm>
          </p:grpSpPr>
          <p:sp>
            <p:nvSpPr>
              <p:cNvPr id="25" name="Freeform: Shape 8">
                <a:extLst>
                  <a:ext uri="{FF2B5EF4-FFF2-40B4-BE49-F238E27FC236}">
                    <a16:creationId xmlns:a16="http://schemas.microsoft.com/office/drawing/2014/main" id="{1E99B070-9250-4126-B157-EB27AD46AC4B}"/>
                  </a:ext>
                </a:extLst>
              </p:cNvPr>
              <p:cNvSpPr/>
              <p:nvPr/>
            </p:nvSpPr>
            <p:spPr>
              <a:xfrm rot="10800000" flipH="1">
                <a:off x="2791465" y="4431675"/>
                <a:ext cx="2667002" cy="2667003"/>
              </a:xfrm>
              <a:custGeom>
                <a:avLst/>
                <a:gdLst>
                  <a:gd name="connsiteX0" fmla="*/ 1341033 w 2667002"/>
                  <a:gd name="connsiteY0" fmla="*/ 2667003 h 2667003"/>
                  <a:gd name="connsiteX1" fmla="*/ 1511178 w 2667002"/>
                  <a:gd name="connsiteY1" fmla="*/ 2655643 h 2667003"/>
                  <a:gd name="connsiteX2" fmla="*/ 1554023 w 2667002"/>
                  <a:gd name="connsiteY2" fmla="*/ 2426232 h 2667003"/>
                  <a:gd name="connsiteX3" fmla="*/ 1691447 w 2667002"/>
                  <a:gd name="connsiteY3" fmla="*/ 2389684 h 2667003"/>
                  <a:gd name="connsiteX4" fmla="*/ 1845170 w 2667002"/>
                  <a:gd name="connsiteY4" fmla="*/ 2568719 h 2667003"/>
                  <a:gd name="connsiteX5" fmla="*/ 1996424 w 2667002"/>
                  <a:gd name="connsiteY5" fmla="*/ 2494389 h 2667003"/>
                  <a:gd name="connsiteX6" fmla="*/ 1948517 w 2667002"/>
                  <a:gd name="connsiteY6" fmla="*/ 2262384 h 2667003"/>
                  <a:gd name="connsiteX7" fmla="*/ 2073347 w 2667002"/>
                  <a:gd name="connsiteY7" fmla="*/ 2166569 h 2667003"/>
                  <a:gd name="connsiteX8" fmla="*/ 2282633 w 2667002"/>
                  <a:gd name="connsiteY8" fmla="*/ 2271274 h 2667003"/>
                  <a:gd name="connsiteX9" fmla="*/ 2393511 w 2667002"/>
                  <a:gd name="connsiteY9" fmla="*/ 2142616 h 2667003"/>
                  <a:gd name="connsiteX10" fmla="*/ 2262383 w 2667002"/>
                  <a:gd name="connsiteY10" fmla="*/ 1949875 h 2667003"/>
                  <a:gd name="connsiteX11" fmla="*/ 2333010 w 2667002"/>
                  <a:gd name="connsiteY11" fmla="*/ 1827638 h 2667003"/>
                  <a:gd name="connsiteX12" fmla="*/ 2566125 w 2667002"/>
                  <a:gd name="connsiteY12" fmla="*/ 1843936 h 2667003"/>
                  <a:gd name="connsiteX13" fmla="*/ 2620330 w 2667002"/>
                  <a:gd name="connsiteY13" fmla="*/ 1683916 h 2667003"/>
                  <a:gd name="connsiteX14" fmla="*/ 2426231 w 2667002"/>
                  <a:gd name="connsiteY14" fmla="*/ 1555381 h 2667003"/>
                  <a:gd name="connsiteX15" fmla="*/ 2446481 w 2667002"/>
                  <a:gd name="connsiteY15" fmla="*/ 1400300 h 2667003"/>
                  <a:gd name="connsiteX16" fmla="*/ 2667002 w 2667002"/>
                  <a:gd name="connsiteY16" fmla="*/ 1325969 h 2667003"/>
                  <a:gd name="connsiteX17" fmla="*/ 2655643 w 2667002"/>
                  <a:gd name="connsiteY17" fmla="*/ 1155825 h 2667003"/>
                  <a:gd name="connsiteX18" fmla="*/ 2426231 w 2667002"/>
                  <a:gd name="connsiteY18" fmla="*/ 1112980 h 2667003"/>
                  <a:gd name="connsiteX19" fmla="*/ 2389683 w 2667002"/>
                  <a:gd name="connsiteY19" fmla="*/ 975555 h 2667003"/>
                  <a:gd name="connsiteX20" fmla="*/ 2568718 w 2667002"/>
                  <a:gd name="connsiteY20" fmla="*/ 821832 h 2667003"/>
                  <a:gd name="connsiteX21" fmla="*/ 2494388 w 2667002"/>
                  <a:gd name="connsiteY21" fmla="*/ 670578 h 2667003"/>
                  <a:gd name="connsiteX22" fmla="*/ 2262383 w 2667002"/>
                  <a:gd name="connsiteY22" fmla="*/ 718485 h 2667003"/>
                  <a:gd name="connsiteX23" fmla="*/ 2167927 w 2667002"/>
                  <a:gd name="connsiteY23" fmla="*/ 593655 h 2667003"/>
                  <a:gd name="connsiteX24" fmla="*/ 2271273 w 2667002"/>
                  <a:gd name="connsiteY24" fmla="*/ 384369 h 2667003"/>
                  <a:gd name="connsiteX25" fmla="*/ 2142615 w 2667002"/>
                  <a:gd name="connsiteY25" fmla="*/ 273491 h 2667003"/>
                  <a:gd name="connsiteX26" fmla="*/ 1951110 w 2667002"/>
                  <a:gd name="connsiteY26" fmla="*/ 404619 h 2667003"/>
                  <a:gd name="connsiteX27" fmla="*/ 1827637 w 2667002"/>
                  <a:gd name="connsiteY27" fmla="*/ 333993 h 2667003"/>
                  <a:gd name="connsiteX28" fmla="*/ 1845170 w 2667002"/>
                  <a:gd name="connsiteY28" fmla="*/ 100877 h 2667003"/>
                  <a:gd name="connsiteX29" fmla="*/ 1683916 w 2667002"/>
                  <a:gd name="connsiteY29" fmla="*/ 46672 h 2667003"/>
                  <a:gd name="connsiteX30" fmla="*/ 1555381 w 2667002"/>
                  <a:gd name="connsiteY30" fmla="*/ 240771 h 2667003"/>
                  <a:gd name="connsiteX31" fmla="*/ 1400300 w 2667002"/>
                  <a:gd name="connsiteY31" fmla="*/ 220521 h 2667003"/>
                  <a:gd name="connsiteX32" fmla="*/ 1325969 w 2667002"/>
                  <a:gd name="connsiteY32" fmla="*/ 0 h 2667003"/>
                  <a:gd name="connsiteX33" fmla="*/ 1157059 w 2667002"/>
                  <a:gd name="connsiteY33" fmla="*/ 11359 h 2667003"/>
                  <a:gd name="connsiteX34" fmla="*/ 1114214 w 2667002"/>
                  <a:gd name="connsiteY34" fmla="*/ 240771 h 2667003"/>
                  <a:gd name="connsiteX35" fmla="*/ 975555 w 2667002"/>
                  <a:gd name="connsiteY35" fmla="*/ 277319 h 2667003"/>
                  <a:gd name="connsiteX36" fmla="*/ 823067 w 2667002"/>
                  <a:gd name="connsiteY36" fmla="*/ 98284 h 2667003"/>
                  <a:gd name="connsiteX37" fmla="*/ 670578 w 2667002"/>
                  <a:gd name="connsiteY37" fmla="*/ 172615 h 2667003"/>
                  <a:gd name="connsiteX38" fmla="*/ 718486 w 2667002"/>
                  <a:gd name="connsiteY38" fmla="*/ 404619 h 2667003"/>
                  <a:gd name="connsiteX39" fmla="*/ 593655 w 2667002"/>
                  <a:gd name="connsiteY39" fmla="*/ 499076 h 2667003"/>
                  <a:gd name="connsiteX40" fmla="*/ 384369 w 2667002"/>
                  <a:gd name="connsiteY40" fmla="*/ 395729 h 2667003"/>
                  <a:gd name="connsiteX41" fmla="*/ 273491 w 2667002"/>
                  <a:gd name="connsiteY41" fmla="*/ 524387 h 2667003"/>
                  <a:gd name="connsiteX42" fmla="*/ 405854 w 2667002"/>
                  <a:gd name="connsiteY42" fmla="*/ 715893 h 2667003"/>
                  <a:gd name="connsiteX43" fmla="*/ 333993 w 2667002"/>
                  <a:gd name="connsiteY43" fmla="*/ 839365 h 2667003"/>
                  <a:gd name="connsiteX44" fmla="*/ 102112 w 2667002"/>
                  <a:gd name="connsiteY44" fmla="*/ 821832 h 2667003"/>
                  <a:gd name="connsiteX45" fmla="*/ 46673 w 2667002"/>
                  <a:gd name="connsiteY45" fmla="*/ 983087 h 2667003"/>
                  <a:gd name="connsiteX46" fmla="*/ 242006 w 2667002"/>
                  <a:gd name="connsiteY46" fmla="*/ 1111622 h 2667003"/>
                  <a:gd name="connsiteX47" fmla="*/ 220522 w 2667002"/>
                  <a:gd name="connsiteY47" fmla="*/ 1266703 h 2667003"/>
                  <a:gd name="connsiteX48" fmla="*/ 0 w 2667002"/>
                  <a:gd name="connsiteY48" fmla="*/ 1341034 h 2667003"/>
                  <a:gd name="connsiteX49" fmla="*/ 11360 w 2667002"/>
                  <a:gd name="connsiteY49" fmla="*/ 1509944 h 2667003"/>
                  <a:gd name="connsiteX50" fmla="*/ 240771 w 2667002"/>
                  <a:gd name="connsiteY50" fmla="*/ 1554023 h 2667003"/>
                  <a:gd name="connsiteX51" fmla="*/ 278554 w 2667002"/>
                  <a:gd name="connsiteY51" fmla="*/ 1691448 h 2667003"/>
                  <a:gd name="connsiteX52" fmla="*/ 98284 w 2667002"/>
                  <a:gd name="connsiteY52" fmla="*/ 1843936 h 2667003"/>
                  <a:gd name="connsiteX53" fmla="*/ 173973 w 2667002"/>
                  <a:gd name="connsiteY53" fmla="*/ 1996425 h 2667003"/>
                  <a:gd name="connsiteX54" fmla="*/ 404619 w 2667002"/>
                  <a:gd name="connsiteY54" fmla="*/ 1948518 h 2667003"/>
                  <a:gd name="connsiteX55" fmla="*/ 500433 w 2667002"/>
                  <a:gd name="connsiteY55" fmla="*/ 2073348 h 2667003"/>
                  <a:gd name="connsiteX56" fmla="*/ 395729 w 2667002"/>
                  <a:gd name="connsiteY56" fmla="*/ 2282634 h 2667003"/>
                  <a:gd name="connsiteX57" fmla="*/ 524387 w 2667002"/>
                  <a:gd name="connsiteY57" fmla="*/ 2393512 h 2667003"/>
                  <a:gd name="connsiteX58" fmla="*/ 717127 w 2667002"/>
                  <a:gd name="connsiteY58" fmla="*/ 2261149 h 2667003"/>
                  <a:gd name="connsiteX59" fmla="*/ 840723 w 2667002"/>
                  <a:gd name="connsiteY59" fmla="*/ 2333010 h 2667003"/>
                  <a:gd name="connsiteX60" fmla="*/ 823067 w 2667002"/>
                  <a:gd name="connsiteY60" fmla="*/ 2564891 h 2667003"/>
                  <a:gd name="connsiteX61" fmla="*/ 983087 w 2667002"/>
                  <a:gd name="connsiteY61" fmla="*/ 2620331 h 2667003"/>
                  <a:gd name="connsiteX62" fmla="*/ 1111621 w 2667002"/>
                  <a:gd name="connsiteY62" fmla="*/ 2426232 h 2667003"/>
                  <a:gd name="connsiteX63" fmla="*/ 1266703 w 2667002"/>
                  <a:gd name="connsiteY63" fmla="*/ 2446481 h 2667003"/>
                  <a:gd name="connsiteX64" fmla="*/ 1341033 w 2667002"/>
                  <a:gd name="connsiteY64" fmla="*/ 2667003 h 26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667002" h="2667003">
                    <a:moveTo>
                      <a:pt x="1341033" y="2667003"/>
                    </a:moveTo>
                    <a:cubicBezTo>
                      <a:pt x="1511178" y="2655643"/>
                      <a:pt x="1511178" y="2655643"/>
                      <a:pt x="1511178" y="2655643"/>
                    </a:cubicBezTo>
                    <a:cubicBezTo>
                      <a:pt x="1554023" y="2426232"/>
                      <a:pt x="1554023" y="2426232"/>
                      <a:pt x="1554023" y="2426232"/>
                    </a:cubicBezTo>
                    <a:cubicBezTo>
                      <a:pt x="1599461" y="2417465"/>
                      <a:pt x="1646133" y="2404871"/>
                      <a:pt x="1691447" y="2389684"/>
                    </a:cubicBezTo>
                    <a:cubicBezTo>
                      <a:pt x="1845170" y="2568719"/>
                      <a:pt x="1845170" y="2568719"/>
                      <a:pt x="1845170" y="2568719"/>
                    </a:cubicBezTo>
                    <a:cubicBezTo>
                      <a:pt x="1996424" y="2494389"/>
                      <a:pt x="1996424" y="2494389"/>
                      <a:pt x="1996424" y="2494389"/>
                    </a:cubicBezTo>
                    <a:cubicBezTo>
                      <a:pt x="1948517" y="2262384"/>
                      <a:pt x="1948517" y="2262384"/>
                      <a:pt x="1948517" y="2262384"/>
                    </a:cubicBezTo>
                    <a:cubicBezTo>
                      <a:pt x="1992720" y="2233368"/>
                      <a:pt x="2034330" y="2201882"/>
                      <a:pt x="2073347" y="2166569"/>
                    </a:cubicBezTo>
                    <a:cubicBezTo>
                      <a:pt x="2282633" y="2271274"/>
                      <a:pt x="2282633" y="2271274"/>
                      <a:pt x="2282633" y="2271274"/>
                    </a:cubicBezTo>
                    <a:cubicBezTo>
                      <a:pt x="2393511" y="2142616"/>
                      <a:pt x="2393511" y="2142616"/>
                      <a:pt x="2393511" y="2142616"/>
                    </a:cubicBezTo>
                    <a:cubicBezTo>
                      <a:pt x="2262383" y="1949875"/>
                      <a:pt x="2262383" y="1949875"/>
                      <a:pt x="2262383" y="1949875"/>
                    </a:cubicBezTo>
                    <a:cubicBezTo>
                      <a:pt x="2288930" y="1910735"/>
                      <a:pt x="2311525" y="1869124"/>
                      <a:pt x="2333010" y="1827638"/>
                    </a:cubicBezTo>
                    <a:cubicBezTo>
                      <a:pt x="2566125" y="1843936"/>
                      <a:pt x="2566125" y="1843936"/>
                      <a:pt x="2566125" y="1843936"/>
                    </a:cubicBezTo>
                    <a:cubicBezTo>
                      <a:pt x="2620330" y="1683916"/>
                      <a:pt x="2620330" y="1683916"/>
                      <a:pt x="2620330" y="1683916"/>
                    </a:cubicBezTo>
                    <a:cubicBezTo>
                      <a:pt x="2426231" y="1555381"/>
                      <a:pt x="2426231" y="1555381"/>
                      <a:pt x="2426231" y="1555381"/>
                    </a:cubicBezTo>
                    <a:cubicBezTo>
                      <a:pt x="2436356" y="1503646"/>
                      <a:pt x="2442653" y="1452035"/>
                      <a:pt x="2446481" y="1400300"/>
                    </a:cubicBezTo>
                    <a:cubicBezTo>
                      <a:pt x="2667002" y="1325969"/>
                      <a:pt x="2667002" y="1325969"/>
                      <a:pt x="2667002" y="1325969"/>
                    </a:cubicBezTo>
                    <a:cubicBezTo>
                      <a:pt x="2655643" y="1155825"/>
                      <a:pt x="2655643" y="1155825"/>
                      <a:pt x="2655643" y="1155825"/>
                    </a:cubicBezTo>
                    <a:cubicBezTo>
                      <a:pt x="2426231" y="1112980"/>
                      <a:pt x="2426231" y="1112980"/>
                      <a:pt x="2426231" y="1112980"/>
                    </a:cubicBezTo>
                    <a:cubicBezTo>
                      <a:pt x="2417465" y="1067542"/>
                      <a:pt x="2404870" y="1020869"/>
                      <a:pt x="2389683" y="975555"/>
                    </a:cubicBezTo>
                    <a:cubicBezTo>
                      <a:pt x="2568718" y="821832"/>
                      <a:pt x="2568718" y="821832"/>
                      <a:pt x="2568718" y="821832"/>
                    </a:cubicBezTo>
                    <a:cubicBezTo>
                      <a:pt x="2494388" y="670578"/>
                      <a:pt x="2494388" y="670578"/>
                      <a:pt x="2494388" y="670578"/>
                    </a:cubicBezTo>
                    <a:cubicBezTo>
                      <a:pt x="2262383" y="718485"/>
                      <a:pt x="2262383" y="718485"/>
                      <a:pt x="2262383" y="718485"/>
                    </a:cubicBezTo>
                    <a:cubicBezTo>
                      <a:pt x="2233367" y="674282"/>
                      <a:pt x="2201882" y="632672"/>
                      <a:pt x="2167927" y="593655"/>
                    </a:cubicBezTo>
                    <a:cubicBezTo>
                      <a:pt x="2271273" y="384369"/>
                      <a:pt x="2271273" y="384369"/>
                      <a:pt x="2271273" y="384369"/>
                    </a:cubicBezTo>
                    <a:cubicBezTo>
                      <a:pt x="2142615" y="273491"/>
                      <a:pt x="2142615" y="273491"/>
                      <a:pt x="2142615" y="273491"/>
                    </a:cubicBezTo>
                    <a:cubicBezTo>
                      <a:pt x="1951110" y="404619"/>
                      <a:pt x="1951110" y="404619"/>
                      <a:pt x="1951110" y="404619"/>
                    </a:cubicBezTo>
                    <a:cubicBezTo>
                      <a:pt x="1910734" y="379430"/>
                      <a:pt x="1869124" y="355477"/>
                      <a:pt x="1827637" y="333993"/>
                    </a:cubicBezTo>
                    <a:cubicBezTo>
                      <a:pt x="1845170" y="100877"/>
                      <a:pt x="1845170" y="100877"/>
                      <a:pt x="1845170" y="100877"/>
                    </a:cubicBezTo>
                    <a:cubicBezTo>
                      <a:pt x="1683916" y="46672"/>
                      <a:pt x="1683916" y="46672"/>
                      <a:pt x="1683916" y="46672"/>
                    </a:cubicBezTo>
                    <a:cubicBezTo>
                      <a:pt x="1555381" y="240771"/>
                      <a:pt x="1555381" y="240771"/>
                      <a:pt x="1555381" y="240771"/>
                    </a:cubicBezTo>
                    <a:cubicBezTo>
                      <a:pt x="1504881" y="230646"/>
                      <a:pt x="1452035" y="224349"/>
                      <a:pt x="1400300" y="220521"/>
                    </a:cubicBezTo>
                    <a:cubicBezTo>
                      <a:pt x="1325969" y="0"/>
                      <a:pt x="1325969" y="0"/>
                      <a:pt x="1325969" y="0"/>
                    </a:cubicBezTo>
                    <a:cubicBezTo>
                      <a:pt x="1157059" y="11359"/>
                      <a:pt x="1157059" y="11359"/>
                      <a:pt x="1157059" y="11359"/>
                    </a:cubicBezTo>
                    <a:cubicBezTo>
                      <a:pt x="1114214" y="240771"/>
                      <a:pt x="1114214" y="240771"/>
                      <a:pt x="1114214" y="240771"/>
                    </a:cubicBezTo>
                    <a:cubicBezTo>
                      <a:pt x="1067542" y="249537"/>
                      <a:pt x="1020869" y="262132"/>
                      <a:pt x="975555" y="277319"/>
                    </a:cubicBezTo>
                    <a:cubicBezTo>
                      <a:pt x="823067" y="98284"/>
                      <a:pt x="823067" y="98284"/>
                      <a:pt x="823067" y="98284"/>
                    </a:cubicBezTo>
                    <a:cubicBezTo>
                      <a:pt x="670578" y="172615"/>
                      <a:pt x="670578" y="172615"/>
                      <a:pt x="670578" y="172615"/>
                    </a:cubicBezTo>
                    <a:cubicBezTo>
                      <a:pt x="718486" y="404619"/>
                      <a:pt x="718486" y="404619"/>
                      <a:pt x="718486" y="404619"/>
                    </a:cubicBezTo>
                    <a:cubicBezTo>
                      <a:pt x="674282" y="433635"/>
                      <a:pt x="632672" y="465121"/>
                      <a:pt x="593655" y="499076"/>
                    </a:cubicBezTo>
                    <a:cubicBezTo>
                      <a:pt x="384369" y="395729"/>
                      <a:pt x="384369" y="395729"/>
                      <a:pt x="384369" y="395729"/>
                    </a:cubicBezTo>
                    <a:cubicBezTo>
                      <a:pt x="273491" y="524387"/>
                      <a:pt x="273491" y="524387"/>
                      <a:pt x="273491" y="524387"/>
                    </a:cubicBezTo>
                    <a:cubicBezTo>
                      <a:pt x="405854" y="715893"/>
                      <a:pt x="405854" y="715893"/>
                      <a:pt x="405854" y="715893"/>
                    </a:cubicBezTo>
                    <a:cubicBezTo>
                      <a:pt x="379431" y="756268"/>
                      <a:pt x="355477" y="797879"/>
                      <a:pt x="333993" y="839365"/>
                    </a:cubicBezTo>
                    <a:cubicBezTo>
                      <a:pt x="102112" y="821832"/>
                      <a:pt x="102112" y="821832"/>
                      <a:pt x="102112" y="821832"/>
                    </a:cubicBezTo>
                    <a:cubicBezTo>
                      <a:pt x="46673" y="983087"/>
                      <a:pt x="46673" y="983087"/>
                      <a:pt x="46673" y="983087"/>
                    </a:cubicBezTo>
                    <a:cubicBezTo>
                      <a:pt x="242006" y="1111622"/>
                      <a:pt x="242006" y="1111622"/>
                      <a:pt x="242006" y="1111622"/>
                    </a:cubicBezTo>
                    <a:cubicBezTo>
                      <a:pt x="230646" y="1163357"/>
                      <a:pt x="224349" y="1214968"/>
                      <a:pt x="220522" y="1266703"/>
                    </a:cubicBezTo>
                    <a:cubicBezTo>
                      <a:pt x="0" y="1341034"/>
                      <a:pt x="0" y="1341034"/>
                      <a:pt x="0" y="1341034"/>
                    </a:cubicBezTo>
                    <a:cubicBezTo>
                      <a:pt x="11360" y="1509944"/>
                      <a:pt x="11360" y="1509944"/>
                      <a:pt x="11360" y="1509944"/>
                    </a:cubicBezTo>
                    <a:cubicBezTo>
                      <a:pt x="240771" y="1554023"/>
                      <a:pt x="240771" y="1554023"/>
                      <a:pt x="240771" y="1554023"/>
                    </a:cubicBezTo>
                    <a:cubicBezTo>
                      <a:pt x="250772" y="1599461"/>
                      <a:pt x="262132" y="1646134"/>
                      <a:pt x="278554" y="1691448"/>
                    </a:cubicBezTo>
                    <a:cubicBezTo>
                      <a:pt x="98284" y="1843936"/>
                      <a:pt x="98284" y="1843936"/>
                      <a:pt x="98284" y="1843936"/>
                    </a:cubicBezTo>
                    <a:cubicBezTo>
                      <a:pt x="173973" y="1996425"/>
                      <a:pt x="173973" y="1996425"/>
                      <a:pt x="173973" y="1996425"/>
                    </a:cubicBezTo>
                    <a:cubicBezTo>
                      <a:pt x="404619" y="1948518"/>
                      <a:pt x="404619" y="1948518"/>
                      <a:pt x="404619" y="1948518"/>
                    </a:cubicBezTo>
                    <a:cubicBezTo>
                      <a:pt x="433635" y="1992721"/>
                      <a:pt x="465120" y="2034331"/>
                      <a:pt x="500433" y="2073348"/>
                    </a:cubicBezTo>
                    <a:cubicBezTo>
                      <a:pt x="395729" y="2282634"/>
                      <a:pt x="395729" y="2282634"/>
                      <a:pt x="395729" y="2282634"/>
                    </a:cubicBezTo>
                    <a:cubicBezTo>
                      <a:pt x="524387" y="2393512"/>
                      <a:pt x="524387" y="2393512"/>
                      <a:pt x="524387" y="2393512"/>
                    </a:cubicBezTo>
                    <a:cubicBezTo>
                      <a:pt x="717127" y="2261149"/>
                      <a:pt x="717127" y="2261149"/>
                      <a:pt x="717127" y="2261149"/>
                    </a:cubicBezTo>
                    <a:cubicBezTo>
                      <a:pt x="756268" y="2287573"/>
                      <a:pt x="797878" y="2311526"/>
                      <a:pt x="840723" y="2333010"/>
                    </a:cubicBezTo>
                    <a:cubicBezTo>
                      <a:pt x="823067" y="2564891"/>
                      <a:pt x="823067" y="2564891"/>
                      <a:pt x="823067" y="2564891"/>
                    </a:cubicBezTo>
                    <a:cubicBezTo>
                      <a:pt x="983087" y="2620331"/>
                      <a:pt x="983087" y="2620331"/>
                      <a:pt x="983087" y="2620331"/>
                    </a:cubicBezTo>
                    <a:cubicBezTo>
                      <a:pt x="1111621" y="2426232"/>
                      <a:pt x="1111621" y="2426232"/>
                      <a:pt x="1111621" y="2426232"/>
                    </a:cubicBezTo>
                    <a:cubicBezTo>
                      <a:pt x="1163356" y="2436357"/>
                      <a:pt x="1214968" y="2442654"/>
                      <a:pt x="1266703" y="2446481"/>
                    </a:cubicBezTo>
                    <a:cubicBezTo>
                      <a:pt x="1341033" y="2667003"/>
                      <a:pt x="1341033" y="2667003"/>
                      <a:pt x="1341033" y="2667003"/>
                    </a:cubicBezTo>
                    <a:close/>
                  </a:path>
                </a:pathLst>
              </a:custGeom>
              <a:solidFill>
                <a:srgbClr val="16A0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6" name="Shape 384">
                <a:extLst>
                  <a:ext uri="{FF2B5EF4-FFF2-40B4-BE49-F238E27FC236}">
                    <a16:creationId xmlns:a16="http://schemas.microsoft.com/office/drawing/2014/main" id="{4B5C3807-D5BC-46A0-9F1C-D5F7692CD21C}"/>
                  </a:ext>
                </a:extLst>
              </p:cNvPr>
              <p:cNvSpPr/>
              <p:nvPr/>
            </p:nvSpPr>
            <p:spPr>
              <a:xfrm rot="10800000" flipH="1">
                <a:off x="3210688" y="4850333"/>
                <a:ext cx="1828557" cy="1829687"/>
              </a:xfrm>
              <a:prstGeom prst="ellipse">
                <a:avLst/>
              </a:pr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90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54" name="Freeform 356">
              <a:extLst>
                <a:ext uri="{FF2B5EF4-FFF2-40B4-BE49-F238E27FC236}">
                  <a16:creationId xmlns:a16="http://schemas.microsoft.com/office/drawing/2014/main" id="{39C99D86-8F04-4370-9383-B403953AB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8222" y="2442323"/>
              <a:ext cx="596612" cy="596084"/>
            </a:xfrm>
            <a:custGeom>
              <a:avLst/>
              <a:gdLst/>
              <a:ahLst/>
              <a:cxnLst/>
              <a:rect l="l" t="t" r="r" b="b"/>
              <a:pathLst>
                <a:path w="460023" h="459751">
                  <a:moveTo>
                    <a:pt x="450445" y="0"/>
                  </a:moveTo>
                  <a:cubicBezTo>
                    <a:pt x="453074" y="0"/>
                    <a:pt x="455328" y="892"/>
                    <a:pt x="457206" y="2676"/>
                  </a:cubicBezTo>
                  <a:cubicBezTo>
                    <a:pt x="459084" y="4460"/>
                    <a:pt x="460023" y="6573"/>
                    <a:pt x="460023" y="9015"/>
                  </a:cubicBezTo>
                  <a:cubicBezTo>
                    <a:pt x="460023" y="55779"/>
                    <a:pt x="452933" y="96204"/>
                    <a:pt x="438754" y="130291"/>
                  </a:cubicBezTo>
                  <a:cubicBezTo>
                    <a:pt x="424575" y="164378"/>
                    <a:pt x="400770" y="198230"/>
                    <a:pt x="367340" y="231848"/>
                  </a:cubicBezTo>
                  <a:cubicBezTo>
                    <a:pt x="352128" y="246872"/>
                    <a:pt x="333817" y="263399"/>
                    <a:pt x="312407" y="281429"/>
                  </a:cubicBezTo>
                  <a:lnTo>
                    <a:pt x="306773" y="388197"/>
                  </a:lnTo>
                  <a:cubicBezTo>
                    <a:pt x="306397" y="391202"/>
                    <a:pt x="304894" y="393643"/>
                    <a:pt x="302265" y="395521"/>
                  </a:cubicBezTo>
                  <a:lnTo>
                    <a:pt x="194089" y="458625"/>
                  </a:lnTo>
                  <a:cubicBezTo>
                    <a:pt x="192774" y="459376"/>
                    <a:pt x="191272" y="459751"/>
                    <a:pt x="189582" y="459751"/>
                  </a:cubicBezTo>
                  <a:cubicBezTo>
                    <a:pt x="187328" y="459751"/>
                    <a:pt x="185167" y="458906"/>
                    <a:pt x="183102" y="457216"/>
                  </a:cubicBezTo>
                  <a:lnTo>
                    <a:pt x="165073" y="439186"/>
                  </a:lnTo>
                  <a:cubicBezTo>
                    <a:pt x="162631" y="436557"/>
                    <a:pt x="161880" y="433552"/>
                    <a:pt x="162819" y="430172"/>
                  </a:cubicBezTo>
                  <a:lnTo>
                    <a:pt x="186764" y="352420"/>
                  </a:lnTo>
                  <a:lnTo>
                    <a:pt x="107603" y="273259"/>
                  </a:lnTo>
                  <a:lnTo>
                    <a:pt x="29852" y="297204"/>
                  </a:lnTo>
                  <a:cubicBezTo>
                    <a:pt x="29288" y="297392"/>
                    <a:pt x="28443" y="297486"/>
                    <a:pt x="27316" y="297486"/>
                  </a:cubicBezTo>
                  <a:cubicBezTo>
                    <a:pt x="24686" y="297486"/>
                    <a:pt x="22527" y="296641"/>
                    <a:pt x="20837" y="294951"/>
                  </a:cubicBezTo>
                  <a:lnTo>
                    <a:pt x="2807" y="276921"/>
                  </a:lnTo>
                  <a:cubicBezTo>
                    <a:pt x="-385" y="273353"/>
                    <a:pt x="-855" y="269691"/>
                    <a:pt x="1399" y="265935"/>
                  </a:cubicBezTo>
                  <a:lnTo>
                    <a:pt x="64502" y="157758"/>
                  </a:lnTo>
                  <a:cubicBezTo>
                    <a:pt x="66380" y="155129"/>
                    <a:pt x="68821" y="153626"/>
                    <a:pt x="71827" y="153250"/>
                  </a:cubicBezTo>
                  <a:lnTo>
                    <a:pt x="178594" y="147616"/>
                  </a:lnTo>
                  <a:cubicBezTo>
                    <a:pt x="196624" y="126206"/>
                    <a:pt x="213151" y="107895"/>
                    <a:pt x="228176" y="92683"/>
                  </a:cubicBezTo>
                  <a:cubicBezTo>
                    <a:pt x="263483" y="57563"/>
                    <a:pt x="297101" y="33336"/>
                    <a:pt x="329028" y="20001"/>
                  </a:cubicBezTo>
                  <a:cubicBezTo>
                    <a:pt x="360955" y="6667"/>
                    <a:pt x="401427" y="0"/>
                    <a:pt x="450445" y="0"/>
                  </a:cubicBezTo>
                  <a:close/>
                  <a:moveTo>
                    <a:pt x="369876" y="63103"/>
                  </a:moveTo>
                  <a:cubicBezTo>
                    <a:pt x="362363" y="63103"/>
                    <a:pt x="355978" y="65732"/>
                    <a:pt x="350719" y="70991"/>
                  </a:cubicBezTo>
                  <a:cubicBezTo>
                    <a:pt x="345461" y="76250"/>
                    <a:pt x="342831" y="82635"/>
                    <a:pt x="342831" y="90147"/>
                  </a:cubicBezTo>
                  <a:cubicBezTo>
                    <a:pt x="342831" y="97660"/>
                    <a:pt x="345461" y="104045"/>
                    <a:pt x="350719" y="109304"/>
                  </a:cubicBezTo>
                  <a:cubicBezTo>
                    <a:pt x="355978" y="114562"/>
                    <a:pt x="362363" y="117191"/>
                    <a:pt x="369876" y="117191"/>
                  </a:cubicBezTo>
                  <a:cubicBezTo>
                    <a:pt x="377388" y="117191"/>
                    <a:pt x="383773" y="114562"/>
                    <a:pt x="389032" y="109304"/>
                  </a:cubicBezTo>
                  <a:cubicBezTo>
                    <a:pt x="394291" y="104045"/>
                    <a:pt x="396920" y="97660"/>
                    <a:pt x="396920" y="90147"/>
                  </a:cubicBezTo>
                  <a:cubicBezTo>
                    <a:pt x="396920" y="82635"/>
                    <a:pt x="394291" y="76250"/>
                    <a:pt x="389032" y="70991"/>
                  </a:cubicBezTo>
                  <a:cubicBezTo>
                    <a:pt x="383773" y="65732"/>
                    <a:pt x="377388" y="63103"/>
                    <a:pt x="369876" y="63103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7D28D83A-D149-464C-B239-BB0BAE2A05F6}"/>
              </a:ext>
            </a:extLst>
          </p:cNvPr>
          <p:cNvGrpSpPr/>
          <p:nvPr/>
        </p:nvGrpSpPr>
        <p:grpSpPr>
          <a:xfrm>
            <a:off x="1114418" y="1854912"/>
            <a:ext cx="1415093" cy="1415093"/>
            <a:chOff x="1895252" y="1969212"/>
            <a:chExt cx="1415093" cy="1415093"/>
          </a:xfrm>
        </p:grpSpPr>
        <p:grpSp>
          <p:nvGrpSpPr>
            <p:cNvPr id="21" name="Group 4">
              <a:extLst>
                <a:ext uri="{FF2B5EF4-FFF2-40B4-BE49-F238E27FC236}">
                  <a16:creationId xmlns:a16="http://schemas.microsoft.com/office/drawing/2014/main" id="{E623F048-C15B-409C-9E78-CEA91A3EF832}"/>
                </a:ext>
              </a:extLst>
            </p:cNvPr>
            <p:cNvGrpSpPr/>
            <p:nvPr/>
          </p:nvGrpSpPr>
          <p:grpSpPr>
            <a:xfrm>
              <a:off x="1895252" y="1969212"/>
              <a:ext cx="1415093" cy="1415093"/>
              <a:chOff x="2791465" y="4431675"/>
              <a:chExt cx="2667002" cy="2667003"/>
            </a:xfrm>
          </p:grpSpPr>
          <p:sp>
            <p:nvSpPr>
              <p:cNvPr id="22" name="Freeform: Shape 5">
                <a:extLst>
                  <a:ext uri="{FF2B5EF4-FFF2-40B4-BE49-F238E27FC236}">
                    <a16:creationId xmlns:a16="http://schemas.microsoft.com/office/drawing/2014/main" id="{B5952D41-04F7-4087-9E13-2B4A5D88BA4F}"/>
                  </a:ext>
                </a:extLst>
              </p:cNvPr>
              <p:cNvSpPr/>
              <p:nvPr/>
            </p:nvSpPr>
            <p:spPr>
              <a:xfrm rot="10800000" flipH="1">
                <a:off x="2791465" y="4431675"/>
                <a:ext cx="2667002" cy="2667003"/>
              </a:xfrm>
              <a:custGeom>
                <a:avLst/>
                <a:gdLst>
                  <a:gd name="connsiteX0" fmla="*/ 1341033 w 2667002"/>
                  <a:gd name="connsiteY0" fmla="*/ 2667003 h 2667003"/>
                  <a:gd name="connsiteX1" fmla="*/ 1511178 w 2667002"/>
                  <a:gd name="connsiteY1" fmla="*/ 2655643 h 2667003"/>
                  <a:gd name="connsiteX2" fmla="*/ 1554023 w 2667002"/>
                  <a:gd name="connsiteY2" fmla="*/ 2426232 h 2667003"/>
                  <a:gd name="connsiteX3" fmla="*/ 1691447 w 2667002"/>
                  <a:gd name="connsiteY3" fmla="*/ 2389684 h 2667003"/>
                  <a:gd name="connsiteX4" fmla="*/ 1845170 w 2667002"/>
                  <a:gd name="connsiteY4" fmla="*/ 2568719 h 2667003"/>
                  <a:gd name="connsiteX5" fmla="*/ 1996424 w 2667002"/>
                  <a:gd name="connsiteY5" fmla="*/ 2494389 h 2667003"/>
                  <a:gd name="connsiteX6" fmla="*/ 1948517 w 2667002"/>
                  <a:gd name="connsiteY6" fmla="*/ 2262384 h 2667003"/>
                  <a:gd name="connsiteX7" fmla="*/ 2073347 w 2667002"/>
                  <a:gd name="connsiteY7" fmla="*/ 2166569 h 2667003"/>
                  <a:gd name="connsiteX8" fmla="*/ 2282633 w 2667002"/>
                  <a:gd name="connsiteY8" fmla="*/ 2271274 h 2667003"/>
                  <a:gd name="connsiteX9" fmla="*/ 2393511 w 2667002"/>
                  <a:gd name="connsiteY9" fmla="*/ 2142616 h 2667003"/>
                  <a:gd name="connsiteX10" fmla="*/ 2262383 w 2667002"/>
                  <a:gd name="connsiteY10" fmla="*/ 1949875 h 2667003"/>
                  <a:gd name="connsiteX11" fmla="*/ 2333010 w 2667002"/>
                  <a:gd name="connsiteY11" fmla="*/ 1827638 h 2667003"/>
                  <a:gd name="connsiteX12" fmla="*/ 2566125 w 2667002"/>
                  <a:gd name="connsiteY12" fmla="*/ 1843936 h 2667003"/>
                  <a:gd name="connsiteX13" fmla="*/ 2620330 w 2667002"/>
                  <a:gd name="connsiteY13" fmla="*/ 1683916 h 2667003"/>
                  <a:gd name="connsiteX14" fmla="*/ 2426231 w 2667002"/>
                  <a:gd name="connsiteY14" fmla="*/ 1555381 h 2667003"/>
                  <a:gd name="connsiteX15" fmla="*/ 2446481 w 2667002"/>
                  <a:gd name="connsiteY15" fmla="*/ 1400300 h 2667003"/>
                  <a:gd name="connsiteX16" fmla="*/ 2667002 w 2667002"/>
                  <a:gd name="connsiteY16" fmla="*/ 1325969 h 2667003"/>
                  <a:gd name="connsiteX17" fmla="*/ 2655643 w 2667002"/>
                  <a:gd name="connsiteY17" fmla="*/ 1155825 h 2667003"/>
                  <a:gd name="connsiteX18" fmla="*/ 2426231 w 2667002"/>
                  <a:gd name="connsiteY18" fmla="*/ 1112980 h 2667003"/>
                  <a:gd name="connsiteX19" fmla="*/ 2389683 w 2667002"/>
                  <a:gd name="connsiteY19" fmla="*/ 975555 h 2667003"/>
                  <a:gd name="connsiteX20" fmla="*/ 2568718 w 2667002"/>
                  <a:gd name="connsiteY20" fmla="*/ 821832 h 2667003"/>
                  <a:gd name="connsiteX21" fmla="*/ 2494388 w 2667002"/>
                  <a:gd name="connsiteY21" fmla="*/ 670578 h 2667003"/>
                  <a:gd name="connsiteX22" fmla="*/ 2262383 w 2667002"/>
                  <a:gd name="connsiteY22" fmla="*/ 718485 h 2667003"/>
                  <a:gd name="connsiteX23" fmla="*/ 2167927 w 2667002"/>
                  <a:gd name="connsiteY23" fmla="*/ 593655 h 2667003"/>
                  <a:gd name="connsiteX24" fmla="*/ 2271273 w 2667002"/>
                  <a:gd name="connsiteY24" fmla="*/ 384369 h 2667003"/>
                  <a:gd name="connsiteX25" fmla="*/ 2142615 w 2667002"/>
                  <a:gd name="connsiteY25" fmla="*/ 273491 h 2667003"/>
                  <a:gd name="connsiteX26" fmla="*/ 1951110 w 2667002"/>
                  <a:gd name="connsiteY26" fmla="*/ 404619 h 2667003"/>
                  <a:gd name="connsiteX27" fmla="*/ 1827637 w 2667002"/>
                  <a:gd name="connsiteY27" fmla="*/ 333993 h 2667003"/>
                  <a:gd name="connsiteX28" fmla="*/ 1845170 w 2667002"/>
                  <a:gd name="connsiteY28" fmla="*/ 100877 h 2667003"/>
                  <a:gd name="connsiteX29" fmla="*/ 1683916 w 2667002"/>
                  <a:gd name="connsiteY29" fmla="*/ 46672 h 2667003"/>
                  <a:gd name="connsiteX30" fmla="*/ 1555381 w 2667002"/>
                  <a:gd name="connsiteY30" fmla="*/ 240771 h 2667003"/>
                  <a:gd name="connsiteX31" fmla="*/ 1400300 w 2667002"/>
                  <a:gd name="connsiteY31" fmla="*/ 220521 h 2667003"/>
                  <a:gd name="connsiteX32" fmla="*/ 1325969 w 2667002"/>
                  <a:gd name="connsiteY32" fmla="*/ 0 h 2667003"/>
                  <a:gd name="connsiteX33" fmla="*/ 1157059 w 2667002"/>
                  <a:gd name="connsiteY33" fmla="*/ 11359 h 2667003"/>
                  <a:gd name="connsiteX34" fmla="*/ 1114214 w 2667002"/>
                  <a:gd name="connsiteY34" fmla="*/ 240771 h 2667003"/>
                  <a:gd name="connsiteX35" fmla="*/ 975555 w 2667002"/>
                  <a:gd name="connsiteY35" fmla="*/ 277319 h 2667003"/>
                  <a:gd name="connsiteX36" fmla="*/ 823067 w 2667002"/>
                  <a:gd name="connsiteY36" fmla="*/ 98284 h 2667003"/>
                  <a:gd name="connsiteX37" fmla="*/ 670578 w 2667002"/>
                  <a:gd name="connsiteY37" fmla="*/ 172615 h 2667003"/>
                  <a:gd name="connsiteX38" fmla="*/ 718486 w 2667002"/>
                  <a:gd name="connsiteY38" fmla="*/ 404619 h 2667003"/>
                  <a:gd name="connsiteX39" fmla="*/ 593655 w 2667002"/>
                  <a:gd name="connsiteY39" fmla="*/ 499076 h 2667003"/>
                  <a:gd name="connsiteX40" fmla="*/ 384369 w 2667002"/>
                  <a:gd name="connsiteY40" fmla="*/ 395729 h 2667003"/>
                  <a:gd name="connsiteX41" fmla="*/ 273491 w 2667002"/>
                  <a:gd name="connsiteY41" fmla="*/ 524387 h 2667003"/>
                  <a:gd name="connsiteX42" fmla="*/ 405854 w 2667002"/>
                  <a:gd name="connsiteY42" fmla="*/ 715893 h 2667003"/>
                  <a:gd name="connsiteX43" fmla="*/ 333993 w 2667002"/>
                  <a:gd name="connsiteY43" fmla="*/ 839365 h 2667003"/>
                  <a:gd name="connsiteX44" fmla="*/ 102112 w 2667002"/>
                  <a:gd name="connsiteY44" fmla="*/ 821832 h 2667003"/>
                  <a:gd name="connsiteX45" fmla="*/ 46673 w 2667002"/>
                  <a:gd name="connsiteY45" fmla="*/ 983087 h 2667003"/>
                  <a:gd name="connsiteX46" fmla="*/ 242006 w 2667002"/>
                  <a:gd name="connsiteY46" fmla="*/ 1111622 h 2667003"/>
                  <a:gd name="connsiteX47" fmla="*/ 220522 w 2667002"/>
                  <a:gd name="connsiteY47" fmla="*/ 1266703 h 2667003"/>
                  <a:gd name="connsiteX48" fmla="*/ 0 w 2667002"/>
                  <a:gd name="connsiteY48" fmla="*/ 1341034 h 2667003"/>
                  <a:gd name="connsiteX49" fmla="*/ 11360 w 2667002"/>
                  <a:gd name="connsiteY49" fmla="*/ 1509944 h 2667003"/>
                  <a:gd name="connsiteX50" fmla="*/ 240771 w 2667002"/>
                  <a:gd name="connsiteY50" fmla="*/ 1554023 h 2667003"/>
                  <a:gd name="connsiteX51" fmla="*/ 278554 w 2667002"/>
                  <a:gd name="connsiteY51" fmla="*/ 1691448 h 2667003"/>
                  <a:gd name="connsiteX52" fmla="*/ 98284 w 2667002"/>
                  <a:gd name="connsiteY52" fmla="*/ 1843936 h 2667003"/>
                  <a:gd name="connsiteX53" fmla="*/ 173973 w 2667002"/>
                  <a:gd name="connsiteY53" fmla="*/ 1996425 h 2667003"/>
                  <a:gd name="connsiteX54" fmla="*/ 404619 w 2667002"/>
                  <a:gd name="connsiteY54" fmla="*/ 1948518 h 2667003"/>
                  <a:gd name="connsiteX55" fmla="*/ 500433 w 2667002"/>
                  <a:gd name="connsiteY55" fmla="*/ 2073348 h 2667003"/>
                  <a:gd name="connsiteX56" fmla="*/ 395729 w 2667002"/>
                  <a:gd name="connsiteY56" fmla="*/ 2282634 h 2667003"/>
                  <a:gd name="connsiteX57" fmla="*/ 524387 w 2667002"/>
                  <a:gd name="connsiteY57" fmla="*/ 2393512 h 2667003"/>
                  <a:gd name="connsiteX58" fmla="*/ 717127 w 2667002"/>
                  <a:gd name="connsiteY58" fmla="*/ 2261149 h 2667003"/>
                  <a:gd name="connsiteX59" fmla="*/ 840723 w 2667002"/>
                  <a:gd name="connsiteY59" fmla="*/ 2333010 h 2667003"/>
                  <a:gd name="connsiteX60" fmla="*/ 823067 w 2667002"/>
                  <a:gd name="connsiteY60" fmla="*/ 2564891 h 2667003"/>
                  <a:gd name="connsiteX61" fmla="*/ 983087 w 2667002"/>
                  <a:gd name="connsiteY61" fmla="*/ 2620331 h 2667003"/>
                  <a:gd name="connsiteX62" fmla="*/ 1111621 w 2667002"/>
                  <a:gd name="connsiteY62" fmla="*/ 2426232 h 2667003"/>
                  <a:gd name="connsiteX63" fmla="*/ 1266703 w 2667002"/>
                  <a:gd name="connsiteY63" fmla="*/ 2446481 h 2667003"/>
                  <a:gd name="connsiteX64" fmla="*/ 1341033 w 2667002"/>
                  <a:gd name="connsiteY64" fmla="*/ 2667003 h 26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667002" h="2667003">
                    <a:moveTo>
                      <a:pt x="1341033" y="2667003"/>
                    </a:moveTo>
                    <a:cubicBezTo>
                      <a:pt x="1511178" y="2655643"/>
                      <a:pt x="1511178" y="2655643"/>
                      <a:pt x="1511178" y="2655643"/>
                    </a:cubicBezTo>
                    <a:cubicBezTo>
                      <a:pt x="1554023" y="2426232"/>
                      <a:pt x="1554023" y="2426232"/>
                      <a:pt x="1554023" y="2426232"/>
                    </a:cubicBezTo>
                    <a:cubicBezTo>
                      <a:pt x="1599461" y="2417465"/>
                      <a:pt x="1646133" y="2404871"/>
                      <a:pt x="1691447" y="2389684"/>
                    </a:cubicBezTo>
                    <a:cubicBezTo>
                      <a:pt x="1845170" y="2568719"/>
                      <a:pt x="1845170" y="2568719"/>
                      <a:pt x="1845170" y="2568719"/>
                    </a:cubicBezTo>
                    <a:cubicBezTo>
                      <a:pt x="1996424" y="2494389"/>
                      <a:pt x="1996424" y="2494389"/>
                      <a:pt x="1996424" y="2494389"/>
                    </a:cubicBezTo>
                    <a:cubicBezTo>
                      <a:pt x="1948517" y="2262384"/>
                      <a:pt x="1948517" y="2262384"/>
                      <a:pt x="1948517" y="2262384"/>
                    </a:cubicBezTo>
                    <a:cubicBezTo>
                      <a:pt x="1992720" y="2233368"/>
                      <a:pt x="2034330" y="2201882"/>
                      <a:pt x="2073347" y="2166569"/>
                    </a:cubicBezTo>
                    <a:cubicBezTo>
                      <a:pt x="2282633" y="2271274"/>
                      <a:pt x="2282633" y="2271274"/>
                      <a:pt x="2282633" y="2271274"/>
                    </a:cubicBezTo>
                    <a:cubicBezTo>
                      <a:pt x="2393511" y="2142616"/>
                      <a:pt x="2393511" y="2142616"/>
                      <a:pt x="2393511" y="2142616"/>
                    </a:cubicBezTo>
                    <a:cubicBezTo>
                      <a:pt x="2262383" y="1949875"/>
                      <a:pt x="2262383" y="1949875"/>
                      <a:pt x="2262383" y="1949875"/>
                    </a:cubicBezTo>
                    <a:cubicBezTo>
                      <a:pt x="2288930" y="1910735"/>
                      <a:pt x="2311525" y="1869124"/>
                      <a:pt x="2333010" y="1827638"/>
                    </a:cubicBezTo>
                    <a:cubicBezTo>
                      <a:pt x="2566125" y="1843936"/>
                      <a:pt x="2566125" y="1843936"/>
                      <a:pt x="2566125" y="1843936"/>
                    </a:cubicBezTo>
                    <a:cubicBezTo>
                      <a:pt x="2620330" y="1683916"/>
                      <a:pt x="2620330" y="1683916"/>
                      <a:pt x="2620330" y="1683916"/>
                    </a:cubicBezTo>
                    <a:cubicBezTo>
                      <a:pt x="2426231" y="1555381"/>
                      <a:pt x="2426231" y="1555381"/>
                      <a:pt x="2426231" y="1555381"/>
                    </a:cubicBezTo>
                    <a:cubicBezTo>
                      <a:pt x="2436356" y="1503646"/>
                      <a:pt x="2442653" y="1452035"/>
                      <a:pt x="2446481" y="1400300"/>
                    </a:cubicBezTo>
                    <a:cubicBezTo>
                      <a:pt x="2667002" y="1325969"/>
                      <a:pt x="2667002" y="1325969"/>
                      <a:pt x="2667002" y="1325969"/>
                    </a:cubicBezTo>
                    <a:cubicBezTo>
                      <a:pt x="2655643" y="1155825"/>
                      <a:pt x="2655643" y="1155825"/>
                      <a:pt x="2655643" y="1155825"/>
                    </a:cubicBezTo>
                    <a:cubicBezTo>
                      <a:pt x="2426231" y="1112980"/>
                      <a:pt x="2426231" y="1112980"/>
                      <a:pt x="2426231" y="1112980"/>
                    </a:cubicBezTo>
                    <a:cubicBezTo>
                      <a:pt x="2417465" y="1067542"/>
                      <a:pt x="2404870" y="1020869"/>
                      <a:pt x="2389683" y="975555"/>
                    </a:cubicBezTo>
                    <a:cubicBezTo>
                      <a:pt x="2568718" y="821832"/>
                      <a:pt x="2568718" y="821832"/>
                      <a:pt x="2568718" y="821832"/>
                    </a:cubicBezTo>
                    <a:cubicBezTo>
                      <a:pt x="2494388" y="670578"/>
                      <a:pt x="2494388" y="670578"/>
                      <a:pt x="2494388" y="670578"/>
                    </a:cubicBezTo>
                    <a:cubicBezTo>
                      <a:pt x="2262383" y="718485"/>
                      <a:pt x="2262383" y="718485"/>
                      <a:pt x="2262383" y="718485"/>
                    </a:cubicBezTo>
                    <a:cubicBezTo>
                      <a:pt x="2233367" y="674282"/>
                      <a:pt x="2201882" y="632672"/>
                      <a:pt x="2167927" y="593655"/>
                    </a:cubicBezTo>
                    <a:cubicBezTo>
                      <a:pt x="2271273" y="384369"/>
                      <a:pt x="2271273" y="384369"/>
                      <a:pt x="2271273" y="384369"/>
                    </a:cubicBezTo>
                    <a:cubicBezTo>
                      <a:pt x="2142615" y="273491"/>
                      <a:pt x="2142615" y="273491"/>
                      <a:pt x="2142615" y="273491"/>
                    </a:cubicBezTo>
                    <a:cubicBezTo>
                      <a:pt x="1951110" y="404619"/>
                      <a:pt x="1951110" y="404619"/>
                      <a:pt x="1951110" y="404619"/>
                    </a:cubicBezTo>
                    <a:cubicBezTo>
                      <a:pt x="1910734" y="379430"/>
                      <a:pt x="1869124" y="355477"/>
                      <a:pt x="1827637" y="333993"/>
                    </a:cubicBezTo>
                    <a:cubicBezTo>
                      <a:pt x="1845170" y="100877"/>
                      <a:pt x="1845170" y="100877"/>
                      <a:pt x="1845170" y="100877"/>
                    </a:cubicBezTo>
                    <a:cubicBezTo>
                      <a:pt x="1683916" y="46672"/>
                      <a:pt x="1683916" y="46672"/>
                      <a:pt x="1683916" y="46672"/>
                    </a:cubicBezTo>
                    <a:cubicBezTo>
                      <a:pt x="1555381" y="240771"/>
                      <a:pt x="1555381" y="240771"/>
                      <a:pt x="1555381" y="240771"/>
                    </a:cubicBezTo>
                    <a:cubicBezTo>
                      <a:pt x="1504881" y="230646"/>
                      <a:pt x="1452035" y="224349"/>
                      <a:pt x="1400300" y="220521"/>
                    </a:cubicBezTo>
                    <a:cubicBezTo>
                      <a:pt x="1325969" y="0"/>
                      <a:pt x="1325969" y="0"/>
                      <a:pt x="1325969" y="0"/>
                    </a:cubicBezTo>
                    <a:cubicBezTo>
                      <a:pt x="1157059" y="11359"/>
                      <a:pt x="1157059" y="11359"/>
                      <a:pt x="1157059" y="11359"/>
                    </a:cubicBezTo>
                    <a:cubicBezTo>
                      <a:pt x="1114214" y="240771"/>
                      <a:pt x="1114214" y="240771"/>
                      <a:pt x="1114214" y="240771"/>
                    </a:cubicBezTo>
                    <a:cubicBezTo>
                      <a:pt x="1067542" y="249537"/>
                      <a:pt x="1020869" y="262132"/>
                      <a:pt x="975555" y="277319"/>
                    </a:cubicBezTo>
                    <a:cubicBezTo>
                      <a:pt x="823067" y="98284"/>
                      <a:pt x="823067" y="98284"/>
                      <a:pt x="823067" y="98284"/>
                    </a:cubicBezTo>
                    <a:cubicBezTo>
                      <a:pt x="670578" y="172615"/>
                      <a:pt x="670578" y="172615"/>
                      <a:pt x="670578" y="172615"/>
                    </a:cubicBezTo>
                    <a:cubicBezTo>
                      <a:pt x="718486" y="404619"/>
                      <a:pt x="718486" y="404619"/>
                      <a:pt x="718486" y="404619"/>
                    </a:cubicBezTo>
                    <a:cubicBezTo>
                      <a:pt x="674282" y="433635"/>
                      <a:pt x="632672" y="465121"/>
                      <a:pt x="593655" y="499076"/>
                    </a:cubicBezTo>
                    <a:cubicBezTo>
                      <a:pt x="384369" y="395729"/>
                      <a:pt x="384369" y="395729"/>
                      <a:pt x="384369" y="395729"/>
                    </a:cubicBezTo>
                    <a:cubicBezTo>
                      <a:pt x="273491" y="524387"/>
                      <a:pt x="273491" y="524387"/>
                      <a:pt x="273491" y="524387"/>
                    </a:cubicBezTo>
                    <a:cubicBezTo>
                      <a:pt x="405854" y="715893"/>
                      <a:pt x="405854" y="715893"/>
                      <a:pt x="405854" y="715893"/>
                    </a:cubicBezTo>
                    <a:cubicBezTo>
                      <a:pt x="379431" y="756268"/>
                      <a:pt x="355477" y="797879"/>
                      <a:pt x="333993" y="839365"/>
                    </a:cubicBezTo>
                    <a:cubicBezTo>
                      <a:pt x="102112" y="821832"/>
                      <a:pt x="102112" y="821832"/>
                      <a:pt x="102112" y="821832"/>
                    </a:cubicBezTo>
                    <a:cubicBezTo>
                      <a:pt x="46673" y="983087"/>
                      <a:pt x="46673" y="983087"/>
                      <a:pt x="46673" y="983087"/>
                    </a:cubicBezTo>
                    <a:cubicBezTo>
                      <a:pt x="242006" y="1111622"/>
                      <a:pt x="242006" y="1111622"/>
                      <a:pt x="242006" y="1111622"/>
                    </a:cubicBezTo>
                    <a:cubicBezTo>
                      <a:pt x="230646" y="1163357"/>
                      <a:pt x="224349" y="1214968"/>
                      <a:pt x="220522" y="1266703"/>
                    </a:cubicBezTo>
                    <a:cubicBezTo>
                      <a:pt x="0" y="1341034"/>
                      <a:pt x="0" y="1341034"/>
                      <a:pt x="0" y="1341034"/>
                    </a:cubicBezTo>
                    <a:cubicBezTo>
                      <a:pt x="11360" y="1509944"/>
                      <a:pt x="11360" y="1509944"/>
                      <a:pt x="11360" y="1509944"/>
                    </a:cubicBezTo>
                    <a:cubicBezTo>
                      <a:pt x="240771" y="1554023"/>
                      <a:pt x="240771" y="1554023"/>
                      <a:pt x="240771" y="1554023"/>
                    </a:cubicBezTo>
                    <a:cubicBezTo>
                      <a:pt x="250772" y="1599461"/>
                      <a:pt x="262132" y="1646134"/>
                      <a:pt x="278554" y="1691448"/>
                    </a:cubicBezTo>
                    <a:cubicBezTo>
                      <a:pt x="98284" y="1843936"/>
                      <a:pt x="98284" y="1843936"/>
                      <a:pt x="98284" y="1843936"/>
                    </a:cubicBezTo>
                    <a:cubicBezTo>
                      <a:pt x="173973" y="1996425"/>
                      <a:pt x="173973" y="1996425"/>
                      <a:pt x="173973" y="1996425"/>
                    </a:cubicBezTo>
                    <a:cubicBezTo>
                      <a:pt x="404619" y="1948518"/>
                      <a:pt x="404619" y="1948518"/>
                      <a:pt x="404619" y="1948518"/>
                    </a:cubicBezTo>
                    <a:cubicBezTo>
                      <a:pt x="433635" y="1992721"/>
                      <a:pt x="465120" y="2034331"/>
                      <a:pt x="500433" y="2073348"/>
                    </a:cubicBezTo>
                    <a:cubicBezTo>
                      <a:pt x="395729" y="2282634"/>
                      <a:pt x="395729" y="2282634"/>
                      <a:pt x="395729" y="2282634"/>
                    </a:cubicBezTo>
                    <a:cubicBezTo>
                      <a:pt x="524387" y="2393512"/>
                      <a:pt x="524387" y="2393512"/>
                      <a:pt x="524387" y="2393512"/>
                    </a:cubicBezTo>
                    <a:cubicBezTo>
                      <a:pt x="717127" y="2261149"/>
                      <a:pt x="717127" y="2261149"/>
                      <a:pt x="717127" y="2261149"/>
                    </a:cubicBezTo>
                    <a:cubicBezTo>
                      <a:pt x="756268" y="2287573"/>
                      <a:pt x="797878" y="2311526"/>
                      <a:pt x="840723" y="2333010"/>
                    </a:cubicBezTo>
                    <a:cubicBezTo>
                      <a:pt x="823067" y="2564891"/>
                      <a:pt x="823067" y="2564891"/>
                      <a:pt x="823067" y="2564891"/>
                    </a:cubicBezTo>
                    <a:cubicBezTo>
                      <a:pt x="983087" y="2620331"/>
                      <a:pt x="983087" y="2620331"/>
                      <a:pt x="983087" y="2620331"/>
                    </a:cubicBezTo>
                    <a:cubicBezTo>
                      <a:pt x="1111621" y="2426232"/>
                      <a:pt x="1111621" y="2426232"/>
                      <a:pt x="1111621" y="2426232"/>
                    </a:cubicBezTo>
                    <a:cubicBezTo>
                      <a:pt x="1163356" y="2436357"/>
                      <a:pt x="1214968" y="2442654"/>
                      <a:pt x="1266703" y="2446481"/>
                    </a:cubicBezTo>
                    <a:cubicBezTo>
                      <a:pt x="1341033" y="2667003"/>
                      <a:pt x="1341033" y="2667003"/>
                      <a:pt x="1341033" y="2667003"/>
                    </a:cubicBezTo>
                    <a:close/>
                  </a:path>
                </a:pathLst>
              </a:custGeom>
              <a:solidFill>
                <a:srgbClr val="3AB1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" name="Shape 384">
                <a:extLst>
                  <a:ext uri="{FF2B5EF4-FFF2-40B4-BE49-F238E27FC236}">
                    <a16:creationId xmlns:a16="http://schemas.microsoft.com/office/drawing/2014/main" id="{E166512F-3476-4764-BE1D-D8FDA61815C7}"/>
                  </a:ext>
                </a:extLst>
              </p:cNvPr>
              <p:cNvSpPr/>
              <p:nvPr/>
            </p:nvSpPr>
            <p:spPr>
              <a:xfrm rot="10800000" flipH="1">
                <a:off x="3210688" y="4850333"/>
                <a:ext cx="1828557" cy="1829687"/>
              </a:xfrm>
              <a:prstGeom prst="ellipse">
                <a:avLst/>
              </a:pr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90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BD56B06C-A14A-47FF-8F1F-D816DFB9C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58684" y="2253915"/>
              <a:ext cx="853514" cy="835224"/>
            </a:xfrm>
            <a:prstGeom prst="rect">
              <a:avLst/>
            </a:prstGeom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55AB2B8A-1844-4A77-8C09-064254613110}"/>
              </a:ext>
            </a:extLst>
          </p:cNvPr>
          <p:cNvGrpSpPr/>
          <p:nvPr/>
        </p:nvGrpSpPr>
        <p:grpSpPr>
          <a:xfrm>
            <a:off x="7355792" y="1854912"/>
            <a:ext cx="1415093" cy="1415093"/>
            <a:chOff x="6893776" y="1969212"/>
            <a:chExt cx="1415093" cy="1415093"/>
          </a:xfrm>
        </p:grpSpPr>
        <p:grpSp>
          <p:nvGrpSpPr>
            <p:cNvPr id="30" name="Group 13">
              <a:extLst>
                <a:ext uri="{FF2B5EF4-FFF2-40B4-BE49-F238E27FC236}">
                  <a16:creationId xmlns:a16="http://schemas.microsoft.com/office/drawing/2014/main" id="{D586F414-85F9-417E-8A8C-11AB915ECBEC}"/>
                </a:ext>
              </a:extLst>
            </p:cNvPr>
            <p:cNvGrpSpPr/>
            <p:nvPr/>
          </p:nvGrpSpPr>
          <p:grpSpPr>
            <a:xfrm>
              <a:off x="6893776" y="1969212"/>
              <a:ext cx="1415093" cy="1415093"/>
              <a:chOff x="2791465" y="4431675"/>
              <a:chExt cx="2667002" cy="2667003"/>
            </a:xfrm>
          </p:grpSpPr>
          <p:sp>
            <p:nvSpPr>
              <p:cNvPr id="31" name="Freeform: Shape 14">
                <a:extLst>
                  <a:ext uri="{FF2B5EF4-FFF2-40B4-BE49-F238E27FC236}">
                    <a16:creationId xmlns:a16="http://schemas.microsoft.com/office/drawing/2014/main" id="{759E1E36-C63C-41DE-AFD8-EC3F2B34676F}"/>
                  </a:ext>
                </a:extLst>
              </p:cNvPr>
              <p:cNvSpPr/>
              <p:nvPr/>
            </p:nvSpPr>
            <p:spPr>
              <a:xfrm rot="10800000" flipH="1">
                <a:off x="2791465" y="4431675"/>
                <a:ext cx="2667002" cy="2667003"/>
              </a:xfrm>
              <a:custGeom>
                <a:avLst/>
                <a:gdLst>
                  <a:gd name="connsiteX0" fmla="*/ 1341033 w 2667002"/>
                  <a:gd name="connsiteY0" fmla="*/ 2667003 h 2667003"/>
                  <a:gd name="connsiteX1" fmla="*/ 1511178 w 2667002"/>
                  <a:gd name="connsiteY1" fmla="*/ 2655643 h 2667003"/>
                  <a:gd name="connsiteX2" fmla="*/ 1554023 w 2667002"/>
                  <a:gd name="connsiteY2" fmla="*/ 2426232 h 2667003"/>
                  <a:gd name="connsiteX3" fmla="*/ 1691447 w 2667002"/>
                  <a:gd name="connsiteY3" fmla="*/ 2389684 h 2667003"/>
                  <a:gd name="connsiteX4" fmla="*/ 1845170 w 2667002"/>
                  <a:gd name="connsiteY4" fmla="*/ 2568719 h 2667003"/>
                  <a:gd name="connsiteX5" fmla="*/ 1996424 w 2667002"/>
                  <a:gd name="connsiteY5" fmla="*/ 2494389 h 2667003"/>
                  <a:gd name="connsiteX6" fmla="*/ 1948517 w 2667002"/>
                  <a:gd name="connsiteY6" fmla="*/ 2262384 h 2667003"/>
                  <a:gd name="connsiteX7" fmla="*/ 2073347 w 2667002"/>
                  <a:gd name="connsiteY7" fmla="*/ 2166569 h 2667003"/>
                  <a:gd name="connsiteX8" fmla="*/ 2282633 w 2667002"/>
                  <a:gd name="connsiteY8" fmla="*/ 2271274 h 2667003"/>
                  <a:gd name="connsiteX9" fmla="*/ 2393511 w 2667002"/>
                  <a:gd name="connsiteY9" fmla="*/ 2142616 h 2667003"/>
                  <a:gd name="connsiteX10" fmla="*/ 2262383 w 2667002"/>
                  <a:gd name="connsiteY10" fmla="*/ 1949875 h 2667003"/>
                  <a:gd name="connsiteX11" fmla="*/ 2333010 w 2667002"/>
                  <a:gd name="connsiteY11" fmla="*/ 1827638 h 2667003"/>
                  <a:gd name="connsiteX12" fmla="*/ 2566125 w 2667002"/>
                  <a:gd name="connsiteY12" fmla="*/ 1843936 h 2667003"/>
                  <a:gd name="connsiteX13" fmla="*/ 2620330 w 2667002"/>
                  <a:gd name="connsiteY13" fmla="*/ 1683916 h 2667003"/>
                  <a:gd name="connsiteX14" fmla="*/ 2426231 w 2667002"/>
                  <a:gd name="connsiteY14" fmla="*/ 1555381 h 2667003"/>
                  <a:gd name="connsiteX15" fmla="*/ 2446481 w 2667002"/>
                  <a:gd name="connsiteY15" fmla="*/ 1400300 h 2667003"/>
                  <a:gd name="connsiteX16" fmla="*/ 2667002 w 2667002"/>
                  <a:gd name="connsiteY16" fmla="*/ 1325969 h 2667003"/>
                  <a:gd name="connsiteX17" fmla="*/ 2655643 w 2667002"/>
                  <a:gd name="connsiteY17" fmla="*/ 1155825 h 2667003"/>
                  <a:gd name="connsiteX18" fmla="*/ 2426231 w 2667002"/>
                  <a:gd name="connsiteY18" fmla="*/ 1112980 h 2667003"/>
                  <a:gd name="connsiteX19" fmla="*/ 2389683 w 2667002"/>
                  <a:gd name="connsiteY19" fmla="*/ 975555 h 2667003"/>
                  <a:gd name="connsiteX20" fmla="*/ 2568718 w 2667002"/>
                  <a:gd name="connsiteY20" fmla="*/ 821832 h 2667003"/>
                  <a:gd name="connsiteX21" fmla="*/ 2494388 w 2667002"/>
                  <a:gd name="connsiteY21" fmla="*/ 670578 h 2667003"/>
                  <a:gd name="connsiteX22" fmla="*/ 2262383 w 2667002"/>
                  <a:gd name="connsiteY22" fmla="*/ 718485 h 2667003"/>
                  <a:gd name="connsiteX23" fmla="*/ 2167927 w 2667002"/>
                  <a:gd name="connsiteY23" fmla="*/ 593655 h 2667003"/>
                  <a:gd name="connsiteX24" fmla="*/ 2271273 w 2667002"/>
                  <a:gd name="connsiteY24" fmla="*/ 384369 h 2667003"/>
                  <a:gd name="connsiteX25" fmla="*/ 2142615 w 2667002"/>
                  <a:gd name="connsiteY25" fmla="*/ 273491 h 2667003"/>
                  <a:gd name="connsiteX26" fmla="*/ 1951110 w 2667002"/>
                  <a:gd name="connsiteY26" fmla="*/ 404619 h 2667003"/>
                  <a:gd name="connsiteX27" fmla="*/ 1827637 w 2667002"/>
                  <a:gd name="connsiteY27" fmla="*/ 333993 h 2667003"/>
                  <a:gd name="connsiteX28" fmla="*/ 1845170 w 2667002"/>
                  <a:gd name="connsiteY28" fmla="*/ 100877 h 2667003"/>
                  <a:gd name="connsiteX29" fmla="*/ 1683916 w 2667002"/>
                  <a:gd name="connsiteY29" fmla="*/ 46672 h 2667003"/>
                  <a:gd name="connsiteX30" fmla="*/ 1555381 w 2667002"/>
                  <a:gd name="connsiteY30" fmla="*/ 240771 h 2667003"/>
                  <a:gd name="connsiteX31" fmla="*/ 1400300 w 2667002"/>
                  <a:gd name="connsiteY31" fmla="*/ 220521 h 2667003"/>
                  <a:gd name="connsiteX32" fmla="*/ 1325969 w 2667002"/>
                  <a:gd name="connsiteY32" fmla="*/ 0 h 2667003"/>
                  <a:gd name="connsiteX33" fmla="*/ 1157059 w 2667002"/>
                  <a:gd name="connsiteY33" fmla="*/ 11359 h 2667003"/>
                  <a:gd name="connsiteX34" fmla="*/ 1114214 w 2667002"/>
                  <a:gd name="connsiteY34" fmla="*/ 240771 h 2667003"/>
                  <a:gd name="connsiteX35" fmla="*/ 975555 w 2667002"/>
                  <a:gd name="connsiteY35" fmla="*/ 277319 h 2667003"/>
                  <a:gd name="connsiteX36" fmla="*/ 823067 w 2667002"/>
                  <a:gd name="connsiteY36" fmla="*/ 98284 h 2667003"/>
                  <a:gd name="connsiteX37" fmla="*/ 670578 w 2667002"/>
                  <a:gd name="connsiteY37" fmla="*/ 172615 h 2667003"/>
                  <a:gd name="connsiteX38" fmla="*/ 718486 w 2667002"/>
                  <a:gd name="connsiteY38" fmla="*/ 404619 h 2667003"/>
                  <a:gd name="connsiteX39" fmla="*/ 593655 w 2667002"/>
                  <a:gd name="connsiteY39" fmla="*/ 499076 h 2667003"/>
                  <a:gd name="connsiteX40" fmla="*/ 384369 w 2667002"/>
                  <a:gd name="connsiteY40" fmla="*/ 395729 h 2667003"/>
                  <a:gd name="connsiteX41" fmla="*/ 273491 w 2667002"/>
                  <a:gd name="connsiteY41" fmla="*/ 524387 h 2667003"/>
                  <a:gd name="connsiteX42" fmla="*/ 405854 w 2667002"/>
                  <a:gd name="connsiteY42" fmla="*/ 715893 h 2667003"/>
                  <a:gd name="connsiteX43" fmla="*/ 333993 w 2667002"/>
                  <a:gd name="connsiteY43" fmla="*/ 839365 h 2667003"/>
                  <a:gd name="connsiteX44" fmla="*/ 102112 w 2667002"/>
                  <a:gd name="connsiteY44" fmla="*/ 821832 h 2667003"/>
                  <a:gd name="connsiteX45" fmla="*/ 46673 w 2667002"/>
                  <a:gd name="connsiteY45" fmla="*/ 983087 h 2667003"/>
                  <a:gd name="connsiteX46" fmla="*/ 242006 w 2667002"/>
                  <a:gd name="connsiteY46" fmla="*/ 1111622 h 2667003"/>
                  <a:gd name="connsiteX47" fmla="*/ 220522 w 2667002"/>
                  <a:gd name="connsiteY47" fmla="*/ 1266703 h 2667003"/>
                  <a:gd name="connsiteX48" fmla="*/ 0 w 2667002"/>
                  <a:gd name="connsiteY48" fmla="*/ 1341034 h 2667003"/>
                  <a:gd name="connsiteX49" fmla="*/ 11360 w 2667002"/>
                  <a:gd name="connsiteY49" fmla="*/ 1509944 h 2667003"/>
                  <a:gd name="connsiteX50" fmla="*/ 240771 w 2667002"/>
                  <a:gd name="connsiteY50" fmla="*/ 1554023 h 2667003"/>
                  <a:gd name="connsiteX51" fmla="*/ 278554 w 2667002"/>
                  <a:gd name="connsiteY51" fmla="*/ 1691448 h 2667003"/>
                  <a:gd name="connsiteX52" fmla="*/ 98284 w 2667002"/>
                  <a:gd name="connsiteY52" fmla="*/ 1843936 h 2667003"/>
                  <a:gd name="connsiteX53" fmla="*/ 173973 w 2667002"/>
                  <a:gd name="connsiteY53" fmla="*/ 1996425 h 2667003"/>
                  <a:gd name="connsiteX54" fmla="*/ 404619 w 2667002"/>
                  <a:gd name="connsiteY54" fmla="*/ 1948518 h 2667003"/>
                  <a:gd name="connsiteX55" fmla="*/ 500433 w 2667002"/>
                  <a:gd name="connsiteY55" fmla="*/ 2073348 h 2667003"/>
                  <a:gd name="connsiteX56" fmla="*/ 395729 w 2667002"/>
                  <a:gd name="connsiteY56" fmla="*/ 2282634 h 2667003"/>
                  <a:gd name="connsiteX57" fmla="*/ 524387 w 2667002"/>
                  <a:gd name="connsiteY57" fmla="*/ 2393512 h 2667003"/>
                  <a:gd name="connsiteX58" fmla="*/ 717127 w 2667002"/>
                  <a:gd name="connsiteY58" fmla="*/ 2261149 h 2667003"/>
                  <a:gd name="connsiteX59" fmla="*/ 840723 w 2667002"/>
                  <a:gd name="connsiteY59" fmla="*/ 2333010 h 2667003"/>
                  <a:gd name="connsiteX60" fmla="*/ 823067 w 2667002"/>
                  <a:gd name="connsiteY60" fmla="*/ 2564891 h 2667003"/>
                  <a:gd name="connsiteX61" fmla="*/ 983087 w 2667002"/>
                  <a:gd name="connsiteY61" fmla="*/ 2620331 h 2667003"/>
                  <a:gd name="connsiteX62" fmla="*/ 1111621 w 2667002"/>
                  <a:gd name="connsiteY62" fmla="*/ 2426232 h 2667003"/>
                  <a:gd name="connsiteX63" fmla="*/ 1266703 w 2667002"/>
                  <a:gd name="connsiteY63" fmla="*/ 2446481 h 2667003"/>
                  <a:gd name="connsiteX64" fmla="*/ 1341033 w 2667002"/>
                  <a:gd name="connsiteY64" fmla="*/ 2667003 h 26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667002" h="2667003">
                    <a:moveTo>
                      <a:pt x="1341033" y="2667003"/>
                    </a:moveTo>
                    <a:cubicBezTo>
                      <a:pt x="1511178" y="2655643"/>
                      <a:pt x="1511178" y="2655643"/>
                      <a:pt x="1511178" y="2655643"/>
                    </a:cubicBezTo>
                    <a:cubicBezTo>
                      <a:pt x="1554023" y="2426232"/>
                      <a:pt x="1554023" y="2426232"/>
                      <a:pt x="1554023" y="2426232"/>
                    </a:cubicBezTo>
                    <a:cubicBezTo>
                      <a:pt x="1599461" y="2417465"/>
                      <a:pt x="1646133" y="2404871"/>
                      <a:pt x="1691447" y="2389684"/>
                    </a:cubicBezTo>
                    <a:cubicBezTo>
                      <a:pt x="1845170" y="2568719"/>
                      <a:pt x="1845170" y="2568719"/>
                      <a:pt x="1845170" y="2568719"/>
                    </a:cubicBezTo>
                    <a:cubicBezTo>
                      <a:pt x="1996424" y="2494389"/>
                      <a:pt x="1996424" y="2494389"/>
                      <a:pt x="1996424" y="2494389"/>
                    </a:cubicBezTo>
                    <a:cubicBezTo>
                      <a:pt x="1948517" y="2262384"/>
                      <a:pt x="1948517" y="2262384"/>
                      <a:pt x="1948517" y="2262384"/>
                    </a:cubicBezTo>
                    <a:cubicBezTo>
                      <a:pt x="1992720" y="2233368"/>
                      <a:pt x="2034330" y="2201882"/>
                      <a:pt x="2073347" y="2166569"/>
                    </a:cubicBezTo>
                    <a:cubicBezTo>
                      <a:pt x="2282633" y="2271274"/>
                      <a:pt x="2282633" y="2271274"/>
                      <a:pt x="2282633" y="2271274"/>
                    </a:cubicBezTo>
                    <a:cubicBezTo>
                      <a:pt x="2393511" y="2142616"/>
                      <a:pt x="2393511" y="2142616"/>
                      <a:pt x="2393511" y="2142616"/>
                    </a:cubicBezTo>
                    <a:cubicBezTo>
                      <a:pt x="2262383" y="1949875"/>
                      <a:pt x="2262383" y="1949875"/>
                      <a:pt x="2262383" y="1949875"/>
                    </a:cubicBezTo>
                    <a:cubicBezTo>
                      <a:pt x="2288930" y="1910735"/>
                      <a:pt x="2311525" y="1869124"/>
                      <a:pt x="2333010" y="1827638"/>
                    </a:cubicBezTo>
                    <a:cubicBezTo>
                      <a:pt x="2566125" y="1843936"/>
                      <a:pt x="2566125" y="1843936"/>
                      <a:pt x="2566125" y="1843936"/>
                    </a:cubicBezTo>
                    <a:cubicBezTo>
                      <a:pt x="2620330" y="1683916"/>
                      <a:pt x="2620330" y="1683916"/>
                      <a:pt x="2620330" y="1683916"/>
                    </a:cubicBezTo>
                    <a:cubicBezTo>
                      <a:pt x="2426231" y="1555381"/>
                      <a:pt x="2426231" y="1555381"/>
                      <a:pt x="2426231" y="1555381"/>
                    </a:cubicBezTo>
                    <a:cubicBezTo>
                      <a:pt x="2436356" y="1503646"/>
                      <a:pt x="2442653" y="1452035"/>
                      <a:pt x="2446481" y="1400300"/>
                    </a:cubicBezTo>
                    <a:cubicBezTo>
                      <a:pt x="2667002" y="1325969"/>
                      <a:pt x="2667002" y="1325969"/>
                      <a:pt x="2667002" y="1325969"/>
                    </a:cubicBezTo>
                    <a:cubicBezTo>
                      <a:pt x="2655643" y="1155825"/>
                      <a:pt x="2655643" y="1155825"/>
                      <a:pt x="2655643" y="1155825"/>
                    </a:cubicBezTo>
                    <a:cubicBezTo>
                      <a:pt x="2426231" y="1112980"/>
                      <a:pt x="2426231" y="1112980"/>
                      <a:pt x="2426231" y="1112980"/>
                    </a:cubicBezTo>
                    <a:cubicBezTo>
                      <a:pt x="2417465" y="1067542"/>
                      <a:pt x="2404870" y="1020869"/>
                      <a:pt x="2389683" y="975555"/>
                    </a:cubicBezTo>
                    <a:cubicBezTo>
                      <a:pt x="2568718" y="821832"/>
                      <a:pt x="2568718" y="821832"/>
                      <a:pt x="2568718" y="821832"/>
                    </a:cubicBezTo>
                    <a:cubicBezTo>
                      <a:pt x="2494388" y="670578"/>
                      <a:pt x="2494388" y="670578"/>
                      <a:pt x="2494388" y="670578"/>
                    </a:cubicBezTo>
                    <a:cubicBezTo>
                      <a:pt x="2262383" y="718485"/>
                      <a:pt x="2262383" y="718485"/>
                      <a:pt x="2262383" y="718485"/>
                    </a:cubicBezTo>
                    <a:cubicBezTo>
                      <a:pt x="2233367" y="674282"/>
                      <a:pt x="2201882" y="632672"/>
                      <a:pt x="2167927" y="593655"/>
                    </a:cubicBezTo>
                    <a:cubicBezTo>
                      <a:pt x="2271273" y="384369"/>
                      <a:pt x="2271273" y="384369"/>
                      <a:pt x="2271273" y="384369"/>
                    </a:cubicBezTo>
                    <a:cubicBezTo>
                      <a:pt x="2142615" y="273491"/>
                      <a:pt x="2142615" y="273491"/>
                      <a:pt x="2142615" y="273491"/>
                    </a:cubicBezTo>
                    <a:cubicBezTo>
                      <a:pt x="1951110" y="404619"/>
                      <a:pt x="1951110" y="404619"/>
                      <a:pt x="1951110" y="404619"/>
                    </a:cubicBezTo>
                    <a:cubicBezTo>
                      <a:pt x="1910734" y="379430"/>
                      <a:pt x="1869124" y="355477"/>
                      <a:pt x="1827637" y="333993"/>
                    </a:cubicBezTo>
                    <a:cubicBezTo>
                      <a:pt x="1845170" y="100877"/>
                      <a:pt x="1845170" y="100877"/>
                      <a:pt x="1845170" y="100877"/>
                    </a:cubicBezTo>
                    <a:cubicBezTo>
                      <a:pt x="1683916" y="46672"/>
                      <a:pt x="1683916" y="46672"/>
                      <a:pt x="1683916" y="46672"/>
                    </a:cubicBezTo>
                    <a:cubicBezTo>
                      <a:pt x="1555381" y="240771"/>
                      <a:pt x="1555381" y="240771"/>
                      <a:pt x="1555381" y="240771"/>
                    </a:cubicBezTo>
                    <a:cubicBezTo>
                      <a:pt x="1504881" y="230646"/>
                      <a:pt x="1452035" y="224349"/>
                      <a:pt x="1400300" y="220521"/>
                    </a:cubicBezTo>
                    <a:cubicBezTo>
                      <a:pt x="1325969" y="0"/>
                      <a:pt x="1325969" y="0"/>
                      <a:pt x="1325969" y="0"/>
                    </a:cubicBezTo>
                    <a:cubicBezTo>
                      <a:pt x="1157059" y="11359"/>
                      <a:pt x="1157059" y="11359"/>
                      <a:pt x="1157059" y="11359"/>
                    </a:cubicBezTo>
                    <a:cubicBezTo>
                      <a:pt x="1114214" y="240771"/>
                      <a:pt x="1114214" y="240771"/>
                      <a:pt x="1114214" y="240771"/>
                    </a:cubicBezTo>
                    <a:cubicBezTo>
                      <a:pt x="1067542" y="249537"/>
                      <a:pt x="1020869" y="262132"/>
                      <a:pt x="975555" y="277319"/>
                    </a:cubicBezTo>
                    <a:cubicBezTo>
                      <a:pt x="823067" y="98284"/>
                      <a:pt x="823067" y="98284"/>
                      <a:pt x="823067" y="98284"/>
                    </a:cubicBezTo>
                    <a:cubicBezTo>
                      <a:pt x="670578" y="172615"/>
                      <a:pt x="670578" y="172615"/>
                      <a:pt x="670578" y="172615"/>
                    </a:cubicBezTo>
                    <a:cubicBezTo>
                      <a:pt x="718486" y="404619"/>
                      <a:pt x="718486" y="404619"/>
                      <a:pt x="718486" y="404619"/>
                    </a:cubicBezTo>
                    <a:cubicBezTo>
                      <a:pt x="674282" y="433635"/>
                      <a:pt x="632672" y="465121"/>
                      <a:pt x="593655" y="499076"/>
                    </a:cubicBezTo>
                    <a:cubicBezTo>
                      <a:pt x="384369" y="395729"/>
                      <a:pt x="384369" y="395729"/>
                      <a:pt x="384369" y="395729"/>
                    </a:cubicBezTo>
                    <a:cubicBezTo>
                      <a:pt x="273491" y="524387"/>
                      <a:pt x="273491" y="524387"/>
                      <a:pt x="273491" y="524387"/>
                    </a:cubicBezTo>
                    <a:cubicBezTo>
                      <a:pt x="405854" y="715893"/>
                      <a:pt x="405854" y="715893"/>
                      <a:pt x="405854" y="715893"/>
                    </a:cubicBezTo>
                    <a:cubicBezTo>
                      <a:pt x="379431" y="756268"/>
                      <a:pt x="355477" y="797879"/>
                      <a:pt x="333993" y="839365"/>
                    </a:cubicBezTo>
                    <a:cubicBezTo>
                      <a:pt x="102112" y="821832"/>
                      <a:pt x="102112" y="821832"/>
                      <a:pt x="102112" y="821832"/>
                    </a:cubicBezTo>
                    <a:cubicBezTo>
                      <a:pt x="46673" y="983087"/>
                      <a:pt x="46673" y="983087"/>
                      <a:pt x="46673" y="983087"/>
                    </a:cubicBezTo>
                    <a:cubicBezTo>
                      <a:pt x="242006" y="1111622"/>
                      <a:pt x="242006" y="1111622"/>
                      <a:pt x="242006" y="1111622"/>
                    </a:cubicBezTo>
                    <a:cubicBezTo>
                      <a:pt x="230646" y="1163357"/>
                      <a:pt x="224349" y="1214968"/>
                      <a:pt x="220522" y="1266703"/>
                    </a:cubicBezTo>
                    <a:cubicBezTo>
                      <a:pt x="0" y="1341034"/>
                      <a:pt x="0" y="1341034"/>
                      <a:pt x="0" y="1341034"/>
                    </a:cubicBezTo>
                    <a:cubicBezTo>
                      <a:pt x="11360" y="1509944"/>
                      <a:pt x="11360" y="1509944"/>
                      <a:pt x="11360" y="1509944"/>
                    </a:cubicBezTo>
                    <a:cubicBezTo>
                      <a:pt x="240771" y="1554023"/>
                      <a:pt x="240771" y="1554023"/>
                      <a:pt x="240771" y="1554023"/>
                    </a:cubicBezTo>
                    <a:cubicBezTo>
                      <a:pt x="250772" y="1599461"/>
                      <a:pt x="262132" y="1646134"/>
                      <a:pt x="278554" y="1691448"/>
                    </a:cubicBezTo>
                    <a:cubicBezTo>
                      <a:pt x="98284" y="1843936"/>
                      <a:pt x="98284" y="1843936"/>
                      <a:pt x="98284" y="1843936"/>
                    </a:cubicBezTo>
                    <a:cubicBezTo>
                      <a:pt x="173973" y="1996425"/>
                      <a:pt x="173973" y="1996425"/>
                      <a:pt x="173973" y="1996425"/>
                    </a:cubicBezTo>
                    <a:cubicBezTo>
                      <a:pt x="404619" y="1948518"/>
                      <a:pt x="404619" y="1948518"/>
                      <a:pt x="404619" y="1948518"/>
                    </a:cubicBezTo>
                    <a:cubicBezTo>
                      <a:pt x="433635" y="1992721"/>
                      <a:pt x="465120" y="2034331"/>
                      <a:pt x="500433" y="2073348"/>
                    </a:cubicBezTo>
                    <a:cubicBezTo>
                      <a:pt x="395729" y="2282634"/>
                      <a:pt x="395729" y="2282634"/>
                      <a:pt x="395729" y="2282634"/>
                    </a:cubicBezTo>
                    <a:cubicBezTo>
                      <a:pt x="524387" y="2393512"/>
                      <a:pt x="524387" y="2393512"/>
                      <a:pt x="524387" y="2393512"/>
                    </a:cubicBezTo>
                    <a:cubicBezTo>
                      <a:pt x="717127" y="2261149"/>
                      <a:pt x="717127" y="2261149"/>
                      <a:pt x="717127" y="2261149"/>
                    </a:cubicBezTo>
                    <a:cubicBezTo>
                      <a:pt x="756268" y="2287573"/>
                      <a:pt x="797878" y="2311526"/>
                      <a:pt x="840723" y="2333010"/>
                    </a:cubicBezTo>
                    <a:cubicBezTo>
                      <a:pt x="823067" y="2564891"/>
                      <a:pt x="823067" y="2564891"/>
                      <a:pt x="823067" y="2564891"/>
                    </a:cubicBezTo>
                    <a:cubicBezTo>
                      <a:pt x="983087" y="2620331"/>
                      <a:pt x="983087" y="2620331"/>
                      <a:pt x="983087" y="2620331"/>
                    </a:cubicBezTo>
                    <a:cubicBezTo>
                      <a:pt x="1111621" y="2426232"/>
                      <a:pt x="1111621" y="2426232"/>
                      <a:pt x="1111621" y="2426232"/>
                    </a:cubicBezTo>
                    <a:cubicBezTo>
                      <a:pt x="1163356" y="2436357"/>
                      <a:pt x="1214968" y="2442654"/>
                      <a:pt x="1266703" y="2446481"/>
                    </a:cubicBezTo>
                    <a:cubicBezTo>
                      <a:pt x="1341033" y="2667003"/>
                      <a:pt x="1341033" y="2667003"/>
                      <a:pt x="1341033" y="26670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Shape 384">
                <a:extLst>
                  <a:ext uri="{FF2B5EF4-FFF2-40B4-BE49-F238E27FC236}">
                    <a16:creationId xmlns:a16="http://schemas.microsoft.com/office/drawing/2014/main" id="{6373283F-B450-43FE-BC66-98F012CCB65F}"/>
                  </a:ext>
                </a:extLst>
              </p:cNvPr>
              <p:cNvSpPr/>
              <p:nvPr/>
            </p:nvSpPr>
            <p:spPr>
              <a:xfrm rot="10800000" flipH="1">
                <a:off x="3210688" y="4850333"/>
                <a:ext cx="1828557" cy="1829687"/>
              </a:xfrm>
              <a:prstGeom prst="ellipse">
                <a:avLst/>
              </a:prstGeom>
              <a:gradFill flip="none" rotWithShape="1">
                <a:gsLst>
                  <a:gs pos="0">
                    <a:srgbClr val="D9D9D9"/>
                  </a:gs>
                  <a:gs pos="100000">
                    <a:srgbClr val="FFFFFF"/>
                  </a:gs>
                </a:gsLst>
                <a:lin ang="90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E0E8562E-C715-4308-9F03-911CCE4B5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6213" y="2279681"/>
              <a:ext cx="1005927" cy="847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997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E7C8A2-5BA6-AF4F-8375-3233763F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443"/>
            <a:ext cx="10515600" cy="3388059"/>
          </a:xfrm>
        </p:spPr>
        <p:txBody>
          <a:bodyPr>
            <a:norm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Valutare l’impatto dello Smart </a:t>
            </a:r>
            <a:r>
              <a:rPr lang="it-IT" sz="2000" err="1">
                <a:solidFill>
                  <a:schemeClr val="tx1"/>
                </a:solidFill>
              </a:rPr>
              <a:t>Working</a:t>
            </a:r>
            <a:r>
              <a:rPr lang="it-IT" sz="2000">
                <a:solidFill>
                  <a:schemeClr val="tx1"/>
                </a:solidFill>
              </a:rPr>
              <a:t> sulla produttività di ciascuna struttura organizzativa</a:t>
            </a:r>
          </a:p>
          <a:p>
            <a:endParaRPr lang="en-GB" sz="2000">
              <a:solidFill>
                <a:schemeClr val="tx1"/>
              </a:solidFill>
            </a:endParaRP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075FEE8-DD26-A444-9CDB-EF15C34BF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014263"/>
              </p:ext>
            </p:extLst>
          </p:nvPr>
        </p:nvGraphicFramePr>
        <p:xfrm>
          <a:off x="838200" y="2290119"/>
          <a:ext cx="10515603" cy="293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Struttura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86400" algn="r"/>
                          <a:tab pos="228600" algn="l"/>
                          <a:tab pos="5486400" algn="r"/>
                        </a:tabLst>
                      </a:pPr>
                      <a:r>
                        <a:rPr lang="it-IT" sz="1600" b="1" spc="-1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Negativo </a:t>
                      </a:r>
                      <a:endParaRPr lang="it-IT" sz="2400" b="1" spc="-1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86400" algn="r"/>
                          <a:tab pos="228600" algn="l"/>
                          <a:tab pos="5486400" algn="r"/>
                        </a:tabLst>
                      </a:pPr>
                      <a:r>
                        <a:rPr lang="it-IT" sz="1600" b="1" spc="-1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Nullo (0%)</a:t>
                      </a:r>
                      <a:endParaRPr lang="it-IT" sz="2400" b="1" spc="-1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86400" algn="r"/>
                          <a:tab pos="228600" algn="l"/>
                          <a:tab pos="5486400" algn="r"/>
                        </a:tabLst>
                      </a:pPr>
                      <a:r>
                        <a:rPr lang="it-IT" sz="1600" b="1" spc="-1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Basso  (&lt;5%)</a:t>
                      </a:r>
                      <a:endParaRPr lang="it-IT" sz="2400" b="1" spc="-1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86400" algn="r"/>
                          <a:tab pos="228600" algn="l"/>
                          <a:tab pos="5486400" algn="r"/>
                        </a:tabLst>
                      </a:pPr>
                      <a:r>
                        <a:rPr lang="it-IT" sz="1600" b="1" spc="-1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Medio (5-10%)</a:t>
                      </a:r>
                      <a:endParaRPr lang="it-IT" sz="2400" b="1" spc="-1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86400" algn="r"/>
                          <a:tab pos="228600" algn="l"/>
                          <a:tab pos="5486400" algn="r"/>
                        </a:tabLst>
                      </a:pPr>
                      <a:r>
                        <a:rPr lang="it-IT" sz="1600" b="1" spc="-1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Significativo (10-20%)</a:t>
                      </a:r>
                      <a:endParaRPr lang="it-IT" sz="2400" b="1" spc="-1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86400" algn="r"/>
                          <a:tab pos="228600" algn="l"/>
                          <a:tab pos="5486400" algn="r"/>
                        </a:tabLst>
                      </a:pPr>
                      <a:r>
                        <a:rPr lang="it-IT" sz="1600" b="1" spc="-1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Elevato </a:t>
                      </a:r>
                    </a:p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486400" algn="r"/>
                          <a:tab pos="228600" algn="l"/>
                          <a:tab pos="5486400" algn="r"/>
                        </a:tabLst>
                      </a:pPr>
                      <a:r>
                        <a:rPr lang="it-IT" sz="1600" b="1" spc="-1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(20-40%)</a:t>
                      </a:r>
                      <a:endParaRPr lang="it-IT" sz="2400" b="1" spc="-1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>
                    <a:solidFill>
                      <a:srgbClr val="006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4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34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4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4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olo 1">
            <a:extLst>
              <a:ext uri="{FF2B5EF4-FFF2-40B4-BE49-F238E27FC236}">
                <a16:creationId xmlns:a16="http://schemas.microsoft.com/office/drawing/2014/main" id="{D3DA586A-3CF3-4141-BA6B-4CDA4932BFB0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Benefici attesi</a:t>
            </a:r>
          </a:p>
        </p:txBody>
      </p:sp>
    </p:spTree>
    <p:extLst>
      <p:ext uri="{BB962C8B-B14F-4D97-AF65-F5344CB8AC3E}">
        <p14:creationId xmlns:p14="http://schemas.microsoft.com/office/powerpoint/2010/main" val="35009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2F097D-1EB4-ED4B-875F-E13E7371C169}"/>
              </a:ext>
            </a:extLst>
          </p:cNvPr>
          <p:cNvGrpSpPr/>
          <p:nvPr/>
        </p:nvGrpSpPr>
        <p:grpSpPr>
          <a:xfrm>
            <a:off x="10133458" y="1550345"/>
            <a:ext cx="1274400" cy="512817"/>
            <a:chOff x="6065133" y="2106592"/>
            <a:chExt cx="1274400" cy="512817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FD28C4D9-5DF3-5C41-991F-DCD3D9E8A938}"/>
                </a:ext>
              </a:extLst>
            </p:cNvPr>
            <p:cNvSpPr>
              <a:spLocks/>
            </p:cNvSpPr>
            <p:nvPr/>
          </p:nvSpPr>
          <p:spPr>
            <a:xfrm>
              <a:off x="6065133" y="2106592"/>
              <a:ext cx="360000" cy="36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FCEE842-7490-FD4A-ADFC-67BE54414B60}"/>
                </a:ext>
              </a:extLst>
            </p:cNvPr>
            <p:cNvSpPr txBox="1"/>
            <p:nvPr/>
          </p:nvSpPr>
          <p:spPr>
            <a:xfrm>
              <a:off x="6425133" y="2143663"/>
              <a:ext cx="914400" cy="47574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r>
                <a:rPr lang="it-IT" sz="1400"/>
                <a:t>Struttura X</a:t>
              </a:r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3FB21540-FBDD-5346-A86A-981BD8962326}"/>
              </a:ext>
            </a:extLst>
          </p:cNvPr>
          <p:cNvSpPr txBox="1"/>
          <p:nvPr/>
        </p:nvSpPr>
        <p:spPr>
          <a:xfrm rot="16200000">
            <a:off x="-1180524" y="3614582"/>
            <a:ext cx="3818353" cy="3186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471">
                <a:cs typeface="Arial" pitchFamily="34" charset="0"/>
              </a:rPr>
              <a:t>Benefici attesi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782F4C8-89EF-884C-AA63-02C248ECEA1A}"/>
              </a:ext>
            </a:extLst>
          </p:cNvPr>
          <p:cNvGrpSpPr/>
          <p:nvPr/>
        </p:nvGrpSpPr>
        <p:grpSpPr>
          <a:xfrm>
            <a:off x="811572" y="1333420"/>
            <a:ext cx="8743393" cy="4722982"/>
            <a:chOff x="634071" y="1669418"/>
            <a:chExt cx="6922613" cy="4722981"/>
          </a:xfrm>
        </p:grpSpPr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26DD37E3-2F05-BB42-81A6-4FFCABC674D7}"/>
                </a:ext>
              </a:extLst>
            </p:cNvPr>
            <p:cNvSpPr/>
            <p:nvPr/>
          </p:nvSpPr>
          <p:spPr>
            <a:xfrm>
              <a:off x="1054577" y="2039286"/>
              <a:ext cx="6290787" cy="385981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EFF0EE"/>
                </a:solidFill>
              </a:endParaRPr>
            </a:p>
          </p:txBody>
        </p:sp>
        <p:sp>
          <p:nvSpPr>
            <p:cNvPr id="34" name="Freccia a destra 61">
              <a:extLst>
                <a:ext uri="{FF2B5EF4-FFF2-40B4-BE49-F238E27FC236}">
                  <a16:creationId xmlns:a16="http://schemas.microsoft.com/office/drawing/2014/main" id="{272FFB03-5092-AD42-AB03-439207C59031}"/>
                </a:ext>
              </a:extLst>
            </p:cNvPr>
            <p:cNvSpPr/>
            <p:nvPr/>
          </p:nvSpPr>
          <p:spPr bwMode="auto">
            <a:xfrm rot="5400000">
              <a:off x="-1324410" y="3627899"/>
              <a:ext cx="4446820" cy="529857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36" name="Freccia a destra 61">
              <a:extLst>
                <a:ext uri="{FF2B5EF4-FFF2-40B4-BE49-F238E27FC236}">
                  <a16:creationId xmlns:a16="http://schemas.microsoft.com/office/drawing/2014/main" id="{CBBE0E41-3125-AC4F-A926-0B3EFA7340EA}"/>
                </a:ext>
              </a:extLst>
            </p:cNvPr>
            <p:cNvSpPr/>
            <p:nvPr/>
          </p:nvSpPr>
          <p:spPr bwMode="auto">
            <a:xfrm flipH="1">
              <a:off x="791520" y="5821262"/>
              <a:ext cx="6765164" cy="411799"/>
            </a:xfrm>
            <a:prstGeom prst="leftArrow">
              <a:avLst/>
            </a:prstGeom>
            <a:solidFill>
              <a:srgbClr val="0068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007" tIns="0" rIns="48007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99FF"/>
                </a:buClr>
                <a:defRPr/>
              </a:pPr>
              <a:endParaRPr lang="it-IT" sz="1680" kern="0">
                <a:solidFill>
                  <a:srgbClr val="002E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ans"/>
                <a:cs typeface="Trebuchet MS"/>
              </a:endParaRPr>
            </a:p>
          </p:txBody>
        </p:sp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04A7C456-42DD-2848-9D05-B624913B037F}"/>
                </a:ext>
              </a:extLst>
            </p:cNvPr>
            <p:cNvSpPr/>
            <p:nvPr/>
          </p:nvSpPr>
          <p:spPr>
            <a:xfrm>
              <a:off x="694576" y="5858011"/>
              <a:ext cx="360000" cy="36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68A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>
                <a:solidFill>
                  <a:srgbClr val="3399FF"/>
                </a:solidFill>
                <a:latin typeface="PT Sans"/>
                <a:cs typeface="Arial" pitchFamily="34" charset="0"/>
              </a:endParaRPr>
            </a:p>
          </p:txBody>
        </p:sp>
        <p:sp>
          <p:nvSpPr>
            <p:cNvPr id="38" name="TextBox 7">
              <a:extLst>
                <a:ext uri="{FF2B5EF4-FFF2-40B4-BE49-F238E27FC236}">
                  <a16:creationId xmlns:a16="http://schemas.microsoft.com/office/drawing/2014/main" id="{072F0FC7-45EA-EF4C-BA05-B3606693DD66}"/>
                </a:ext>
              </a:extLst>
            </p:cNvPr>
            <p:cNvSpPr txBox="1"/>
            <p:nvPr/>
          </p:nvSpPr>
          <p:spPr>
            <a:xfrm>
              <a:off x="1054578" y="6073722"/>
              <a:ext cx="6290786" cy="3186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471">
                  <a:cs typeface="Arial" pitchFamily="34" charset="0"/>
                </a:rPr>
                <a:t>Readiness Index</a:t>
              </a:r>
            </a:p>
          </p:txBody>
        </p:sp>
        <p:cxnSp>
          <p:nvCxnSpPr>
            <p:cNvPr id="39" name="Connettore 1 41">
              <a:extLst>
                <a:ext uri="{FF2B5EF4-FFF2-40B4-BE49-F238E27FC236}">
                  <a16:creationId xmlns:a16="http://schemas.microsoft.com/office/drawing/2014/main" id="{3865CA22-F4DB-7942-B4C3-DC24A74BFB9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054576" y="3969195"/>
              <a:ext cx="6290788" cy="1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2">
              <a:extLst>
                <a:ext uri="{FF2B5EF4-FFF2-40B4-BE49-F238E27FC236}">
                  <a16:creationId xmlns:a16="http://schemas.microsoft.com/office/drawing/2014/main" id="{778D7C0A-F5DF-3F40-8D14-1F1F6C9073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 flipV="1">
              <a:off x="4199971" y="2039286"/>
              <a:ext cx="4" cy="3859819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itolo 1">
            <a:extLst>
              <a:ext uri="{FF2B5EF4-FFF2-40B4-BE49-F238E27FC236}">
                <a16:creationId xmlns:a16="http://schemas.microsoft.com/office/drawing/2014/main" id="{5A14BAEF-3040-0440-843E-D8ADF3899C91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Mappatura sulla matrice Readiness – Benefici attesi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256D3F-4A4A-D24A-B082-E66924356463}"/>
              </a:ext>
            </a:extLst>
          </p:cNvPr>
          <p:cNvSpPr txBox="1"/>
          <p:nvPr/>
        </p:nvSpPr>
        <p:spPr>
          <a:xfrm rot="16200000">
            <a:off x="876362" y="516243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solidFill>
                  <a:schemeClr val="bg1"/>
                </a:solidFill>
              </a:rPr>
              <a:t>Nullo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81B3F93-65AB-BB46-B25E-CC0CB27884D5}"/>
              </a:ext>
            </a:extLst>
          </p:cNvPr>
          <p:cNvSpPr txBox="1"/>
          <p:nvPr/>
        </p:nvSpPr>
        <p:spPr>
          <a:xfrm rot="16200000">
            <a:off x="839495" y="3513187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solidFill>
                  <a:schemeClr val="bg1"/>
                </a:solidFill>
              </a:rPr>
              <a:t>Medio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D62D520-53B8-B648-92B8-E4273B88B48C}"/>
              </a:ext>
            </a:extLst>
          </p:cNvPr>
          <p:cNvSpPr txBox="1"/>
          <p:nvPr/>
        </p:nvSpPr>
        <p:spPr>
          <a:xfrm rot="16200000">
            <a:off x="827546" y="1796026"/>
            <a:ext cx="64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solidFill>
                  <a:schemeClr val="bg1"/>
                </a:solidFill>
              </a:rPr>
              <a:t>Elevato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9F531CF-23DD-3E41-80FA-605305862358}"/>
              </a:ext>
            </a:extLst>
          </p:cNvPr>
          <p:cNvSpPr txBox="1"/>
          <p:nvPr/>
        </p:nvSpPr>
        <p:spPr>
          <a:xfrm>
            <a:off x="1395548" y="5559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E3336A8-98CF-AB4C-AF85-A5A840913EAC}"/>
              </a:ext>
            </a:extLst>
          </p:cNvPr>
          <p:cNvSpPr txBox="1"/>
          <p:nvPr/>
        </p:nvSpPr>
        <p:spPr>
          <a:xfrm>
            <a:off x="8925687" y="555918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0452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D334F9B2-449D-C24F-A6F5-CCC90278CA1D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Benefici</a:t>
            </a:r>
          </a:p>
        </p:txBody>
      </p:sp>
      <p:cxnSp>
        <p:nvCxnSpPr>
          <p:cNvPr id="5" name="Straight Connector 106">
            <a:extLst>
              <a:ext uri="{FF2B5EF4-FFF2-40B4-BE49-F238E27FC236}">
                <a16:creationId xmlns:a16="http://schemas.microsoft.com/office/drawing/2014/main" id="{6167AB95-C05C-A54C-9207-0CE2F0890CE0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561347"/>
            <a:ext cx="0" cy="252694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0BF66FA2-1785-0941-8BA8-19E33074A1D0}"/>
              </a:ext>
            </a:extLst>
          </p:cNvPr>
          <p:cNvCxnSpPr>
            <a:cxnSpLocks/>
          </p:cNvCxnSpPr>
          <p:nvPr/>
        </p:nvCxnSpPr>
        <p:spPr bwMode="auto">
          <a:xfrm>
            <a:off x="2470484" y="1940090"/>
            <a:ext cx="3625516" cy="162125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36">
            <a:extLst>
              <a:ext uri="{FF2B5EF4-FFF2-40B4-BE49-F238E27FC236}">
                <a16:creationId xmlns:a16="http://schemas.microsoft.com/office/drawing/2014/main" id="{D7F33AE3-9A55-E241-88A2-498C8C21F1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1940090"/>
            <a:ext cx="3625200" cy="162125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Immagine 74">
            <a:extLst>
              <a:ext uri="{FF2B5EF4-FFF2-40B4-BE49-F238E27FC236}">
                <a16:creationId xmlns:a16="http://schemas.microsoft.com/office/drawing/2014/main" id="{59F81609-1100-EE49-97D1-BDAF037A15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4487" y="972874"/>
            <a:ext cx="720000" cy="523636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Rettangolo 76">
            <a:extLst>
              <a:ext uri="{FF2B5EF4-FFF2-40B4-BE49-F238E27FC236}">
                <a16:creationId xmlns:a16="http://schemas.microsoft.com/office/drawing/2014/main" id="{07392853-01D8-5542-98B9-7016D53DBAC8}"/>
              </a:ext>
            </a:extLst>
          </p:cNvPr>
          <p:cNvSpPr/>
          <p:nvPr/>
        </p:nvSpPr>
        <p:spPr>
          <a:xfrm>
            <a:off x="4954487" y="1047236"/>
            <a:ext cx="2566886" cy="37491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77800" indent="-177800" algn="ctr" eaLnBrk="0" hangingPunct="0">
              <a:buClr>
                <a:srgbClr val="7FBE00"/>
              </a:buClr>
            </a:pPr>
            <a:r>
              <a:rPr lang="it-IT" sz="1600" b="1"/>
              <a:t>ORGANIZZAZIONE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0F6B0F5-79F7-D04B-ACC7-B1A9E2006DCF}"/>
              </a:ext>
            </a:extLst>
          </p:cNvPr>
          <p:cNvSpPr/>
          <p:nvPr/>
        </p:nvSpPr>
        <p:spPr>
          <a:xfrm>
            <a:off x="1658994" y="2967335"/>
            <a:ext cx="1520694" cy="46166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77800" indent="-177800" algn="ctr" eaLnBrk="0" hangingPunct="0">
              <a:buClr>
                <a:srgbClr val="7FBE00"/>
              </a:buClr>
            </a:pPr>
            <a:r>
              <a:rPr lang="it-IT" sz="1600" b="1"/>
              <a:t>PERSONE</a:t>
            </a:r>
          </a:p>
        </p:txBody>
      </p:sp>
      <p:pic>
        <p:nvPicPr>
          <p:cNvPr id="14" name="Immagine 86">
            <a:extLst>
              <a:ext uri="{FF2B5EF4-FFF2-40B4-BE49-F238E27FC236}">
                <a16:creationId xmlns:a16="http://schemas.microsoft.com/office/drawing/2014/main" id="{066C1B2B-46C8-7E42-A8C2-23A0D66A20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579" y="2925675"/>
            <a:ext cx="720000" cy="544985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2B182B93-1AA3-1E45-B36C-B01A1E9668D6}"/>
              </a:ext>
            </a:extLst>
          </p:cNvPr>
          <p:cNvSpPr/>
          <p:nvPr/>
        </p:nvSpPr>
        <p:spPr>
          <a:xfrm>
            <a:off x="9352547" y="3011843"/>
            <a:ext cx="1233737" cy="46166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77800" indent="-177800" algn="ctr">
              <a:buClr>
                <a:srgbClr val="7FBE00"/>
              </a:buClr>
            </a:pPr>
            <a:r>
              <a:rPr lang="it-IT" sz="1600" b="1"/>
              <a:t>COLLETTIVITA’</a:t>
            </a:r>
          </a:p>
        </p:txBody>
      </p:sp>
      <p:pic>
        <p:nvPicPr>
          <p:cNvPr id="16" name="Immagine 75">
            <a:extLst>
              <a:ext uri="{FF2B5EF4-FFF2-40B4-BE49-F238E27FC236}">
                <a16:creationId xmlns:a16="http://schemas.microsoft.com/office/drawing/2014/main" id="{CFA9A6A4-E837-DD4E-8157-C09918F739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4381" y="2925675"/>
            <a:ext cx="710080" cy="63400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6385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D334F9B2-449D-C24F-A6F5-CCC90278CA1D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Monitoraggio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43623AC-3F2D-469B-BDAF-C3CEC3490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825508"/>
              </p:ext>
            </p:extLst>
          </p:nvPr>
        </p:nvGraphicFramePr>
        <p:xfrm>
          <a:off x="492760" y="2559034"/>
          <a:ext cx="11221719" cy="273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697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Leve progettuali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Strumenti del kit di riuso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Strumenti dell’organizzazione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/>
                        <a:t>Work </a:t>
                      </a:r>
                      <a:r>
                        <a:rPr lang="it-IT" err="1"/>
                        <a:t>Styles</a:t>
                      </a:r>
                      <a:endParaRPr lang="it-IT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 err="1"/>
                        <a:t>Enabling</a:t>
                      </a:r>
                      <a:r>
                        <a:rPr lang="it-IT"/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/>
                        <a:t>Physical Layout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/>
                        <a:t>Leadership &amp; 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A70EA9F1-F0AD-42D4-B0A6-9FD215ABCEAD}"/>
              </a:ext>
            </a:extLst>
          </p:cNvPr>
          <p:cNvSpPr/>
          <p:nvPr/>
        </p:nvSpPr>
        <p:spPr>
          <a:xfrm>
            <a:off x="492760" y="1749734"/>
            <a:ext cx="1065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err="1"/>
              <a:t>Quali</a:t>
            </a:r>
            <a:r>
              <a:rPr lang="en-GB"/>
              <a:t> </a:t>
            </a:r>
            <a:r>
              <a:rPr lang="en-GB" err="1"/>
              <a:t>strumenti</a:t>
            </a:r>
            <a:r>
              <a:rPr lang="en-GB"/>
              <a:t> del kit del </a:t>
            </a:r>
            <a:r>
              <a:rPr lang="en-GB" err="1"/>
              <a:t>riuso</a:t>
            </a:r>
            <a:r>
              <a:rPr lang="en-GB"/>
              <a:t> e </a:t>
            </a:r>
            <a:r>
              <a:rPr lang="en-GB" err="1"/>
              <a:t>propri</a:t>
            </a:r>
            <a:r>
              <a:rPr lang="en-GB"/>
              <a:t> </a:t>
            </a:r>
            <a:r>
              <a:rPr lang="en-GB" err="1"/>
              <a:t>della</a:t>
            </a:r>
            <a:r>
              <a:rPr lang="en-GB"/>
              <a:t> </a:t>
            </a:r>
            <a:r>
              <a:rPr lang="en-GB" err="1"/>
              <a:t>vostra</a:t>
            </a:r>
            <a:r>
              <a:rPr lang="en-GB"/>
              <a:t> </a:t>
            </a:r>
            <a:r>
              <a:rPr lang="en-GB" err="1"/>
              <a:t>organizzazione</a:t>
            </a:r>
            <a:r>
              <a:rPr lang="en-GB"/>
              <a:t> </a:t>
            </a:r>
            <a:r>
              <a:rPr lang="en-GB" err="1"/>
              <a:t>utilizzerete</a:t>
            </a:r>
            <a:r>
              <a:rPr lang="en-GB"/>
              <a:t> per </a:t>
            </a:r>
            <a:r>
              <a:rPr lang="en-GB" err="1"/>
              <a:t>il</a:t>
            </a:r>
            <a:r>
              <a:rPr lang="en-GB"/>
              <a:t> </a:t>
            </a:r>
            <a:r>
              <a:rPr lang="en-GB" err="1"/>
              <a:t>monitoraggio</a:t>
            </a:r>
            <a:r>
              <a:rPr lang="en-GB"/>
              <a:t> in </a:t>
            </a:r>
            <a:r>
              <a:rPr lang="en-GB" err="1"/>
              <a:t>riferimento</a:t>
            </a:r>
            <a:r>
              <a:rPr lang="en-GB"/>
              <a:t> a </a:t>
            </a:r>
            <a:r>
              <a:rPr lang="en-GB" err="1"/>
              <a:t>ciascuna</a:t>
            </a:r>
            <a:r>
              <a:rPr lang="en-GB"/>
              <a:t> </a:t>
            </a:r>
            <a:r>
              <a:rPr lang="en-GB" err="1"/>
              <a:t>delle</a:t>
            </a:r>
            <a:r>
              <a:rPr lang="en-GB"/>
              <a:t> </a:t>
            </a:r>
            <a:r>
              <a:rPr lang="en-GB" err="1"/>
              <a:t>leve</a:t>
            </a:r>
            <a:r>
              <a:rPr lang="en-GB"/>
              <a:t> </a:t>
            </a:r>
            <a:r>
              <a:rPr lang="en-GB" err="1"/>
              <a:t>progettuali</a:t>
            </a:r>
            <a:r>
              <a:rPr lang="en-GB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2851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ADA31A28-141A-BD47-800A-21B548500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428152"/>
              </p:ext>
            </p:extLst>
          </p:nvPr>
        </p:nvGraphicFramePr>
        <p:xfrm>
          <a:off x="492760" y="2559034"/>
          <a:ext cx="11221718" cy="273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697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Leve progettuali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Fattori critici di successo</a:t>
                      </a:r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/>
                        <a:t>Work </a:t>
                      </a:r>
                      <a:r>
                        <a:rPr lang="it-IT" err="1"/>
                        <a:t>Styles</a:t>
                      </a:r>
                      <a:endParaRPr lang="it-IT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 err="1"/>
                        <a:t>Enabling</a:t>
                      </a:r>
                      <a:r>
                        <a:rPr lang="it-IT"/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/>
                        <a:t>Physical Layout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r>
                        <a:rPr lang="it-IT"/>
                        <a:t>Leadership &amp; 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A41B7-626F-3746-88E1-F18BC491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089"/>
            <a:ext cx="10515600" cy="3388059"/>
          </a:xfrm>
        </p:spPr>
        <p:txBody>
          <a:bodyPr/>
          <a:lstStyle/>
          <a:p>
            <a:endParaRPr lang="en-GB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C1791A7-0EB2-BD4B-8E23-BCC73C00B4F2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Fattori Critici di Successo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A21FCB7-27E1-244A-9E2E-C86C10140493}"/>
              </a:ext>
            </a:extLst>
          </p:cNvPr>
          <p:cNvSpPr txBox="1">
            <a:spLocks/>
          </p:cNvSpPr>
          <p:nvPr/>
        </p:nvSpPr>
        <p:spPr>
          <a:xfrm>
            <a:off x="838200" y="1589759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>
                <a:solidFill>
                  <a:schemeClr val="tx1"/>
                </a:solidFill>
              </a:rPr>
              <a:t>Individuare per ciascuna leva quali ritenete che siano I fattori critici di successo da ricercare per assicurare la buona riuscita delle iniziative definite</a:t>
            </a:r>
          </a:p>
        </p:txBody>
      </p:sp>
    </p:spTree>
    <p:extLst>
      <p:ext uri="{BB962C8B-B14F-4D97-AF65-F5344CB8AC3E}">
        <p14:creationId xmlns:p14="http://schemas.microsoft.com/office/powerpoint/2010/main" val="3285918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D334F9B2-449D-C24F-A6F5-CCC90278CA1D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Timing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ADDDE304-05F1-594E-BC01-A2575AA45036}"/>
              </a:ext>
            </a:extLst>
          </p:cNvPr>
          <p:cNvGraphicFramePr>
            <a:graphicFrameLocks/>
          </p:cNvGraphicFramePr>
          <p:nvPr/>
        </p:nvGraphicFramePr>
        <p:xfrm>
          <a:off x="166256" y="1677773"/>
          <a:ext cx="11768123" cy="352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79">
                  <a:extLst>
                    <a:ext uri="{9D8B030D-6E8A-4147-A177-3AD203B41FA5}">
                      <a16:colId xmlns:a16="http://schemas.microsoft.com/office/drawing/2014/main" val="317251162"/>
                    </a:ext>
                  </a:extLst>
                </a:gridCol>
                <a:gridCol w="16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79175236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425673779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58820319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647650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6517703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54002858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179910013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426720897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7975940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9948240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53336528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639782947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85013987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2638090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40433749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7328340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9180393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677374174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830975788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54378105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48997062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807554385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87975222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993878403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6344661"/>
                    </a:ext>
                  </a:extLst>
                </a:gridCol>
              </a:tblGrid>
              <a:tr h="2728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 PROGETTUALI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FASI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2020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2021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3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Ottobre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Novembre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Dicembre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Gennaio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Febbraio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Marzo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Aprile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Maggio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Giugno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Luglio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Agosto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Ottobre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Novembre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Dicembre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Gennaio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Febbraio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Marzo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Aprile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Maggio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Giugno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Luglio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Agosto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39342"/>
                  </a:ext>
                </a:extLst>
              </a:tr>
              <a:tr h="7503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/>
                        <a:t>WORK STYLES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3A8A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1. Analisi iniziale/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Valutazione sperimentazione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E3A8A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52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Definizione</a:t>
                      </a: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Consolidamento</a:t>
                      </a: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modello</a:t>
                      </a: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3A8A9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908"/>
                  </a:ext>
                </a:extLst>
              </a:tr>
              <a:tr h="613952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Implementazione</a:t>
                      </a: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Ampliamento</a:t>
                      </a: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3A8A9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053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Monitoraggio</a:t>
                      </a: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3A8A9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3774"/>
                  </a:ext>
                </a:extLst>
              </a:tr>
            </a:tbl>
          </a:graphicData>
        </a:graphic>
      </p:graphicFrame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7652FF2-5D9F-3147-8B0F-8CBA19157DDD}"/>
              </a:ext>
            </a:extLst>
          </p:cNvPr>
          <p:cNvCxnSpPr/>
          <p:nvPr/>
        </p:nvCxnSpPr>
        <p:spPr>
          <a:xfrm>
            <a:off x="2073729" y="1551216"/>
            <a:ext cx="986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AB0739-98F1-BC4C-B4A5-2D56E5EFF577}"/>
              </a:ext>
            </a:extLst>
          </p:cNvPr>
          <p:cNvSpPr txBox="1"/>
          <p:nvPr/>
        </p:nvSpPr>
        <p:spPr>
          <a:xfrm>
            <a:off x="6612168" y="124516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 </a:t>
            </a:r>
            <a:r>
              <a:rPr lang="en-GB" err="1"/>
              <a:t>anni</a:t>
            </a:r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61A86D9-433D-1244-A88C-B3752DF71D71}"/>
              </a:ext>
            </a:extLst>
          </p:cNvPr>
          <p:cNvSpPr/>
          <p:nvPr/>
        </p:nvSpPr>
        <p:spPr>
          <a:xfrm>
            <a:off x="2050805" y="1516070"/>
            <a:ext cx="72000" cy="7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7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D334F9B2-449D-C24F-A6F5-CCC90278CA1D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Timing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ADDDE304-05F1-594E-BC01-A2575AA45036}"/>
              </a:ext>
            </a:extLst>
          </p:cNvPr>
          <p:cNvGraphicFramePr>
            <a:graphicFrameLocks/>
          </p:cNvGraphicFramePr>
          <p:nvPr/>
        </p:nvGraphicFramePr>
        <p:xfrm>
          <a:off x="166256" y="1677773"/>
          <a:ext cx="11768123" cy="352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79">
                  <a:extLst>
                    <a:ext uri="{9D8B030D-6E8A-4147-A177-3AD203B41FA5}">
                      <a16:colId xmlns:a16="http://schemas.microsoft.com/office/drawing/2014/main" val="317251162"/>
                    </a:ext>
                  </a:extLst>
                </a:gridCol>
                <a:gridCol w="16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79175236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425673779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58820319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647650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6517703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54002858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179910013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426720897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7975940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9948240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53336528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639782947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85013987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2638090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40433749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7328340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9180393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677374174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830975788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54378105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48997062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807554385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87975222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993878403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6344661"/>
                    </a:ext>
                  </a:extLst>
                </a:gridCol>
              </a:tblGrid>
              <a:tr h="2728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 PROGETTUALI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FASI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2020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2021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3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Ottobre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Novembre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Dicembre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Gennaio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Febbraio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Marzo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Aprile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Maggio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Giugno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Luglio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Agosto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Ottobre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Novembre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Dicembre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Gennaio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Febbraio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Marzo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Aprile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Maggio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Giugno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Luglio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Agosto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39342"/>
                  </a:ext>
                </a:extLst>
              </a:tr>
              <a:tr h="7503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/>
                        <a:t>ENABLING TECHNOLOGY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DD3E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1. Analisi iniziale/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Valutazione sperimentazione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9DD3EE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52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Definizione</a:t>
                      </a: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Consolidamento</a:t>
                      </a: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modello</a:t>
                      </a: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DD3EE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908"/>
                  </a:ext>
                </a:extLst>
              </a:tr>
              <a:tr h="613952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Implementazione</a:t>
                      </a: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Ampliamento</a:t>
                      </a: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DD3EE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053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Monitoraggio</a:t>
                      </a: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DD3EE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3774"/>
                  </a:ext>
                </a:extLst>
              </a:tr>
            </a:tbl>
          </a:graphicData>
        </a:graphic>
      </p:graphicFrame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83462D65-8306-3846-9127-586AB64A6E14}"/>
              </a:ext>
            </a:extLst>
          </p:cNvPr>
          <p:cNvCxnSpPr/>
          <p:nvPr/>
        </p:nvCxnSpPr>
        <p:spPr>
          <a:xfrm>
            <a:off x="2073729" y="1551216"/>
            <a:ext cx="986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8DA476-484A-3043-8203-F6C80358E9B2}"/>
              </a:ext>
            </a:extLst>
          </p:cNvPr>
          <p:cNvSpPr txBox="1"/>
          <p:nvPr/>
        </p:nvSpPr>
        <p:spPr>
          <a:xfrm>
            <a:off x="6612168" y="124516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 </a:t>
            </a:r>
            <a:r>
              <a:rPr lang="en-GB" err="1"/>
              <a:t>anni</a:t>
            </a:r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22B987D-D4C8-8541-B3A3-2F203549E8B2}"/>
              </a:ext>
            </a:extLst>
          </p:cNvPr>
          <p:cNvSpPr/>
          <p:nvPr/>
        </p:nvSpPr>
        <p:spPr>
          <a:xfrm>
            <a:off x="2050805" y="1516070"/>
            <a:ext cx="72000" cy="7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77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D334F9B2-449D-C24F-A6F5-CCC90278CA1D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Timing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ADDDE304-05F1-594E-BC01-A2575AA45036}"/>
              </a:ext>
            </a:extLst>
          </p:cNvPr>
          <p:cNvGraphicFramePr>
            <a:graphicFrameLocks/>
          </p:cNvGraphicFramePr>
          <p:nvPr/>
        </p:nvGraphicFramePr>
        <p:xfrm>
          <a:off x="166256" y="1677773"/>
          <a:ext cx="11768123" cy="352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79">
                  <a:extLst>
                    <a:ext uri="{9D8B030D-6E8A-4147-A177-3AD203B41FA5}">
                      <a16:colId xmlns:a16="http://schemas.microsoft.com/office/drawing/2014/main" val="317251162"/>
                    </a:ext>
                  </a:extLst>
                </a:gridCol>
                <a:gridCol w="16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79175236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425673779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58820319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647650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6517703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54002858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179910013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426720897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7975940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9948240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53336528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639782947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85013987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2638090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40433749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7328340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9180393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677374174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830975788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54378105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48997062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807554385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87975222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993878403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6344661"/>
                    </a:ext>
                  </a:extLst>
                </a:gridCol>
              </a:tblGrid>
              <a:tr h="2728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/>
                        <a:t>LEVE PROGETTUALI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600"/>
                        <a:t>FASI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2020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2021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3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Ottobre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Novembre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Dicembre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Gennaio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Febbraio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Marzo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Aprile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Maggio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Giugno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Luglio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Agosto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Ottobre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Novembre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Dicembre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Gennaio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Febbraio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Marzo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Aprile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Maggio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Giugno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Luglio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Agosto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39342"/>
                  </a:ext>
                </a:extLst>
              </a:tr>
              <a:tr h="7503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/>
                        <a:t>PHYSICAL LAYOUT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1. Analisi iniziale/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Valutazione sperimentazione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52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Definizione</a:t>
                      </a: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Consolidamento</a:t>
                      </a: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modello</a:t>
                      </a: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908"/>
                  </a:ext>
                </a:extLst>
              </a:tr>
              <a:tr h="613952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Implementazione</a:t>
                      </a: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Ampliamento</a:t>
                      </a: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053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GB" sz="1200" err="1">
                          <a:solidFill>
                            <a:schemeClr val="tx1"/>
                          </a:solidFill>
                        </a:rPr>
                        <a:t>Monitoraggio</a:t>
                      </a: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3774"/>
                  </a:ext>
                </a:extLst>
              </a:tr>
            </a:tbl>
          </a:graphicData>
        </a:graphic>
      </p:graphicFrame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CFA7236-137B-834B-ADF9-34F0A35B5860}"/>
              </a:ext>
            </a:extLst>
          </p:cNvPr>
          <p:cNvCxnSpPr/>
          <p:nvPr/>
        </p:nvCxnSpPr>
        <p:spPr>
          <a:xfrm>
            <a:off x="2073729" y="1551216"/>
            <a:ext cx="986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3E2E01-3609-0D4F-84A8-A6DBEDFCEB80}"/>
              </a:ext>
            </a:extLst>
          </p:cNvPr>
          <p:cNvSpPr txBox="1"/>
          <p:nvPr/>
        </p:nvSpPr>
        <p:spPr>
          <a:xfrm>
            <a:off x="6612168" y="124516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 </a:t>
            </a:r>
            <a:r>
              <a:rPr lang="en-GB" err="1"/>
              <a:t>anni</a:t>
            </a:r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8A6C4E4-2F8A-8C43-A34F-D97428ECDE3E}"/>
              </a:ext>
            </a:extLst>
          </p:cNvPr>
          <p:cNvSpPr/>
          <p:nvPr/>
        </p:nvSpPr>
        <p:spPr>
          <a:xfrm>
            <a:off x="2050805" y="1516070"/>
            <a:ext cx="72000" cy="7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1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D334F9B2-449D-C24F-A6F5-CCC90278CA1D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Timing</a:t>
            </a:r>
          </a:p>
        </p:txBody>
      </p:sp>
      <p:graphicFrame>
        <p:nvGraphicFramePr>
          <p:cNvPr id="9" name="Segnaposto contenuto 3">
            <a:extLst>
              <a:ext uri="{FF2B5EF4-FFF2-40B4-BE49-F238E27FC236}">
                <a16:creationId xmlns:a16="http://schemas.microsoft.com/office/drawing/2014/main" id="{F0A8C803-5A1E-6B47-BC2A-6B94625C3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06729"/>
              </p:ext>
            </p:extLst>
          </p:nvPr>
        </p:nvGraphicFramePr>
        <p:xfrm>
          <a:off x="166256" y="1677773"/>
          <a:ext cx="11768123" cy="3502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79">
                  <a:extLst>
                    <a:ext uri="{9D8B030D-6E8A-4147-A177-3AD203B41FA5}">
                      <a16:colId xmlns:a16="http://schemas.microsoft.com/office/drawing/2014/main" val="317251162"/>
                    </a:ext>
                  </a:extLst>
                </a:gridCol>
                <a:gridCol w="16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79175236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425673779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58820319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647650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6517703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54002858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179910013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426720897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7975940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99482408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53336528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639782947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85013987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26380901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40433749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73283406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39180393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677374174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1830975788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354378105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489970622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807554385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879752220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2993878403"/>
                    </a:ext>
                  </a:extLst>
                </a:gridCol>
                <a:gridCol w="393170">
                  <a:extLst>
                    <a:ext uri="{9D8B030D-6E8A-4147-A177-3AD203B41FA5}">
                      <a16:colId xmlns:a16="http://schemas.microsoft.com/office/drawing/2014/main" val="36344661"/>
                    </a:ext>
                  </a:extLst>
                </a:gridCol>
              </a:tblGrid>
              <a:tr h="2728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/>
                        <a:t>LEVE PROGETTUALI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sz="1600"/>
                        <a:t>INIZIATIVE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2020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/>
                        <a:t>2021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3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 anchor="ctr"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Ottobre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Novembre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Dicembre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Gennaio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Febbraio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Marzo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Aprile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Maggio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Giugno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Luglio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Agosto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Ottobre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Novembre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Dicembre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Gennaio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Febbraio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Marzo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Aprile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Maggio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Giugno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Luglio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Agosto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solidFill>
                            <a:schemeClr val="bg1"/>
                          </a:solidFill>
                        </a:rPr>
                        <a:t>Settembre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6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39342"/>
                  </a:ext>
                </a:extLst>
              </a:tr>
              <a:tr h="7503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/>
                        <a:t>LEADERSHIP &amp; CULTURE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E4A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8E4A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52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E4A5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8908"/>
                  </a:ext>
                </a:extLst>
              </a:tr>
              <a:tr h="613952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E4A5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053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E4A5">
                        <a:alpha val="5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3774"/>
                  </a:ext>
                </a:extLst>
              </a:tr>
            </a:tbl>
          </a:graphicData>
        </a:graphic>
      </p:graphicFrame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F73176E-325A-D041-93AC-7B6FD960DDDD}"/>
              </a:ext>
            </a:extLst>
          </p:cNvPr>
          <p:cNvCxnSpPr/>
          <p:nvPr/>
        </p:nvCxnSpPr>
        <p:spPr>
          <a:xfrm>
            <a:off x="2073729" y="1551216"/>
            <a:ext cx="986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A9055-F454-934C-92EF-F8F5FBE29FEC}"/>
              </a:ext>
            </a:extLst>
          </p:cNvPr>
          <p:cNvSpPr txBox="1"/>
          <p:nvPr/>
        </p:nvSpPr>
        <p:spPr>
          <a:xfrm>
            <a:off x="6612168" y="124516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 </a:t>
            </a:r>
            <a:r>
              <a:rPr lang="en-GB" err="1"/>
              <a:t>anni</a:t>
            </a:r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98AD9FC-C95B-AE4A-9B71-81D28D834590}"/>
              </a:ext>
            </a:extLst>
          </p:cNvPr>
          <p:cNvSpPr/>
          <p:nvPr/>
        </p:nvSpPr>
        <p:spPr>
          <a:xfrm>
            <a:off x="2050805" y="1516070"/>
            <a:ext cx="72000" cy="7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A41B7-626F-3746-88E1-F18BC491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2002089"/>
            <a:ext cx="10515600" cy="3388059"/>
          </a:xfrm>
        </p:spPr>
        <p:txBody>
          <a:bodyPr/>
          <a:lstStyle/>
          <a:p>
            <a:endParaRPr lang="en-GB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C1791A7-0EB2-BD4B-8E23-BCC73C00B4F2}"/>
              </a:ext>
            </a:extLst>
          </p:cNvPr>
          <p:cNvSpPr txBox="1">
            <a:spLocks/>
          </p:cNvSpPr>
          <p:nvPr/>
        </p:nvSpPr>
        <p:spPr>
          <a:xfrm>
            <a:off x="257628" y="529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>
                <a:solidFill>
                  <a:srgbClr val="0068A0"/>
                </a:solidFill>
              </a:rPr>
              <a:t>Gruppi di lavoro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CA5B6AF-18C8-4BBE-82DC-E8EDEFA99E2D}"/>
              </a:ext>
            </a:extLst>
          </p:cNvPr>
          <p:cNvSpPr/>
          <p:nvPr/>
        </p:nvSpPr>
        <p:spPr>
          <a:xfrm>
            <a:off x="594360" y="1788385"/>
            <a:ext cx="2164080" cy="2164080"/>
          </a:xfrm>
          <a:prstGeom prst="ellipse">
            <a:avLst/>
          </a:prstGeom>
          <a:noFill/>
          <a:ln w="28575">
            <a:solidFill>
              <a:srgbClr val="006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36F79B6-9067-40FA-A132-30F675A21EB4}"/>
              </a:ext>
            </a:extLst>
          </p:cNvPr>
          <p:cNvSpPr/>
          <p:nvPr/>
        </p:nvSpPr>
        <p:spPr>
          <a:xfrm>
            <a:off x="3429000" y="1798545"/>
            <a:ext cx="2164080" cy="2164080"/>
          </a:xfrm>
          <a:prstGeom prst="ellipse">
            <a:avLst/>
          </a:prstGeom>
          <a:noFill/>
          <a:ln w="28575">
            <a:solidFill>
              <a:srgbClr val="006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37B2329-BA9A-4E87-A480-4CA7AB7168A3}"/>
              </a:ext>
            </a:extLst>
          </p:cNvPr>
          <p:cNvSpPr/>
          <p:nvPr/>
        </p:nvSpPr>
        <p:spPr>
          <a:xfrm>
            <a:off x="6304280" y="1788385"/>
            <a:ext cx="2164080" cy="2164080"/>
          </a:xfrm>
          <a:prstGeom prst="ellipse">
            <a:avLst/>
          </a:prstGeom>
          <a:noFill/>
          <a:ln w="28575">
            <a:solidFill>
              <a:srgbClr val="006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E6A42DD-F7B3-4322-890D-2C81B8F3EBDA}"/>
              </a:ext>
            </a:extLst>
          </p:cNvPr>
          <p:cNvSpPr/>
          <p:nvPr/>
        </p:nvSpPr>
        <p:spPr>
          <a:xfrm>
            <a:off x="9098280" y="1778225"/>
            <a:ext cx="2164080" cy="2164080"/>
          </a:xfrm>
          <a:prstGeom prst="ellipse">
            <a:avLst/>
          </a:prstGeom>
          <a:noFill/>
          <a:ln w="28575">
            <a:solidFill>
              <a:srgbClr val="006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4FB6F45-FE93-4ABA-9B2D-A948C3ED5E5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137" y="2289900"/>
            <a:ext cx="1299805" cy="1299805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8F5275D-73F5-4842-9E55-423B35400AFC}"/>
              </a:ext>
            </a:extLst>
          </p:cNvPr>
          <p:cNvSpPr/>
          <p:nvPr/>
        </p:nvSpPr>
        <p:spPr>
          <a:xfrm>
            <a:off x="568498" y="4292866"/>
            <a:ext cx="2479040" cy="670560"/>
          </a:xfrm>
          <a:prstGeom prst="roundRect">
            <a:avLst/>
          </a:prstGeom>
          <a:solidFill>
            <a:srgbClr val="006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/>
              <a:t>MODERATORE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12B6B21-8FCD-48A8-B108-A4E0886A298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65" y="2177654"/>
            <a:ext cx="1454415" cy="1454415"/>
          </a:xfrm>
          <a:prstGeom prst="rect">
            <a:avLst/>
          </a:prstGeom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929AD724-0429-469D-A408-6B6C801AA617}"/>
              </a:ext>
            </a:extLst>
          </p:cNvPr>
          <p:cNvSpPr/>
          <p:nvPr/>
        </p:nvSpPr>
        <p:spPr>
          <a:xfrm>
            <a:off x="3352338" y="4292866"/>
            <a:ext cx="2479040" cy="670560"/>
          </a:xfrm>
          <a:prstGeom prst="roundRect">
            <a:avLst/>
          </a:prstGeom>
          <a:solidFill>
            <a:srgbClr val="006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/>
              <a:t>VERBALIZZATORE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FEBC21A-6FB4-46D6-96B6-78A2459D1BA7}"/>
              </a:ext>
            </a:extLst>
          </p:cNvPr>
          <p:cNvSpPr/>
          <p:nvPr/>
        </p:nvSpPr>
        <p:spPr>
          <a:xfrm>
            <a:off x="6206952" y="4292866"/>
            <a:ext cx="2479040" cy="670560"/>
          </a:xfrm>
          <a:prstGeom prst="roundRect">
            <a:avLst/>
          </a:prstGeom>
          <a:solidFill>
            <a:srgbClr val="006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/>
              <a:t>PRESENTATORE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66EB023-290E-4FCF-9197-90A7343C4F46}"/>
              </a:ext>
            </a:extLst>
          </p:cNvPr>
          <p:cNvSpPr/>
          <p:nvPr/>
        </p:nvSpPr>
        <p:spPr>
          <a:xfrm>
            <a:off x="9086966" y="4292866"/>
            <a:ext cx="2479040" cy="670560"/>
          </a:xfrm>
          <a:prstGeom prst="roundRect">
            <a:avLst/>
          </a:prstGeom>
          <a:solidFill>
            <a:srgbClr val="006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/>
              <a:t>JOLLY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9D16DB6-486F-1C45-8F7E-FB2D7C4A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30" y="2157371"/>
            <a:ext cx="1771292" cy="14057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B84352C-701C-9E47-8FBD-973F3800B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08" y="1971658"/>
            <a:ext cx="1777212" cy="17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42D4FC-E180-2A4D-BA5C-9B599CDC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970"/>
            <a:ext cx="10515600" cy="3388059"/>
          </a:xfrm>
        </p:spPr>
        <p:txBody>
          <a:bodyPr/>
          <a:lstStyle/>
          <a:p>
            <a:pPr algn="just"/>
            <a:r>
              <a:rPr lang="it-IT" sz="2000">
                <a:solidFill>
                  <a:schemeClr val="tx1"/>
                </a:solidFill>
              </a:rPr>
              <a:t>Condividere le ragioni per le quali l’amministrazione dovrebbe avviare o estendere un progetto di Smart </a:t>
            </a:r>
            <a:r>
              <a:rPr lang="it-IT" sz="2000" err="1">
                <a:solidFill>
                  <a:schemeClr val="tx1"/>
                </a:solidFill>
              </a:rPr>
              <a:t>Working</a:t>
            </a:r>
            <a:endParaRPr lang="it-IT" sz="2000">
              <a:solidFill>
                <a:schemeClr val="tx1"/>
              </a:solidFill>
            </a:endParaRPr>
          </a:p>
          <a:p>
            <a:pPr algn="just"/>
            <a:endParaRPr lang="it-IT">
              <a:solidFill>
                <a:schemeClr val="tx1"/>
              </a:solidFill>
            </a:endParaRPr>
          </a:p>
          <a:p>
            <a:pPr algn="just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A52BB8F-F507-D34B-9BB6-B0ECFA0F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" y="529294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/>
              <a:t>Vision &amp; </a:t>
            </a:r>
            <a:r>
              <a:rPr lang="en-GB" sz="3600" err="1"/>
              <a:t>Obiettivi</a:t>
            </a:r>
            <a:endParaRPr lang="en-GB" sz="360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60B1012-00BB-49DE-97CE-7A1F51B2FD5E}"/>
              </a:ext>
            </a:extLst>
          </p:cNvPr>
          <p:cNvSpPr/>
          <p:nvPr/>
        </p:nvSpPr>
        <p:spPr>
          <a:xfrm>
            <a:off x="838200" y="3049419"/>
            <a:ext cx="10261600" cy="2332037"/>
          </a:xfrm>
          <a:prstGeom prst="roundRect">
            <a:avLst/>
          </a:prstGeom>
          <a:noFill/>
          <a:ln w="19050">
            <a:solidFill>
              <a:srgbClr val="006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12">
            <a:extLst>
              <a:ext uri="{FF2B5EF4-FFF2-40B4-BE49-F238E27FC236}">
                <a16:creationId xmlns:a16="http://schemas.microsoft.com/office/drawing/2014/main" id="{9E299ACD-C792-4A7E-9778-80BDBF68E1CF}"/>
              </a:ext>
            </a:extLst>
          </p:cNvPr>
          <p:cNvSpPr txBox="1"/>
          <p:nvPr/>
        </p:nvSpPr>
        <p:spPr>
          <a:xfrm>
            <a:off x="1149851" y="3169306"/>
            <a:ext cx="9638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……………………………………………………………………………………………………………………</a:t>
            </a:r>
            <a:r>
              <a:rPr lang="mr-IN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…………………</a:t>
            </a:r>
            <a:r>
              <a:rPr lang="it-IT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349127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A41B7-626F-3746-88E1-F18BC491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2002089"/>
            <a:ext cx="10515600" cy="3388059"/>
          </a:xfrm>
        </p:spPr>
        <p:txBody>
          <a:bodyPr/>
          <a:lstStyle/>
          <a:p>
            <a:endParaRPr lang="en-GB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79D7CC8-1DBF-954A-ACA6-42322B2AB03C}"/>
              </a:ext>
            </a:extLst>
          </p:cNvPr>
          <p:cNvGrpSpPr/>
          <p:nvPr/>
        </p:nvGrpSpPr>
        <p:grpSpPr>
          <a:xfrm>
            <a:off x="3352338" y="1798545"/>
            <a:ext cx="2479040" cy="3164881"/>
            <a:chOff x="3352338" y="1798545"/>
            <a:chExt cx="2479040" cy="3164881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365C97C6-6542-974E-A2FF-B6B098C15452}"/>
                </a:ext>
              </a:extLst>
            </p:cNvPr>
            <p:cNvGrpSpPr/>
            <p:nvPr/>
          </p:nvGrpSpPr>
          <p:grpSpPr>
            <a:xfrm>
              <a:off x="3509818" y="1798545"/>
              <a:ext cx="2164080" cy="2164080"/>
              <a:chOff x="3429000" y="1798545"/>
              <a:chExt cx="2164080" cy="2164080"/>
            </a:xfrm>
          </p:grpSpPr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E36F79B6-9067-40FA-A132-30F675A21EB4}"/>
                  </a:ext>
                </a:extLst>
              </p:cNvPr>
              <p:cNvSpPr/>
              <p:nvPr/>
            </p:nvSpPr>
            <p:spPr>
              <a:xfrm>
                <a:off x="3429000" y="1798545"/>
                <a:ext cx="2164080" cy="2164080"/>
              </a:xfrm>
              <a:prstGeom prst="ellipse">
                <a:avLst/>
              </a:prstGeom>
              <a:noFill/>
              <a:ln w="28575">
                <a:solidFill>
                  <a:srgbClr val="006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D4FB6F45-FE93-4ABA-9B2D-A948C3ED5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1137" y="2289900"/>
                <a:ext cx="1299805" cy="1299805"/>
              </a:xfrm>
              <a:prstGeom prst="rect">
                <a:avLst/>
              </a:prstGeom>
            </p:spPr>
          </p:pic>
        </p:grp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929AD724-0429-469D-A408-6B6C801AA617}"/>
                </a:ext>
              </a:extLst>
            </p:cNvPr>
            <p:cNvSpPr/>
            <p:nvPr/>
          </p:nvSpPr>
          <p:spPr>
            <a:xfrm>
              <a:off x="3352338" y="4292866"/>
              <a:ext cx="2479040" cy="670560"/>
            </a:xfrm>
            <a:prstGeom prst="roundRect">
              <a:avLst/>
            </a:prstGeom>
            <a:solidFill>
              <a:srgbClr val="006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/>
                <a:t>VERBALIZZATORE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7381E3D0-6E6A-FA4B-81B1-827468034403}"/>
              </a:ext>
            </a:extLst>
          </p:cNvPr>
          <p:cNvGrpSpPr/>
          <p:nvPr/>
        </p:nvGrpSpPr>
        <p:grpSpPr>
          <a:xfrm>
            <a:off x="6206952" y="1788385"/>
            <a:ext cx="2479040" cy="3175041"/>
            <a:chOff x="6206952" y="1788385"/>
            <a:chExt cx="2479040" cy="3175041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4898E121-06BE-BD41-A0CE-F4EF23E0DDCB}"/>
                </a:ext>
              </a:extLst>
            </p:cNvPr>
            <p:cNvGrpSpPr/>
            <p:nvPr/>
          </p:nvGrpSpPr>
          <p:grpSpPr>
            <a:xfrm>
              <a:off x="6364432" y="1788385"/>
              <a:ext cx="2164080" cy="2164080"/>
              <a:chOff x="6304280" y="1788385"/>
              <a:chExt cx="2164080" cy="2164080"/>
            </a:xfrm>
          </p:grpSpPr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737B2329-BA9A-4E87-A480-4CA7AB7168A3}"/>
                  </a:ext>
                </a:extLst>
              </p:cNvPr>
              <p:cNvSpPr/>
              <p:nvPr/>
            </p:nvSpPr>
            <p:spPr>
              <a:xfrm>
                <a:off x="6304280" y="1788385"/>
                <a:ext cx="2164080" cy="2164080"/>
              </a:xfrm>
              <a:prstGeom prst="ellipse">
                <a:avLst/>
              </a:prstGeom>
              <a:noFill/>
              <a:ln w="28575">
                <a:solidFill>
                  <a:srgbClr val="006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0" name="Immagine 19">
                <a:extLst>
                  <a:ext uri="{FF2B5EF4-FFF2-40B4-BE49-F238E27FC236}">
                    <a16:creationId xmlns:a16="http://schemas.microsoft.com/office/drawing/2014/main" id="{B12B6B21-8FCD-48A8-B108-A4E0886A2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9265" y="2177654"/>
                <a:ext cx="1454415" cy="1454415"/>
              </a:xfrm>
              <a:prstGeom prst="rect">
                <a:avLst/>
              </a:prstGeom>
            </p:spPr>
          </p:pic>
        </p:grp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7FEBC21A-6FB4-46D6-96B6-78A2459D1BA7}"/>
                </a:ext>
              </a:extLst>
            </p:cNvPr>
            <p:cNvSpPr/>
            <p:nvPr/>
          </p:nvSpPr>
          <p:spPr>
            <a:xfrm>
              <a:off x="6206952" y="4292866"/>
              <a:ext cx="2479040" cy="670560"/>
            </a:xfrm>
            <a:prstGeom prst="roundRect">
              <a:avLst/>
            </a:prstGeom>
            <a:solidFill>
              <a:srgbClr val="006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/>
                <a:t>PRESENTATORE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2F2D1CB-A151-A346-B622-7C12FAA93EB0}"/>
              </a:ext>
            </a:extLst>
          </p:cNvPr>
          <p:cNvGrpSpPr/>
          <p:nvPr/>
        </p:nvGrpSpPr>
        <p:grpSpPr>
          <a:xfrm>
            <a:off x="9167991" y="1778225"/>
            <a:ext cx="2479040" cy="3185201"/>
            <a:chOff x="9086966" y="1778225"/>
            <a:chExt cx="2479040" cy="3185201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466EB023-290E-4FCF-9197-90A7343C4F46}"/>
                </a:ext>
              </a:extLst>
            </p:cNvPr>
            <p:cNvSpPr/>
            <p:nvPr/>
          </p:nvSpPr>
          <p:spPr>
            <a:xfrm>
              <a:off x="9086966" y="4292866"/>
              <a:ext cx="2479040" cy="670560"/>
            </a:xfrm>
            <a:prstGeom prst="roundRect">
              <a:avLst/>
            </a:prstGeom>
            <a:solidFill>
              <a:srgbClr val="006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/>
                <a:t>JOLLY</a:t>
              </a:r>
            </a:p>
          </p:txBody>
        </p: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41A90B20-8C37-3C4C-9C0D-628395E4AD1D}"/>
                </a:ext>
              </a:extLst>
            </p:cNvPr>
            <p:cNvGrpSpPr/>
            <p:nvPr/>
          </p:nvGrpSpPr>
          <p:grpSpPr>
            <a:xfrm>
              <a:off x="9244446" y="1778225"/>
              <a:ext cx="2164080" cy="2164080"/>
              <a:chOff x="9098280" y="1778225"/>
              <a:chExt cx="2164080" cy="2164080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8E6A42DD-F7B3-4322-890D-2C81B8F3EBDA}"/>
                  </a:ext>
                </a:extLst>
              </p:cNvPr>
              <p:cNvSpPr/>
              <p:nvPr/>
            </p:nvSpPr>
            <p:spPr>
              <a:xfrm>
                <a:off x="9098280" y="1778225"/>
                <a:ext cx="2164080" cy="2164080"/>
              </a:xfrm>
              <a:prstGeom prst="ellipse">
                <a:avLst/>
              </a:prstGeom>
              <a:noFill/>
              <a:ln w="28575">
                <a:solidFill>
                  <a:srgbClr val="006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E9D16DB6-486F-1C45-8F7E-FB2D7C4A9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0630" y="2157371"/>
                <a:ext cx="1771292" cy="1405787"/>
              </a:xfrm>
              <a:prstGeom prst="rect">
                <a:avLst/>
              </a:prstGeom>
            </p:spPr>
          </p:pic>
        </p:grp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8490D60-E8DF-824C-8D44-C19F59F72B05}"/>
              </a:ext>
            </a:extLst>
          </p:cNvPr>
          <p:cNvGrpSpPr/>
          <p:nvPr/>
        </p:nvGrpSpPr>
        <p:grpSpPr>
          <a:xfrm>
            <a:off x="475898" y="1788385"/>
            <a:ext cx="2479040" cy="3175041"/>
            <a:chOff x="568498" y="1788385"/>
            <a:chExt cx="2479040" cy="3175041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58F5275D-73F5-4842-9E55-423B35400AFC}"/>
                </a:ext>
              </a:extLst>
            </p:cNvPr>
            <p:cNvSpPr/>
            <p:nvPr/>
          </p:nvSpPr>
          <p:spPr>
            <a:xfrm>
              <a:off x="568498" y="4292866"/>
              <a:ext cx="2479040" cy="670560"/>
            </a:xfrm>
            <a:prstGeom prst="roundRect">
              <a:avLst/>
            </a:prstGeom>
            <a:solidFill>
              <a:srgbClr val="006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/>
                <a:t>MODERATORE</a:t>
              </a:r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79920CD-F53A-F042-A9D0-635EBE28937A}"/>
                </a:ext>
              </a:extLst>
            </p:cNvPr>
            <p:cNvGrpSpPr/>
            <p:nvPr/>
          </p:nvGrpSpPr>
          <p:grpSpPr>
            <a:xfrm>
              <a:off x="725978" y="1788385"/>
              <a:ext cx="2164080" cy="2164080"/>
              <a:chOff x="594360" y="1788385"/>
              <a:chExt cx="2164080" cy="2164080"/>
            </a:xfrm>
          </p:grpSpPr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2CA5B6AF-18C8-4BBE-82DC-E8EDEFA99E2D}"/>
                  </a:ext>
                </a:extLst>
              </p:cNvPr>
              <p:cNvSpPr/>
              <p:nvPr/>
            </p:nvSpPr>
            <p:spPr>
              <a:xfrm>
                <a:off x="594360" y="1788385"/>
                <a:ext cx="2164080" cy="2164080"/>
              </a:xfrm>
              <a:prstGeom prst="ellipse">
                <a:avLst/>
              </a:prstGeom>
              <a:noFill/>
              <a:ln w="28575">
                <a:solidFill>
                  <a:srgbClr val="006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1B84352C-701C-9E47-8FBD-973F3800B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108" y="1971658"/>
                <a:ext cx="1777212" cy="1777212"/>
              </a:xfrm>
              <a:prstGeom prst="rect">
                <a:avLst/>
              </a:prstGeom>
            </p:spPr>
          </p:pic>
        </p:grp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C89D1C0D-D2C4-9940-9EFE-494A992F2A87}"/>
              </a:ext>
            </a:extLst>
          </p:cNvPr>
          <p:cNvSpPr/>
          <p:nvPr/>
        </p:nvSpPr>
        <p:spPr>
          <a:xfrm>
            <a:off x="222904" y="1467852"/>
            <a:ext cx="11729990" cy="3775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D76D0D84-EB72-894E-9F67-BDEA3F517057}"/>
              </a:ext>
            </a:extLst>
          </p:cNvPr>
          <p:cNvCxnSpPr/>
          <p:nvPr/>
        </p:nvCxnSpPr>
        <p:spPr>
          <a:xfrm>
            <a:off x="3183038" y="1467852"/>
            <a:ext cx="0" cy="3775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65641544-1DC0-C447-9181-19F53EC10F49}"/>
              </a:ext>
            </a:extLst>
          </p:cNvPr>
          <p:cNvCxnSpPr/>
          <p:nvPr/>
        </p:nvCxnSpPr>
        <p:spPr>
          <a:xfrm>
            <a:off x="6016905" y="1467852"/>
            <a:ext cx="0" cy="3775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E32F0116-39E3-BA4E-8DBA-A05BE1D02CB2}"/>
              </a:ext>
            </a:extLst>
          </p:cNvPr>
          <p:cNvCxnSpPr/>
          <p:nvPr/>
        </p:nvCxnSpPr>
        <p:spPr>
          <a:xfrm>
            <a:off x="8877781" y="1467852"/>
            <a:ext cx="0" cy="3775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6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42D4FC-E180-2A4D-BA5C-9B599CDC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970"/>
            <a:ext cx="10515600" cy="3388059"/>
          </a:xfrm>
        </p:spPr>
        <p:txBody>
          <a:bodyPr/>
          <a:lstStyle/>
          <a:p>
            <a:pPr algn="just"/>
            <a:r>
              <a:rPr lang="it-IT" sz="2000">
                <a:solidFill>
                  <a:schemeClr val="tx1"/>
                </a:solidFill>
              </a:rPr>
              <a:t>Esplicitare quali sono i possibili legami tra il progetto Smart </a:t>
            </a:r>
            <a:r>
              <a:rPr lang="it-IT" sz="2000" err="1">
                <a:solidFill>
                  <a:schemeClr val="tx1"/>
                </a:solidFill>
              </a:rPr>
              <a:t>Working</a:t>
            </a:r>
            <a:r>
              <a:rPr lang="it-IT" sz="2000">
                <a:solidFill>
                  <a:schemeClr val="tx1"/>
                </a:solidFill>
              </a:rPr>
              <a:t> e gli obiettivi e/o il piano strategico dell’amministrazione</a:t>
            </a:r>
          </a:p>
          <a:p>
            <a:pPr algn="just"/>
            <a:endParaRPr lang="it-IT">
              <a:solidFill>
                <a:schemeClr val="tx1"/>
              </a:solidFill>
            </a:endParaRPr>
          </a:p>
          <a:p>
            <a:pPr algn="just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A52BB8F-F507-D34B-9BB6-B0ECFA0F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" y="529294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/>
              <a:t>Vision &amp; </a:t>
            </a:r>
            <a:r>
              <a:rPr lang="en-GB" sz="3600" err="1"/>
              <a:t>Obiettivi</a:t>
            </a:r>
            <a:endParaRPr lang="en-GB" sz="360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47DF9BA-4DC2-4786-88EA-2DC987558896}"/>
              </a:ext>
            </a:extLst>
          </p:cNvPr>
          <p:cNvSpPr/>
          <p:nvPr/>
        </p:nvSpPr>
        <p:spPr>
          <a:xfrm>
            <a:off x="838200" y="3049419"/>
            <a:ext cx="10261600" cy="2332037"/>
          </a:xfrm>
          <a:prstGeom prst="roundRect">
            <a:avLst/>
          </a:prstGeom>
          <a:noFill/>
          <a:ln w="19050">
            <a:solidFill>
              <a:srgbClr val="006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12">
            <a:extLst>
              <a:ext uri="{FF2B5EF4-FFF2-40B4-BE49-F238E27FC236}">
                <a16:creationId xmlns:a16="http://schemas.microsoft.com/office/drawing/2014/main" id="{12F87981-8DE1-4CAB-AFCD-CE0E19E8961C}"/>
              </a:ext>
            </a:extLst>
          </p:cNvPr>
          <p:cNvSpPr txBox="1"/>
          <p:nvPr/>
        </p:nvSpPr>
        <p:spPr>
          <a:xfrm>
            <a:off x="1149851" y="3169306"/>
            <a:ext cx="9638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……………………………………………………………………………………………………………………</a:t>
            </a:r>
            <a:r>
              <a:rPr lang="mr-IN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…………………</a:t>
            </a:r>
            <a:r>
              <a:rPr lang="it-IT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426416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D796D80E-7CA7-6145-98B6-3216F1AD7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608868"/>
              </p:ext>
            </p:extLst>
          </p:nvPr>
        </p:nvGraphicFramePr>
        <p:xfrm>
          <a:off x="2640329" y="1044694"/>
          <a:ext cx="6952090" cy="491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Acrobat Document" r:id="rId3" imgW="12831796" imgH="9075159" progId="AcroExch.Document.DC">
                  <p:embed/>
                </p:oleObj>
              </mc:Choice>
              <mc:Fallback>
                <p:oleObj name="Acrobat Document" r:id="rId3" imgW="12831796" imgH="9075159" progId="AcroExch.Document.DC">
                  <p:embed/>
                  <p:pic>
                    <p:nvPicPr>
                      <p:cNvPr id="6" name="Oggetto 5">
                        <a:extLst>
                          <a:ext uri="{FF2B5EF4-FFF2-40B4-BE49-F238E27FC236}">
                            <a16:creationId xmlns:a16="http://schemas.microsoft.com/office/drawing/2014/main" id="{D796D80E-7CA7-6145-98B6-3216F1AD71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0329" y="1044694"/>
                        <a:ext cx="6952090" cy="4917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e 6">
            <a:extLst>
              <a:ext uri="{FF2B5EF4-FFF2-40B4-BE49-F238E27FC236}">
                <a16:creationId xmlns:a16="http://schemas.microsoft.com/office/drawing/2014/main" id="{6BA21BBE-7766-7540-81B7-18A54E1132E8}"/>
              </a:ext>
            </a:extLst>
          </p:cNvPr>
          <p:cNvSpPr>
            <a:spLocks noChangeAspect="1"/>
          </p:cNvSpPr>
          <p:nvPr/>
        </p:nvSpPr>
        <p:spPr>
          <a:xfrm>
            <a:off x="4961164" y="1310674"/>
            <a:ext cx="432852" cy="432000"/>
          </a:xfrm>
          <a:prstGeom prst="ellipse">
            <a:avLst/>
          </a:prstGeom>
          <a:solidFill>
            <a:srgbClr val="22505F"/>
          </a:solidFill>
          <a:ln>
            <a:solidFill>
              <a:srgbClr val="22505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45DE200-B304-6342-983F-3F5EB3435812}"/>
              </a:ext>
            </a:extLst>
          </p:cNvPr>
          <p:cNvSpPr>
            <a:spLocks noChangeAspect="1"/>
          </p:cNvSpPr>
          <p:nvPr/>
        </p:nvSpPr>
        <p:spPr>
          <a:xfrm>
            <a:off x="5250671" y="2309679"/>
            <a:ext cx="432852" cy="432000"/>
          </a:xfrm>
          <a:prstGeom prst="ellipse">
            <a:avLst/>
          </a:prstGeom>
          <a:solidFill>
            <a:srgbClr val="22505F"/>
          </a:solidFill>
          <a:ln>
            <a:solidFill>
              <a:srgbClr val="22505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IS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73EA875-D596-D74F-9C0F-AD8AB3235937}"/>
              </a:ext>
            </a:extLst>
          </p:cNvPr>
          <p:cNvSpPr>
            <a:spLocks noChangeAspect="1"/>
          </p:cNvSpPr>
          <p:nvPr/>
        </p:nvSpPr>
        <p:spPr>
          <a:xfrm>
            <a:off x="5663148" y="4234982"/>
            <a:ext cx="432852" cy="432000"/>
          </a:xfrm>
          <a:prstGeom prst="ellipse">
            <a:avLst/>
          </a:prstGeom>
          <a:solidFill>
            <a:srgbClr val="22505F"/>
          </a:solidFill>
          <a:ln>
            <a:solidFill>
              <a:srgbClr val="22505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IS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ADCA050-FF76-0241-B17F-E7D4193FEB70}"/>
              </a:ext>
            </a:extLst>
          </p:cNvPr>
          <p:cNvSpPr>
            <a:spLocks noChangeAspect="1"/>
          </p:cNvSpPr>
          <p:nvPr/>
        </p:nvSpPr>
        <p:spPr>
          <a:xfrm>
            <a:off x="5683522" y="5273636"/>
            <a:ext cx="432852" cy="432000"/>
          </a:xfrm>
          <a:prstGeom prst="ellipse">
            <a:avLst/>
          </a:prstGeom>
          <a:solidFill>
            <a:srgbClr val="22505F"/>
          </a:solidFill>
          <a:ln>
            <a:solidFill>
              <a:srgbClr val="22505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IS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8041500-9804-B546-8EF2-C7DCFEDD2E34}"/>
              </a:ext>
            </a:extLst>
          </p:cNvPr>
          <p:cNvSpPr>
            <a:spLocks noChangeAspect="1"/>
          </p:cNvSpPr>
          <p:nvPr/>
        </p:nvSpPr>
        <p:spPr>
          <a:xfrm>
            <a:off x="6859698" y="1321826"/>
            <a:ext cx="432852" cy="432000"/>
          </a:xfrm>
          <a:prstGeom prst="ellipse">
            <a:avLst/>
          </a:prstGeom>
          <a:solidFill>
            <a:srgbClr val="E98300"/>
          </a:solidFill>
          <a:ln>
            <a:solidFill>
              <a:srgbClr val="E98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BE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2620A56-FCCB-2446-92B8-A8DD22B2539C}"/>
              </a:ext>
            </a:extLst>
          </p:cNvPr>
          <p:cNvSpPr>
            <a:spLocks noChangeAspect="1"/>
          </p:cNvSpPr>
          <p:nvPr/>
        </p:nvSpPr>
        <p:spPr>
          <a:xfrm>
            <a:off x="7034300" y="2414152"/>
            <a:ext cx="432852" cy="432000"/>
          </a:xfrm>
          <a:prstGeom prst="ellipse">
            <a:avLst/>
          </a:prstGeom>
          <a:solidFill>
            <a:srgbClr val="E98300"/>
          </a:solidFill>
          <a:ln>
            <a:solidFill>
              <a:srgbClr val="E98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BE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0214073D-9004-5E44-AC2F-779CD8A66C3A}"/>
              </a:ext>
            </a:extLst>
          </p:cNvPr>
          <p:cNvSpPr>
            <a:spLocks noChangeAspect="1"/>
          </p:cNvSpPr>
          <p:nvPr/>
        </p:nvSpPr>
        <p:spPr>
          <a:xfrm>
            <a:off x="7435146" y="3940146"/>
            <a:ext cx="432852" cy="432000"/>
          </a:xfrm>
          <a:prstGeom prst="ellipse">
            <a:avLst/>
          </a:prstGeom>
          <a:solidFill>
            <a:srgbClr val="E98300"/>
          </a:solidFill>
          <a:ln>
            <a:solidFill>
              <a:srgbClr val="E98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BE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5E47A41-FD04-E244-9C13-BB8C843A0B6C}"/>
              </a:ext>
            </a:extLst>
          </p:cNvPr>
          <p:cNvSpPr>
            <a:spLocks noChangeAspect="1"/>
          </p:cNvSpPr>
          <p:nvPr/>
        </p:nvSpPr>
        <p:spPr>
          <a:xfrm>
            <a:off x="7867998" y="4917997"/>
            <a:ext cx="432852" cy="432000"/>
          </a:xfrm>
          <a:prstGeom prst="ellipse">
            <a:avLst/>
          </a:prstGeom>
          <a:solidFill>
            <a:srgbClr val="E98300"/>
          </a:solidFill>
          <a:ln>
            <a:solidFill>
              <a:srgbClr val="E98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BE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CCB1B4C-3416-174F-B42A-DBA0815550B0}"/>
              </a:ext>
            </a:extLst>
          </p:cNvPr>
          <p:cNvSpPr>
            <a:spLocks noChangeAspect="1"/>
          </p:cNvSpPr>
          <p:nvPr/>
        </p:nvSpPr>
        <p:spPr>
          <a:xfrm>
            <a:off x="9971822" y="1292480"/>
            <a:ext cx="432852" cy="432000"/>
          </a:xfrm>
          <a:prstGeom prst="ellipse">
            <a:avLst/>
          </a:prstGeom>
          <a:solidFill>
            <a:srgbClr val="22505F"/>
          </a:solidFill>
          <a:ln>
            <a:solidFill>
              <a:srgbClr val="22505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IS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16BF26D-97EA-5D47-8308-932B2AE83D87}"/>
              </a:ext>
            </a:extLst>
          </p:cNvPr>
          <p:cNvSpPr>
            <a:spLocks noChangeAspect="1"/>
          </p:cNvSpPr>
          <p:nvPr/>
        </p:nvSpPr>
        <p:spPr>
          <a:xfrm>
            <a:off x="11480402" y="1292480"/>
            <a:ext cx="432852" cy="432000"/>
          </a:xfrm>
          <a:prstGeom prst="ellipse">
            <a:avLst/>
          </a:prstGeom>
          <a:solidFill>
            <a:srgbClr val="E98300"/>
          </a:solidFill>
          <a:ln>
            <a:solidFill>
              <a:srgbClr val="E98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BE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DB51CEB-6182-1547-9AF5-F8FD4C1889FE}"/>
              </a:ext>
            </a:extLst>
          </p:cNvPr>
          <p:cNvCxnSpPr>
            <a:cxnSpLocks/>
          </p:cNvCxnSpPr>
          <p:nvPr/>
        </p:nvCxnSpPr>
        <p:spPr>
          <a:xfrm>
            <a:off x="10505492" y="1523447"/>
            <a:ext cx="94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395143-05F1-D745-AE4F-9C41930F6EB9}"/>
              </a:ext>
            </a:extLst>
          </p:cNvPr>
          <p:cNvSpPr txBox="1"/>
          <p:nvPr/>
        </p:nvSpPr>
        <p:spPr>
          <a:xfrm>
            <a:off x="10457366" y="1154115"/>
            <a:ext cx="94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2 </a:t>
            </a:r>
            <a:r>
              <a:rPr lang="en-GB" err="1"/>
              <a:t>anni</a:t>
            </a:r>
            <a:endParaRPr lang="en-GB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B30061D7-26A4-F749-ABE7-7E8DA24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" y="529294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/>
              <a:t>Smart Working Journey</a:t>
            </a:r>
          </a:p>
        </p:txBody>
      </p:sp>
    </p:spTree>
    <p:extLst>
      <p:ext uri="{BB962C8B-B14F-4D97-AF65-F5344CB8AC3E}">
        <p14:creationId xmlns:p14="http://schemas.microsoft.com/office/powerpoint/2010/main" val="97055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00753CA-2DE7-6B41-ADC4-991ADB5B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9" b="89834" l="1089" r="98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211" y="2855387"/>
            <a:ext cx="7373682" cy="24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7DAB5253-CDFB-8942-9832-28787E3FA55A}"/>
              </a:ext>
            </a:extLst>
          </p:cNvPr>
          <p:cNvGrpSpPr/>
          <p:nvPr/>
        </p:nvGrpSpPr>
        <p:grpSpPr>
          <a:xfrm>
            <a:off x="583021" y="3855979"/>
            <a:ext cx="3384616" cy="2157887"/>
            <a:chOff x="-1042581" y="2831900"/>
            <a:chExt cx="3384616" cy="2157886"/>
          </a:xfrm>
        </p:grpSpPr>
        <p:sp>
          <p:nvSpPr>
            <p:cNvPr id="6" name="Rettangolo arrotondato 1">
              <a:extLst>
                <a:ext uri="{FF2B5EF4-FFF2-40B4-BE49-F238E27FC236}">
                  <a16:creationId xmlns:a16="http://schemas.microsoft.com/office/drawing/2014/main" id="{6E6017BD-38A5-0745-ABA7-B43AE12A34F3}"/>
                </a:ext>
              </a:extLst>
            </p:cNvPr>
            <p:cNvSpPr/>
            <p:nvPr/>
          </p:nvSpPr>
          <p:spPr>
            <a:xfrm>
              <a:off x="1015997" y="2831900"/>
              <a:ext cx="1271687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" name="Rettangolo arrotondato 52">
              <a:extLst>
                <a:ext uri="{FF2B5EF4-FFF2-40B4-BE49-F238E27FC236}">
                  <a16:creationId xmlns:a16="http://schemas.microsoft.com/office/drawing/2014/main" id="{62C058FE-5BFE-F14D-965B-127B9BA2C0CE}"/>
                </a:ext>
              </a:extLst>
            </p:cNvPr>
            <p:cNvSpPr/>
            <p:nvPr/>
          </p:nvSpPr>
          <p:spPr>
            <a:xfrm>
              <a:off x="-1042581" y="3407722"/>
              <a:ext cx="2396311" cy="1582064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81AEF2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Gli strumenti digitali vengono usati come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canale formale di coordinamento e gestione delle informazioni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all’interno dell’organizzazione basato prevalentemente sull’utilizzo della mail e di portali informativi istituzionali</a:t>
              </a:r>
              <a:endParaRPr kumimoji="0" lang="it-IT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" name="CasellaDiTesto 35">
              <a:extLst>
                <a:ext uri="{FF2B5EF4-FFF2-40B4-BE49-F238E27FC236}">
                  <a16:creationId xmlns:a16="http://schemas.microsoft.com/office/drawing/2014/main" id="{750B45EE-32DB-214A-8002-E66C46E8F3CF}"/>
                </a:ext>
              </a:extLst>
            </p:cNvPr>
            <p:cNvSpPr txBox="1"/>
            <p:nvPr/>
          </p:nvSpPr>
          <p:spPr>
            <a:xfrm>
              <a:off x="959081" y="2906010"/>
              <a:ext cx="1382954" cy="2504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bIns="90000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Communicative</a:t>
              </a:r>
            </a:p>
          </p:txBody>
        </p:sp>
        <p:cxnSp>
          <p:nvCxnSpPr>
            <p:cNvPr id="9" name="Straight Connector 51">
              <a:extLst>
                <a:ext uri="{FF2B5EF4-FFF2-40B4-BE49-F238E27FC236}">
                  <a16:creationId xmlns:a16="http://schemas.microsoft.com/office/drawing/2014/main" id="{5AE71772-3FD2-634E-88CC-324B21BAFAD3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155575" y="3333612"/>
              <a:ext cx="1496266" cy="74110"/>
            </a:xfrm>
            <a:prstGeom prst="line">
              <a:avLst/>
            </a:prstGeom>
            <a:noFill/>
            <a:ln w="28575" cmpd="sng">
              <a:solidFill>
                <a:srgbClr val="81AEF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uppo 6">
            <a:extLst>
              <a:ext uri="{FF2B5EF4-FFF2-40B4-BE49-F238E27FC236}">
                <a16:creationId xmlns:a16="http://schemas.microsoft.com/office/drawing/2014/main" id="{317C61B2-8F82-E14E-B01B-2F8A76BE0796}"/>
              </a:ext>
            </a:extLst>
          </p:cNvPr>
          <p:cNvGrpSpPr/>
          <p:nvPr/>
        </p:nvGrpSpPr>
        <p:grpSpPr>
          <a:xfrm>
            <a:off x="7233753" y="2110195"/>
            <a:ext cx="4815208" cy="1659963"/>
            <a:chOff x="5608151" y="1057620"/>
            <a:chExt cx="4815208" cy="1659962"/>
          </a:xfrm>
        </p:grpSpPr>
        <p:cxnSp>
          <p:nvCxnSpPr>
            <p:cNvPr id="11" name="Straight Connector 51">
              <a:extLst>
                <a:ext uri="{FF2B5EF4-FFF2-40B4-BE49-F238E27FC236}">
                  <a16:creationId xmlns:a16="http://schemas.microsoft.com/office/drawing/2014/main" id="{BC25A084-AED1-D841-BF10-CC238B97180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467840" y="1720402"/>
              <a:ext cx="485690" cy="367357"/>
            </a:xfrm>
            <a:prstGeom prst="line">
              <a:avLst/>
            </a:prstGeom>
            <a:noFill/>
            <a:ln w="28575" cmpd="sng">
              <a:solidFill>
                <a:srgbClr val="81AEF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ettangolo arrotondato 38">
              <a:extLst>
                <a:ext uri="{FF2B5EF4-FFF2-40B4-BE49-F238E27FC236}">
                  <a16:creationId xmlns:a16="http://schemas.microsoft.com/office/drawing/2014/main" id="{5A593C6E-19AB-564C-84BE-D8AFA6CF8981}"/>
                </a:ext>
              </a:extLst>
            </p:cNvPr>
            <p:cNvSpPr/>
            <p:nvPr/>
          </p:nvSpPr>
          <p:spPr>
            <a:xfrm>
              <a:off x="5694450" y="2078989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" name="CasellaDiTesto 35">
              <a:extLst>
                <a:ext uri="{FF2B5EF4-FFF2-40B4-BE49-F238E27FC236}">
                  <a16:creationId xmlns:a16="http://schemas.microsoft.com/office/drawing/2014/main" id="{CE5366F6-C59D-0B4D-838D-62150D24D4FB}"/>
                </a:ext>
              </a:extLst>
            </p:cNvPr>
            <p:cNvSpPr txBox="1"/>
            <p:nvPr/>
          </p:nvSpPr>
          <p:spPr>
            <a:xfrm>
              <a:off x="5608151" y="2192882"/>
              <a:ext cx="1289475" cy="524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Productive</a:t>
              </a:r>
            </a:p>
          </p:txBody>
        </p:sp>
        <p:sp>
          <p:nvSpPr>
            <p:cNvPr id="14" name="Rettangolo arrotondato 26">
              <a:extLst>
                <a:ext uri="{FF2B5EF4-FFF2-40B4-BE49-F238E27FC236}">
                  <a16:creationId xmlns:a16="http://schemas.microsoft.com/office/drawing/2014/main" id="{091B58D9-BCC8-3242-B618-EDFDB3BB76C5}"/>
                </a:ext>
              </a:extLst>
            </p:cNvPr>
            <p:cNvSpPr/>
            <p:nvPr/>
          </p:nvSpPr>
          <p:spPr>
            <a:xfrm>
              <a:off x="6953530" y="1057620"/>
              <a:ext cx="3469829" cy="1325562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81AEF2"/>
              </a:solidFill>
            </a:ln>
          </p:spPr>
          <p:txBody>
            <a:bodyPr tIns="46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Gli strumenti digitali supportano le persone nella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programmazione e gestione delle attività lavorative personali e di team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facilitando la collaborazione, il coordinamento, i processi di interazione destrutturati e abilitando lo scambio informale di conoscenza  (strumenti di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task management, continuous feedback, social network,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…)</a:t>
              </a:r>
              <a:endPara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15" name="Gruppo 7">
            <a:extLst>
              <a:ext uri="{FF2B5EF4-FFF2-40B4-BE49-F238E27FC236}">
                <a16:creationId xmlns:a16="http://schemas.microsoft.com/office/drawing/2014/main" id="{20192E94-360C-8441-993B-E5E4F599976D}"/>
              </a:ext>
            </a:extLst>
          </p:cNvPr>
          <p:cNvGrpSpPr/>
          <p:nvPr/>
        </p:nvGrpSpPr>
        <p:grpSpPr>
          <a:xfrm>
            <a:off x="7878490" y="3726243"/>
            <a:ext cx="3966941" cy="1656325"/>
            <a:chOff x="6252888" y="2702164"/>
            <a:chExt cx="3966941" cy="1656324"/>
          </a:xfrm>
        </p:grpSpPr>
        <p:sp>
          <p:nvSpPr>
            <p:cNvPr id="16" name="Rettangolo arrotondato 27">
              <a:extLst>
                <a:ext uri="{FF2B5EF4-FFF2-40B4-BE49-F238E27FC236}">
                  <a16:creationId xmlns:a16="http://schemas.microsoft.com/office/drawing/2014/main" id="{74C9083F-200D-C542-A591-F21F8B9F12B6}"/>
                </a:ext>
              </a:extLst>
            </p:cNvPr>
            <p:cNvSpPr/>
            <p:nvPr/>
          </p:nvSpPr>
          <p:spPr>
            <a:xfrm>
              <a:off x="6252888" y="3326551"/>
              <a:ext cx="3966941" cy="1031937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81AEF2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Il digital workspace può essere personalizzato in base alle esigenze lavorative delle persone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integrando sia gli strumenti personali che professionali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(strumenti consumer, BYOD, …). La tecnologia inoltre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supporta le persone nel miglioramento delle proprie modalità di lavoro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fornendo analytics e feedback</a:t>
              </a:r>
              <a:endPara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7" name="Rettangolo arrotondato 34">
              <a:extLst>
                <a:ext uri="{FF2B5EF4-FFF2-40B4-BE49-F238E27FC236}">
                  <a16:creationId xmlns:a16="http://schemas.microsoft.com/office/drawing/2014/main" id="{2A7365F0-424F-F644-B2A9-BA310289A879}"/>
                </a:ext>
              </a:extLst>
            </p:cNvPr>
            <p:cNvSpPr/>
            <p:nvPr/>
          </p:nvSpPr>
          <p:spPr>
            <a:xfrm>
              <a:off x="7135042" y="2702164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6505A62-61BE-6B48-AA90-C8F88927463B}"/>
                </a:ext>
              </a:extLst>
            </p:cNvPr>
            <p:cNvSpPr txBox="1"/>
            <p:nvPr/>
          </p:nvSpPr>
          <p:spPr>
            <a:xfrm>
              <a:off x="6930988" y="2775601"/>
              <a:ext cx="1471186" cy="524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Adaptive</a:t>
              </a:r>
            </a:p>
          </p:txBody>
        </p:sp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34AF5B7E-9441-244B-97AF-1153B9191270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657692" y="3189670"/>
              <a:ext cx="578667" cy="136881"/>
            </a:xfrm>
            <a:prstGeom prst="line">
              <a:avLst/>
            </a:prstGeom>
            <a:noFill/>
            <a:ln w="28575" cmpd="sng">
              <a:solidFill>
                <a:srgbClr val="81AEF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uppo 5">
            <a:extLst>
              <a:ext uri="{FF2B5EF4-FFF2-40B4-BE49-F238E27FC236}">
                <a16:creationId xmlns:a16="http://schemas.microsoft.com/office/drawing/2014/main" id="{0F729BD0-BAC2-8440-B2F7-C0BC07AE8721}"/>
              </a:ext>
            </a:extLst>
          </p:cNvPr>
          <p:cNvGrpSpPr/>
          <p:nvPr/>
        </p:nvGrpSpPr>
        <p:grpSpPr>
          <a:xfrm>
            <a:off x="1781177" y="2099298"/>
            <a:ext cx="5013450" cy="1336458"/>
            <a:chOff x="155575" y="1075218"/>
            <a:chExt cx="5013450" cy="1336458"/>
          </a:xfrm>
        </p:grpSpPr>
        <p:sp>
          <p:nvSpPr>
            <p:cNvPr id="21" name="Rettangolo arrotondato 25">
              <a:extLst>
                <a:ext uri="{FF2B5EF4-FFF2-40B4-BE49-F238E27FC236}">
                  <a16:creationId xmlns:a16="http://schemas.microsoft.com/office/drawing/2014/main" id="{14B9DCC1-93B3-1747-8169-1825EF8D17D0}"/>
                </a:ext>
              </a:extLst>
            </p:cNvPr>
            <p:cNvSpPr/>
            <p:nvPr/>
          </p:nvSpPr>
          <p:spPr>
            <a:xfrm>
              <a:off x="155575" y="1075218"/>
              <a:ext cx="3713201" cy="985853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81AEF2"/>
              </a:solidFill>
            </a:ln>
          </p:spPr>
          <p:txBody>
            <a:bodyPr tIns="46800" bIns="0" rtlCol="0" anchor="ctr"/>
            <a:lstStyle/>
            <a:p>
              <a:pPr marL="0" marR="0" lvl="2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Strumenti, applicativi e servizi sono accessibili da diversi device (pc, smartphone, tablet, …) per creare un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virtual workspace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caratterizzato da un adeguato livello di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digitalizzazione dei processi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e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che si adatta alle diverse esigenze di mobilità delle persone</a:t>
              </a:r>
              <a:endPara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2" name="Rettangolo arrotondato 33">
              <a:extLst>
                <a:ext uri="{FF2B5EF4-FFF2-40B4-BE49-F238E27FC236}">
                  <a16:creationId xmlns:a16="http://schemas.microsoft.com/office/drawing/2014/main" id="{BD76DE91-2DF6-394F-8F73-82441D3CCE24}"/>
                </a:ext>
              </a:extLst>
            </p:cNvPr>
            <p:cNvSpPr/>
            <p:nvPr/>
          </p:nvSpPr>
          <p:spPr>
            <a:xfrm>
              <a:off x="3979300" y="1909964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3" name="CasellaDiTesto 35">
              <a:extLst>
                <a:ext uri="{FF2B5EF4-FFF2-40B4-BE49-F238E27FC236}">
                  <a16:creationId xmlns:a16="http://schemas.microsoft.com/office/drawing/2014/main" id="{987FE0AD-D2E1-1E4D-9741-1BDDB824E36D}"/>
                </a:ext>
              </a:extLst>
            </p:cNvPr>
            <p:cNvSpPr txBox="1"/>
            <p:nvPr/>
          </p:nvSpPr>
          <p:spPr>
            <a:xfrm>
              <a:off x="3879550" y="1992827"/>
              <a:ext cx="1289475" cy="319775"/>
            </a:xfrm>
            <a:prstGeom prst="rect">
              <a:avLst/>
            </a:prstGeom>
            <a:noFill/>
          </p:spPr>
          <p:txBody>
            <a:bodyPr wrap="square" bIns="0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Mobile</a:t>
              </a:r>
            </a:p>
          </p:txBody>
        </p:sp>
        <p:cxnSp>
          <p:nvCxnSpPr>
            <p:cNvPr id="24" name="Straight Connector 51">
              <a:extLst>
                <a:ext uri="{FF2B5EF4-FFF2-40B4-BE49-F238E27FC236}">
                  <a16:creationId xmlns:a16="http://schemas.microsoft.com/office/drawing/2014/main" id="{C94BE345-0D74-444A-93F4-67935FC6459E}"/>
                </a:ext>
              </a:extLst>
            </p:cNvPr>
            <p:cNvCxnSpPr>
              <a:stCxn id="22" idx="0"/>
              <a:endCxn id="21" idx="3"/>
            </p:cNvCxnSpPr>
            <p:nvPr/>
          </p:nvCxnSpPr>
          <p:spPr>
            <a:xfrm flipH="1" flipV="1">
              <a:off x="3868776" y="1568145"/>
              <a:ext cx="650524" cy="341819"/>
            </a:xfrm>
            <a:prstGeom prst="line">
              <a:avLst/>
            </a:prstGeom>
            <a:noFill/>
            <a:ln w="28575" cmpd="sng">
              <a:solidFill>
                <a:srgbClr val="81AEF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Gruppo 11">
            <a:extLst>
              <a:ext uri="{FF2B5EF4-FFF2-40B4-BE49-F238E27FC236}">
                <a16:creationId xmlns:a16="http://schemas.microsoft.com/office/drawing/2014/main" id="{71789CED-70CE-A34E-9DFE-2B57D4B95065}"/>
              </a:ext>
            </a:extLst>
          </p:cNvPr>
          <p:cNvGrpSpPr/>
          <p:nvPr/>
        </p:nvGrpSpPr>
        <p:grpSpPr>
          <a:xfrm>
            <a:off x="3835209" y="3177130"/>
            <a:ext cx="3157451" cy="2469055"/>
            <a:chOff x="2209609" y="1727369"/>
            <a:chExt cx="3157451" cy="2469055"/>
          </a:xfrm>
        </p:grpSpPr>
        <p:grpSp>
          <p:nvGrpSpPr>
            <p:cNvPr id="26" name="Gruppo 3">
              <a:extLst>
                <a:ext uri="{FF2B5EF4-FFF2-40B4-BE49-F238E27FC236}">
                  <a16:creationId xmlns:a16="http://schemas.microsoft.com/office/drawing/2014/main" id="{29F0A572-1005-3845-B308-2BEBE6B6EA39}"/>
                </a:ext>
              </a:extLst>
            </p:cNvPr>
            <p:cNvGrpSpPr/>
            <p:nvPr/>
          </p:nvGrpSpPr>
          <p:grpSpPr>
            <a:xfrm>
              <a:off x="2209609" y="1727369"/>
              <a:ext cx="3157451" cy="2469055"/>
              <a:chOff x="2209607" y="2153050"/>
              <a:chExt cx="3157451" cy="2469055"/>
            </a:xfrm>
          </p:grpSpPr>
          <p:sp>
            <p:nvSpPr>
              <p:cNvPr id="28" name="Rettangolo arrotondato 24">
                <a:extLst>
                  <a:ext uri="{FF2B5EF4-FFF2-40B4-BE49-F238E27FC236}">
                    <a16:creationId xmlns:a16="http://schemas.microsoft.com/office/drawing/2014/main" id="{8E9224A4-D91F-6742-9639-3DC77342AEF2}"/>
                  </a:ext>
                </a:extLst>
              </p:cNvPr>
              <p:cNvSpPr/>
              <p:nvPr/>
            </p:nvSpPr>
            <p:spPr>
              <a:xfrm>
                <a:off x="2856401" y="3186019"/>
                <a:ext cx="2510657" cy="1436086"/>
              </a:xfrm>
              <a:prstGeom prst="roundRect">
                <a:avLst>
                  <a:gd name="adj" fmla="val 3376"/>
                </a:avLst>
              </a:prstGeom>
              <a:noFill/>
              <a:ln w="19050">
                <a:solidFill>
                  <a:srgbClr val="81AEF2"/>
                </a:solidFill>
              </a:ln>
            </p:spPr>
            <p:txBody>
              <a:bodyPr tIns="0" bIns="0"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30000"/>
                  </a:spcAft>
                  <a:buClr>
                    <a:srgbClr val="336699"/>
                  </a:buClr>
                  <a:buSzTx/>
                  <a:buFontTx/>
                  <a:buNone/>
                  <a:tabLst>
                    <a:tab pos="809551" algn="l"/>
                  </a:tabLst>
                  <a:defRPr/>
                </a:pPr>
                <a:endParaRPr kumimoji="0" lang="it-IT" sz="1800" b="0" i="0" u="none" strike="noStrike" kern="1200" cap="none" spc="0" normalizeH="0" baseline="0" noProof="0">
                  <a:ln>
                    <a:noFill/>
                  </a:ln>
                  <a:solidFill>
                    <a:srgbClr val="002757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9" name="Rettangolo arrotondato 31">
                <a:extLst>
                  <a:ext uri="{FF2B5EF4-FFF2-40B4-BE49-F238E27FC236}">
                    <a16:creationId xmlns:a16="http://schemas.microsoft.com/office/drawing/2014/main" id="{FA782233-E201-F543-8983-7B42DB0EE3A3}"/>
                  </a:ext>
                </a:extLst>
              </p:cNvPr>
              <p:cNvSpPr/>
              <p:nvPr/>
            </p:nvSpPr>
            <p:spPr>
              <a:xfrm>
                <a:off x="2314657" y="2153050"/>
                <a:ext cx="1080000" cy="501712"/>
              </a:xfrm>
              <a:prstGeom prst="roundRect">
                <a:avLst/>
              </a:prstGeom>
              <a:solidFill>
                <a:srgbClr val="FFFFFF">
                  <a:alpha val="50196"/>
                </a:srgbClr>
              </a:solidFill>
              <a:ln>
                <a:solidFill>
                  <a:srgbClr val="A6A6A6"/>
                </a:solidFill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30" name="CasellaDiTesto 35">
                <a:extLst>
                  <a:ext uri="{FF2B5EF4-FFF2-40B4-BE49-F238E27FC236}">
                    <a16:creationId xmlns:a16="http://schemas.microsoft.com/office/drawing/2014/main" id="{26591682-0A0E-A841-8848-0B7A0F8F20BE}"/>
                  </a:ext>
                </a:extLst>
              </p:cNvPr>
              <p:cNvSpPr txBox="1"/>
              <p:nvPr/>
            </p:nvSpPr>
            <p:spPr>
              <a:xfrm>
                <a:off x="2209607" y="2231422"/>
                <a:ext cx="1289475" cy="5247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500" b="0" i="0" u="none" strike="noStrike" kern="120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Collaborative</a:t>
                </a:r>
              </a:p>
            </p:txBody>
          </p:sp>
          <p:cxnSp>
            <p:nvCxnSpPr>
              <p:cNvPr id="31" name="Straight Connector 51">
                <a:extLst>
                  <a:ext uri="{FF2B5EF4-FFF2-40B4-BE49-F238E27FC236}">
                    <a16:creationId xmlns:a16="http://schemas.microsoft.com/office/drawing/2014/main" id="{DEA8D44D-D6F0-8344-BFE1-E35D1DAB4D13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2944284" y="2626180"/>
                <a:ext cx="1167446" cy="559839"/>
              </a:xfrm>
              <a:prstGeom prst="line">
                <a:avLst/>
              </a:prstGeom>
              <a:noFill/>
              <a:ln w="28575" cmpd="sng">
                <a:solidFill>
                  <a:srgbClr val="81AEF2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50FCCD6B-D573-CC4C-A627-4B073BADD80D}"/>
                </a:ext>
              </a:extLst>
            </p:cNvPr>
            <p:cNvSpPr/>
            <p:nvPr/>
          </p:nvSpPr>
          <p:spPr>
            <a:xfrm>
              <a:off x="2854346" y="2811429"/>
              <a:ext cx="251065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Gli strumenti digitali supportano la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comunicazione cross-organizzativa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, abilitando la creazione di un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workspace collaborativo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che consente ai team di lavorare anche da remoto (presenza di strumenti di Unified Communication &amp; Collaboration)</a:t>
              </a:r>
              <a:endPara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34" name="Titolo 1">
            <a:extLst>
              <a:ext uri="{FF2B5EF4-FFF2-40B4-BE49-F238E27FC236}">
                <a16:creationId xmlns:a16="http://schemas.microsoft.com/office/drawing/2014/main" id="{665A1EFE-E038-D147-B58C-D6E273CE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" y="529294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/>
              <a:t>Smart Working Journey: </a:t>
            </a:r>
            <a:r>
              <a:rPr lang="en" sz="3600"/>
              <a:t>Enabling Technology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13124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13136CD-B7F4-CE4D-9783-8CB14ED3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8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85" y="2657245"/>
            <a:ext cx="7880230" cy="16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CF8B0382-119E-BD48-BF11-438DEC2D874F}"/>
              </a:ext>
            </a:extLst>
          </p:cNvPr>
          <p:cNvGrpSpPr/>
          <p:nvPr/>
        </p:nvGrpSpPr>
        <p:grpSpPr>
          <a:xfrm>
            <a:off x="1901664" y="3483914"/>
            <a:ext cx="2850070" cy="2192557"/>
            <a:chOff x="552349" y="3145922"/>
            <a:chExt cx="2850070" cy="2327911"/>
          </a:xfrm>
        </p:grpSpPr>
        <p:sp>
          <p:nvSpPr>
            <p:cNvPr id="6" name="Rettangolo arrotondato 52">
              <a:extLst>
                <a:ext uri="{FF2B5EF4-FFF2-40B4-BE49-F238E27FC236}">
                  <a16:creationId xmlns:a16="http://schemas.microsoft.com/office/drawing/2014/main" id="{60D554E2-A105-6544-9A17-31293ECA05C7}"/>
                </a:ext>
              </a:extLst>
            </p:cNvPr>
            <p:cNvSpPr/>
            <p:nvPr/>
          </p:nvSpPr>
          <p:spPr>
            <a:xfrm>
              <a:off x="552349" y="4329219"/>
              <a:ext cx="2850070" cy="1144614"/>
            </a:xfrm>
            <a:prstGeom prst="roundRect">
              <a:avLst>
                <a:gd name="adj" fmla="val 2005"/>
              </a:avLst>
            </a:prstGeom>
            <a:noFill/>
            <a:ln w="19050">
              <a:solidFill>
                <a:srgbClr val="E57300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Forte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orientamento al controllo del lavoro e dei task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senza dare autonomia alle persone nella scelta delle modalità di lavoro, e con scarso coinvolgimento dei collaboratori nelle decisioni</a:t>
              </a:r>
              <a:endParaRPr kumimoji="0" lang="it-IT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" name="Rettangolo arrotondato 30">
              <a:extLst>
                <a:ext uri="{FF2B5EF4-FFF2-40B4-BE49-F238E27FC236}">
                  <a16:creationId xmlns:a16="http://schemas.microsoft.com/office/drawing/2014/main" id="{B8346516-5A43-294B-B092-157DA7EA5538}"/>
                </a:ext>
              </a:extLst>
            </p:cNvPr>
            <p:cNvSpPr/>
            <p:nvPr/>
          </p:nvSpPr>
          <p:spPr>
            <a:xfrm>
              <a:off x="1680132" y="3164400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" name="CasellaDiTesto 35">
              <a:extLst>
                <a:ext uri="{FF2B5EF4-FFF2-40B4-BE49-F238E27FC236}">
                  <a16:creationId xmlns:a16="http://schemas.microsoft.com/office/drawing/2014/main" id="{874E72E7-D8F1-8A46-85D3-1945260660B3}"/>
                </a:ext>
              </a:extLst>
            </p:cNvPr>
            <p:cNvSpPr txBox="1"/>
            <p:nvPr/>
          </p:nvSpPr>
          <p:spPr>
            <a:xfrm>
              <a:off x="1580723" y="3145922"/>
              <a:ext cx="1289475" cy="2745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E573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Command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E573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&amp; Control</a:t>
              </a:r>
            </a:p>
          </p:txBody>
        </p:sp>
        <p:cxnSp>
          <p:nvCxnSpPr>
            <p:cNvPr id="9" name="Straight Connector 51">
              <a:extLst>
                <a:ext uri="{FF2B5EF4-FFF2-40B4-BE49-F238E27FC236}">
                  <a16:creationId xmlns:a16="http://schemas.microsoft.com/office/drawing/2014/main" id="{9C41B552-88C5-BE4E-AEE1-68E76CAC37BA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1977384" y="3706186"/>
              <a:ext cx="243441" cy="623034"/>
            </a:xfrm>
            <a:prstGeom prst="line">
              <a:avLst/>
            </a:prstGeom>
            <a:noFill/>
            <a:ln w="28575" cmpd="sng">
              <a:solidFill>
                <a:srgbClr val="E57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AF82CD6A-010D-0C4D-B355-FF888CCCC8D2}"/>
              </a:ext>
            </a:extLst>
          </p:cNvPr>
          <p:cNvGrpSpPr/>
          <p:nvPr/>
        </p:nvGrpSpPr>
        <p:grpSpPr>
          <a:xfrm>
            <a:off x="1483625" y="2329025"/>
            <a:ext cx="3623663" cy="1091621"/>
            <a:chOff x="134309" y="1991033"/>
            <a:chExt cx="3623663" cy="1091621"/>
          </a:xfrm>
        </p:grpSpPr>
        <p:sp>
          <p:nvSpPr>
            <p:cNvPr id="11" name="Rettangolo arrotondato 49">
              <a:extLst>
                <a:ext uri="{FF2B5EF4-FFF2-40B4-BE49-F238E27FC236}">
                  <a16:creationId xmlns:a16="http://schemas.microsoft.com/office/drawing/2014/main" id="{42980AD8-E6D6-DF48-A47B-C41E565A6418}"/>
                </a:ext>
              </a:extLst>
            </p:cNvPr>
            <p:cNvSpPr/>
            <p:nvPr/>
          </p:nvSpPr>
          <p:spPr>
            <a:xfrm>
              <a:off x="134309" y="1991033"/>
              <a:ext cx="2086515" cy="1091621"/>
            </a:xfrm>
            <a:prstGeom prst="roundRect">
              <a:avLst>
                <a:gd name="adj" fmla="val 3376"/>
              </a:avLst>
            </a:prstGeom>
            <a:noFill/>
            <a:ln w="19050">
              <a:solidFill>
                <a:srgbClr val="E57300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Grande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coesione e senso di squadra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all’interno dei singoli team. Le persone godono di autonomia nella scelta delle modalità lavorative, stabilite sulla base di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task assegnati </a:t>
              </a:r>
              <a:endPara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" name="Rettangolo arrotondato 32">
              <a:extLst>
                <a:ext uri="{FF2B5EF4-FFF2-40B4-BE49-F238E27FC236}">
                  <a16:creationId xmlns:a16="http://schemas.microsoft.com/office/drawing/2014/main" id="{F20F920F-0B7A-834C-8FD6-31962B710A56}"/>
                </a:ext>
              </a:extLst>
            </p:cNvPr>
            <p:cNvSpPr/>
            <p:nvPr/>
          </p:nvSpPr>
          <p:spPr>
            <a:xfrm>
              <a:off x="2577882" y="2549275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" name="CasellaDiTesto 35">
              <a:extLst>
                <a:ext uri="{FF2B5EF4-FFF2-40B4-BE49-F238E27FC236}">
                  <a16:creationId xmlns:a16="http://schemas.microsoft.com/office/drawing/2014/main" id="{5272AF5C-F30B-E84F-8123-AF72084BC584}"/>
                </a:ext>
              </a:extLst>
            </p:cNvPr>
            <p:cNvSpPr txBox="1"/>
            <p:nvPr/>
          </p:nvSpPr>
          <p:spPr>
            <a:xfrm>
              <a:off x="2468497" y="2516634"/>
              <a:ext cx="1289475" cy="524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E573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Focused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E573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Team</a:t>
              </a:r>
            </a:p>
          </p:txBody>
        </p:sp>
        <p:cxnSp>
          <p:nvCxnSpPr>
            <p:cNvPr id="14" name="Straight Connector 51">
              <a:extLst>
                <a:ext uri="{FF2B5EF4-FFF2-40B4-BE49-F238E27FC236}">
                  <a16:creationId xmlns:a16="http://schemas.microsoft.com/office/drawing/2014/main" id="{5538E13A-B9D0-1749-A7EC-7E46F28944B3}"/>
                </a:ext>
              </a:extLst>
            </p:cNvPr>
            <p:cNvCxnSpPr/>
            <p:nvPr/>
          </p:nvCxnSpPr>
          <p:spPr>
            <a:xfrm>
              <a:off x="2253133" y="2601969"/>
              <a:ext cx="320101" cy="215997"/>
            </a:xfrm>
            <a:prstGeom prst="line">
              <a:avLst/>
            </a:prstGeom>
            <a:noFill/>
            <a:ln w="28575" cmpd="sng">
              <a:solidFill>
                <a:srgbClr val="E57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5055265-524D-0446-B878-6F9010CFFD71}"/>
              </a:ext>
            </a:extLst>
          </p:cNvPr>
          <p:cNvGrpSpPr/>
          <p:nvPr/>
        </p:nvGrpSpPr>
        <p:grpSpPr>
          <a:xfrm>
            <a:off x="4884494" y="2563589"/>
            <a:ext cx="2431954" cy="2549463"/>
            <a:chOff x="3601918" y="2356111"/>
            <a:chExt cx="2431954" cy="2549463"/>
          </a:xfrm>
        </p:grpSpPr>
        <p:sp>
          <p:nvSpPr>
            <p:cNvPr id="16" name="Rettangolo arrotondato 25">
              <a:extLst>
                <a:ext uri="{FF2B5EF4-FFF2-40B4-BE49-F238E27FC236}">
                  <a16:creationId xmlns:a16="http://schemas.microsoft.com/office/drawing/2014/main" id="{2636B585-CF62-EF4F-9B0A-83F98CFD6625}"/>
                </a:ext>
              </a:extLst>
            </p:cNvPr>
            <p:cNvSpPr/>
            <p:nvPr/>
          </p:nvSpPr>
          <p:spPr>
            <a:xfrm>
              <a:off x="3601918" y="3407189"/>
              <a:ext cx="2431954" cy="1498385"/>
            </a:xfrm>
            <a:prstGeom prst="roundRect">
              <a:avLst>
                <a:gd name="adj" fmla="val 3376"/>
              </a:avLst>
            </a:prstGeom>
            <a:noFill/>
            <a:ln w="19050">
              <a:solidFill>
                <a:srgbClr val="E57300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Diffusione di una cultura di “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Performance based evaluation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” con obiettivi assegnati dai Manager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in modalità top down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e accompagnati da una adeguata delega ed enfasi sul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senso d’identità e appartenenza alla famiglia professionale</a:t>
              </a:r>
              <a:endPara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7" name="Rettangolo arrotondato 33">
              <a:extLst>
                <a:ext uri="{FF2B5EF4-FFF2-40B4-BE49-F238E27FC236}">
                  <a16:creationId xmlns:a16="http://schemas.microsoft.com/office/drawing/2014/main" id="{F14BB9B2-D84B-4C4D-89A0-E9001DF487DB}"/>
                </a:ext>
              </a:extLst>
            </p:cNvPr>
            <p:cNvSpPr/>
            <p:nvPr/>
          </p:nvSpPr>
          <p:spPr>
            <a:xfrm>
              <a:off x="3834008" y="2356111"/>
              <a:ext cx="1696484" cy="647054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8" name="CasellaDiTesto 35">
              <a:extLst>
                <a:ext uri="{FF2B5EF4-FFF2-40B4-BE49-F238E27FC236}">
                  <a16:creationId xmlns:a16="http://schemas.microsoft.com/office/drawing/2014/main" id="{C0CCE3A1-0279-9E4E-BB48-B1B3A2786960}"/>
                </a:ext>
              </a:extLst>
            </p:cNvPr>
            <p:cNvSpPr txBox="1"/>
            <p:nvPr/>
          </p:nvSpPr>
          <p:spPr>
            <a:xfrm>
              <a:off x="3860520" y="2383819"/>
              <a:ext cx="1660677" cy="3197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E573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Performance &amp; Family Based</a:t>
              </a:r>
            </a:p>
          </p:txBody>
        </p:sp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923C386D-CCDE-C84C-85C7-6E99AA6804A3}"/>
                </a:ext>
              </a:extLst>
            </p:cNvPr>
            <p:cNvCxnSpPr/>
            <p:nvPr/>
          </p:nvCxnSpPr>
          <p:spPr>
            <a:xfrm flipH="1" flipV="1">
              <a:off x="4590327" y="3085465"/>
              <a:ext cx="151316" cy="295654"/>
            </a:xfrm>
            <a:prstGeom prst="line">
              <a:avLst/>
            </a:prstGeom>
            <a:noFill/>
            <a:ln w="28575" cmpd="sng">
              <a:solidFill>
                <a:srgbClr val="E57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854F348A-8F0F-364F-B34C-A41B73FB997E}"/>
              </a:ext>
            </a:extLst>
          </p:cNvPr>
          <p:cNvGrpSpPr/>
          <p:nvPr/>
        </p:nvGrpSpPr>
        <p:grpSpPr>
          <a:xfrm>
            <a:off x="6772520" y="2123170"/>
            <a:ext cx="5101883" cy="1221566"/>
            <a:chOff x="5463157" y="1732446"/>
            <a:chExt cx="5101883" cy="1221566"/>
          </a:xfrm>
        </p:grpSpPr>
        <p:sp>
          <p:nvSpPr>
            <p:cNvPr id="21" name="Rettangolo arrotondato 59">
              <a:extLst>
                <a:ext uri="{FF2B5EF4-FFF2-40B4-BE49-F238E27FC236}">
                  <a16:creationId xmlns:a16="http://schemas.microsoft.com/office/drawing/2014/main" id="{715881C5-2FDF-0444-8EC5-AB0604255D88}"/>
                </a:ext>
              </a:extLst>
            </p:cNvPr>
            <p:cNvSpPr/>
            <p:nvPr/>
          </p:nvSpPr>
          <p:spPr>
            <a:xfrm>
              <a:off x="7071430" y="1732446"/>
              <a:ext cx="3493610" cy="1032788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E57300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Definizione condivisa e confronto continuo tra capo e collaboratori sugli obiettivi e risultati attesi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considerando anche elementi di sviluppo professionale individuale e promuovendo una visione integrata rispetto all’organizzazione complessiva </a:t>
              </a:r>
              <a:endPara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2" name="Rettangolo arrotondato 34">
              <a:extLst>
                <a:ext uri="{FF2B5EF4-FFF2-40B4-BE49-F238E27FC236}">
                  <a16:creationId xmlns:a16="http://schemas.microsoft.com/office/drawing/2014/main" id="{B644D7AB-B2EF-7241-A56D-4D791E2A3D50}"/>
                </a:ext>
              </a:extLst>
            </p:cNvPr>
            <p:cNvSpPr/>
            <p:nvPr/>
          </p:nvSpPr>
          <p:spPr>
            <a:xfrm>
              <a:off x="5539513" y="2383828"/>
              <a:ext cx="1226678" cy="570184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3" name="CasellaDiTesto 35">
              <a:extLst>
                <a:ext uri="{FF2B5EF4-FFF2-40B4-BE49-F238E27FC236}">
                  <a16:creationId xmlns:a16="http://schemas.microsoft.com/office/drawing/2014/main" id="{428388C0-82AA-0C4A-B014-B14938E25744}"/>
                </a:ext>
              </a:extLst>
            </p:cNvPr>
            <p:cNvSpPr txBox="1"/>
            <p:nvPr/>
          </p:nvSpPr>
          <p:spPr>
            <a:xfrm>
              <a:off x="5463157" y="2393596"/>
              <a:ext cx="1421004" cy="527281"/>
            </a:xfrm>
            <a:prstGeom prst="rect">
              <a:avLst/>
            </a:prstGeom>
            <a:noFill/>
          </p:spPr>
          <p:txBody>
            <a:bodyPr wrap="square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E573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Empowered Goal Setting</a:t>
              </a:r>
            </a:p>
          </p:txBody>
        </p:sp>
        <p:cxnSp>
          <p:nvCxnSpPr>
            <p:cNvPr id="24" name="Straight Connector 51">
              <a:extLst>
                <a:ext uri="{FF2B5EF4-FFF2-40B4-BE49-F238E27FC236}">
                  <a16:creationId xmlns:a16="http://schemas.microsoft.com/office/drawing/2014/main" id="{E4736709-8982-304C-AA8C-2A42FC052AB1}"/>
                </a:ext>
              </a:extLst>
            </p:cNvPr>
            <p:cNvCxnSpPr>
              <a:cxnSpLocks/>
              <a:stCxn id="21" idx="1"/>
              <a:endCxn id="23" idx="0"/>
            </p:cNvCxnSpPr>
            <p:nvPr/>
          </p:nvCxnSpPr>
          <p:spPr>
            <a:xfrm flipH="1">
              <a:off x="6173659" y="2248840"/>
              <a:ext cx="897771" cy="144756"/>
            </a:xfrm>
            <a:prstGeom prst="line">
              <a:avLst/>
            </a:prstGeom>
            <a:noFill/>
            <a:ln w="28575" cmpd="sng">
              <a:solidFill>
                <a:srgbClr val="E57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A056C167-1A0E-BD47-BA30-4D8471C033F6}"/>
              </a:ext>
            </a:extLst>
          </p:cNvPr>
          <p:cNvGrpSpPr/>
          <p:nvPr/>
        </p:nvGrpSpPr>
        <p:grpSpPr>
          <a:xfrm>
            <a:off x="7609742" y="3500694"/>
            <a:ext cx="4264661" cy="1841328"/>
            <a:chOff x="6251399" y="3120823"/>
            <a:chExt cx="4264661" cy="1841327"/>
          </a:xfrm>
        </p:grpSpPr>
        <p:sp>
          <p:nvSpPr>
            <p:cNvPr id="26" name="Rettangolo arrotondato 27">
              <a:extLst>
                <a:ext uri="{FF2B5EF4-FFF2-40B4-BE49-F238E27FC236}">
                  <a16:creationId xmlns:a16="http://schemas.microsoft.com/office/drawing/2014/main" id="{22DBCCAF-4532-4249-976F-56671DB061EE}"/>
                </a:ext>
              </a:extLst>
            </p:cNvPr>
            <p:cNvSpPr/>
            <p:nvPr/>
          </p:nvSpPr>
          <p:spPr>
            <a:xfrm>
              <a:off x="6251399" y="4085245"/>
              <a:ext cx="4264661" cy="876905"/>
            </a:xfrm>
            <a:prstGeom prst="roundRect">
              <a:avLst>
                <a:gd name="adj" fmla="val 3376"/>
              </a:avLst>
            </a:prstGeom>
            <a:noFill/>
            <a:ln w="19050">
              <a:solidFill>
                <a:srgbClr val="E57300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Leadership e cultura aperte con forte orientamento all’auto-organizzazione del lavoro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, sulla base di obiettivi definiti in modo autonomo e incentivando la creazione di network relazionali allargati che coinvolgono anche partner, cittadini e fornitori</a:t>
              </a:r>
              <a:endPara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7" name="Rettangolo arrotondato 35">
              <a:extLst>
                <a:ext uri="{FF2B5EF4-FFF2-40B4-BE49-F238E27FC236}">
                  <a16:creationId xmlns:a16="http://schemas.microsoft.com/office/drawing/2014/main" id="{882E081F-A972-4C41-827F-10F6307CC201}"/>
                </a:ext>
              </a:extLst>
            </p:cNvPr>
            <p:cNvSpPr/>
            <p:nvPr/>
          </p:nvSpPr>
          <p:spPr>
            <a:xfrm>
              <a:off x="6546376" y="3145369"/>
              <a:ext cx="1396190" cy="490268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0F696A7-85B5-1E4D-81C4-CE99D2EA0BA1}"/>
                </a:ext>
              </a:extLst>
            </p:cNvPr>
            <p:cNvSpPr txBox="1"/>
            <p:nvPr/>
          </p:nvSpPr>
          <p:spPr>
            <a:xfrm>
              <a:off x="6492073" y="3120823"/>
              <a:ext cx="1532381" cy="524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E573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Open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E573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Leadership</a:t>
              </a:r>
            </a:p>
          </p:txBody>
        </p:sp>
        <p:cxnSp>
          <p:nvCxnSpPr>
            <p:cNvPr id="29" name="Straight Connector 51">
              <a:extLst>
                <a:ext uri="{FF2B5EF4-FFF2-40B4-BE49-F238E27FC236}">
                  <a16:creationId xmlns:a16="http://schemas.microsoft.com/office/drawing/2014/main" id="{CA4FFBE5-ED2D-A543-B33C-ED975E6B713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258264" y="3643219"/>
              <a:ext cx="1125466" cy="442027"/>
            </a:xfrm>
            <a:prstGeom prst="line">
              <a:avLst/>
            </a:prstGeom>
            <a:noFill/>
            <a:ln w="28575" cmpd="sng">
              <a:solidFill>
                <a:srgbClr val="E57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15C42C86-FA07-9A43-808E-E2D062E7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" y="529294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/>
              <a:t>Smart Working Journey: </a:t>
            </a:r>
            <a:r>
              <a:rPr lang="en" sz="3600"/>
              <a:t>Leadership &amp; Culture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34160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00A9855-C84D-DE48-8683-6D0AD8AA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159" r="994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95" y="3373364"/>
            <a:ext cx="7595214" cy="166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A49F0416-AC84-6A4D-B12B-18E03D93BA11}"/>
              </a:ext>
            </a:extLst>
          </p:cNvPr>
          <p:cNvGrpSpPr/>
          <p:nvPr/>
        </p:nvGrpSpPr>
        <p:grpSpPr>
          <a:xfrm>
            <a:off x="582526" y="2174498"/>
            <a:ext cx="3537483" cy="1956929"/>
            <a:chOff x="-811137" y="1266533"/>
            <a:chExt cx="3537483" cy="1956928"/>
          </a:xfrm>
        </p:grpSpPr>
        <p:sp>
          <p:nvSpPr>
            <p:cNvPr id="6" name="Rettangolo arrotondato 42">
              <a:extLst>
                <a:ext uri="{FF2B5EF4-FFF2-40B4-BE49-F238E27FC236}">
                  <a16:creationId xmlns:a16="http://schemas.microsoft.com/office/drawing/2014/main" id="{45600BC5-E7C0-0143-B2C4-DF331A2DA752}"/>
                </a:ext>
              </a:extLst>
            </p:cNvPr>
            <p:cNvSpPr/>
            <p:nvPr/>
          </p:nvSpPr>
          <p:spPr>
            <a:xfrm>
              <a:off x="-811137" y="1266533"/>
              <a:ext cx="3528262" cy="928283"/>
            </a:xfrm>
            <a:prstGeom prst="roundRect">
              <a:avLst>
                <a:gd name="adj" fmla="val 3376"/>
              </a:avLst>
            </a:prstGeom>
            <a:noFill/>
            <a:ln w="19050">
              <a:solidFill>
                <a:srgbClr val="00B050"/>
              </a:solidFill>
            </a:ln>
          </p:spPr>
          <p:txBody>
            <a:bodyPr tIns="0" bIns="0" rtlCol="0" anchor="ctr"/>
            <a:lstStyle/>
            <a:p>
              <a:pPr marL="0" marR="0" lvl="2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Le persone lavorano prevalentemente in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uffici individuali o piccoli open space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e lo spazio fisico crea barriere e ostacoli alla collaborazione e al confronto</a:t>
              </a:r>
            </a:p>
          </p:txBody>
        </p:sp>
        <p:sp>
          <p:nvSpPr>
            <p:cNvPr id="7" name="Rettangolo arrotondato 31">
              <a:extLst>
                <a:ext uri="{FF2B5EF4-FFF2-40B4-BE49-F238E27FC236}">
                  <a16:creationId xmlns:a16="http://schemas.microsoft.com/office/drawing/2014/main" id="{03A268C4-6AA4-C643-B5F7-1484481E3EF1}"/>
                </a:ext>
              </a:extLst>
            </p:cNvPr>
            <p:cNvSpPr/>
            <p:nvPr/>
          </p:nvSpPr>
          <p:spPr>
            <a:xfrm>
              <a:off x="1528948" y="2721749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" name="CasellaDiTesto 35">
              <a:extLst>
                <a:ext uri="{FF2B5EF4-FFF2-40B4-BE49-F238E27FC236}">
                  <a16:creationId xmlns:a16="http://schemas.microsoft.com/office/drawing/2014/main" id="{D65D97D3-1A61-2B48-BE30-023AC88165E1}"/>
                </a:ext>
              </a:extLst>
            </p:cNvPr>
            <p:cNvSpPr txBox="1"/>
            <p:nvPr/>
          </p:nvSpPr>
          <p:spPr>
            <a:xfrm>
              <a:off x="1436871" y="2714642"/>
              <a:ext cx="1289475" cy="2745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2D8B4A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Walled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2D8B4A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Office</a:t>
              </a:r>
              <a:endParaRPr kumimoji="0" lang="it-IT" sz="15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cxnSp>
          <p:nvCxnSpPr>
            <p:cNvPr id="9" name="Straight Connector 51">
              <a:extLst>
                <a:ext uri="{FF2B5EF4-FFF2-40B4-BE49-F238E27FC236}">
                  <a16:creationId xmlns:a16="http://schemas.microsoft.com/office/drawing/2014/main" id="{05F05226-90B3-994B-B75A-4E6776546E10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 flipV="1">
              <a:off x="952994" y="2194816"/>
              <a:ext cx="1205826" cy="541946"/>
            </a:xfrm>
            <a:prstGeom prst="line">
              <a:avLst/>
            </a:prstGeom>
            <a:noFill/>
            <a:ln w="28575" cmpd="sng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E173885-29CE-2147-B418-0B740C32FD91}"/>
              </a:ext>
            </a:extLst>
          </p:cNvPr>
          <p:cNvGrpSpPr/>
          <p:nvPr/>
        </p:nvGrpSpPr>
        <p:grpSpPr>
          <a:xfrm>
            <a:off x="1680741" y="4189954"/>
            <a:ext cx="3462631" cy="1518995"/>
            <a:chOff x="287079" y="3281989"/>
            <a:chExt cx="3462631" cy="1518995"/>
          </a:xfrm>
        </p:grpSpPr>
        <p:sp>
          <p:nvSpPr>
            <p:cNvPr id="11" name="Rettangolo arrotondato 49">
              <a:extLst>
                <a:ext uri="{FF2B5EF4-FFF2-40B4-BE49-F238E27FC236}">
                  <a16:creationId xmlns:a16="http://schemas.microsoft.com/office/drawing/2014/main" id="{853E062B-FEA1-C148-86FB-2CE7DBB9FB01}"/>
                </a:ext>
              </a:extLst>
            </p:cNvPr>
            <p:cNvSpPr/>
            <p:nvPr/>
          </p:nvSpPr>
          <p:spPr>
            <a:xfrm>
              <a:off x="287079" y="3872701"/>
              <a:ext cx="2507310" cy="928283"/>
            </a:xfrm>
            <a:prstGeom prst="roundRect">
              <a:avLst>
                <a:gd name="adj" fmla="val 3376"/>
              </a:avLst>
            </a:prstGeom>
            <a:noFill/>
            <a:ln w="19050">
              <a:solidFill>
                <a:srgbClr val="00B050"/>
              </a:solidFill>
            </a:ln>
          </p:spPr>
          <p:txBody>
            <a:bodyPr tIns="0" bIns="0" rtlCol="0" anchor="ctr"/>
            <a:lstStyle/>
            <a:p>
              <a:pPr marL="0" marR="0" lvl="2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Gli uffici sono organizzati in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open space e spazi aperti ma manca una differenziazione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degli spazi rispetto alle esigenze lavorative</a:t>
              </a:r>
            </a:p>
          </p:txBody>
        </p:sp>
        <p:sp>
          <p:nvSpPr>
            <p:cNvPr id="12" name="Rettangolo arrotondato 33">
              <a:extLst>
                <a:ext uri="{FF2B5EF4-FFF2-40B4-BE49-F238E27FC236}">
                  <a16:creationId xmlns:a16="http://schemas.microsoft.com/office/drawing/2014/main" id="{E80F5C19-C524-BF42-BA65-CA2A65392FF4}"/>
                </a:ext>
              </a:extLst>
            </p:cNvPr>
            <p:cNvSpPr/>
            <p:nvPr/>
          </p:nvSpPr>
          <p:spPr>
            <a:xfrm>
              <a:off x="2562473" y="3289774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" name="CasellaDiTesto 35">
              <a:extLst>
                <a:ext uri="{FF2B5EF4-FFF2-40B4-BE49-F238E27FC236}">
                  <a16:creationId xmlns:a16="http://schemas.microsoft.com/office/drawing/2014/main" id="{767D4EBB-9903-8649-BC74-71D618599CEC}"/>
                </a:ext>
              </a:extLst>
            </p:cNvPr>
            <p:cNvSpPr txBox="1"/>
            <p:nvPr/>
          </p:nvSpPr>
          <p:spPr>
            <a:xfrm>
              <a:off x="2460235" y="3281989"/>
              <a:ext cx="1289475" cy="524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2D8B4A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Open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2D8B4A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Space</a:t>
              </a:r>
            </a:p>
          </p:txBody>
        </p:sp>
        <p:cxnSp>
          <p:nvCxnSpPr>
            <p:cNvPr id="14" name="Straight Connector 51">
              <a:extLst>
                <a:ext uri="{FF2B5EF4-FFF2-40B4-BE49-F238E27FC236}">
                  <a16:creationId xmlns:a16="http://schemas.microsoft.com/office/drawing/2014/main" id="{E419E546-9B6F-2941-94F9-0FB958212D72}"/>
                </a:ext>
              </a:extLst>
            </p:cNvPr>
            <p:cNvCxnSpPr/>
            <p:nvPr/>
          </p:nvCxnSpPr>
          <p:spPr>
            <a:xfrm flipV="1">
              <a:off x="2192499" y="3684054"/>
              <a:ext cx="372839" cy="188647"/>
            </a:xfrm>
            <a:prstGeom prst="line">
              <a:avLst/>
            </a:prstGeom>
            <a:noFill/>
            <a:ln w="28575" cmpd="sng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D04AEBF-09B6-CA48-88C1-671DF0214874}"/>
              </a:ext>
            </a:extLst>
          </p:cNvPr>
          <p:cNvGrpSpPr/>
          <p:nvPr/>
        </p:nvGrpSpPr>
        <p:grpSpPr>
          <a:xfrm>
            <a:off x="4615328" y="2907532"/>
            <a:ext cx="2665780" cy="2092647"/>
            <a:chOff x="3221666" y="2307988"/>
            <a:chExt cx="2665780" cy="1776209"/>
          </a:xfrm>
        </p:grpSpPr>
        <p:sp>
          <p:nvSpPr>
            <p:cNvPr id="16" name="Rettangolo arrotondato 70">
              <a:extLst>
                <a:ext uri="{FF2B5EF4-FFF2-40B4-BE49-F238E27FC236}">
                  <a16:creationId xmlns:a16="http://schemas.microsoft.com/office/drawing/2014/main" id="{EA6C4AAD-093D-374A-87E3-CDB0C896F177}"/>
                </a:ext>
              </a:extLst>
            </p:cNvPr>
            <p:cNvSpPr/>
            <p:nvPr/>
          </p:nvSpPr>
          <p:spPr>
            <a:xfrm>
              <a:off x="3221666" y="2307988"/>
              <a:ext cx="2665780" cy="793424"/>
            </a:xfrm>
            <a:prstGeom prst="roundRect">
              <a:avLst>
                <a:gd name="adj" fmla="val 3376"/>
              </a:avLst>
            </a:prstGeom>
            <a:noFill/>
            <a:ln w="19050">
              <a:solidFill>
                <a:srgbClr val="00B050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Negli uffici sono concepiti spazi che incentivano la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collaborazione sia formale che informale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, la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contaminazione tra differenti aree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organizzative e il lavoro in team </a:t>
              </a:r>
              <a:endPara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7" name="Rettangolo arrotondato 34">
              <a:extLst>
                <a:ext uri="{FF2B5EF4-FFF2-40B4-BE49-F238E27FC236}">
                  <a16:creationId xmlns:a16="http://schemas.microsoft.com/office/drawing/2014/main" id="{2C2C4D0B-4D73-A547-BB0D-0EBD0ADAC9F6}"/>
                </a:ext>
              </a:extLst>
            </p:cNvPr>
            <p:cNvSpPr/>
            <p:nvPr/>
          </p:nvSpPr>
          <p:spPr>
            <a:xfrm>
              <a:off x="4127998" y="3525299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8" name="CasellaDiTesto 35">
              <a:extLst>
                <a:ext uri="{FF2B5EF4-FFF2-40B4-BE49-F238E27FC236}">
                  <a16:creationId xmlns:a16="http://schemas.microsoft.com/office/drawing/2014/main" id="{99CA4F74-0274-AB44-B632-F267351719E2}"/>
                </a:ext>
              </a:extLst>
            </p:cNvPr>
            <p:cNvSpPr txBox="1"/>
            <p:nvPr/>
          </p:nvSpPr>
          <p:spPr>
            <a:xfrm>
              <a:off x="4020713" y="3559497"/>
              <a:ext cx="1289475" cy="524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2D8B4A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Collaborative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2D8B4A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Areas</a:t>
              </a:r>
            </a:p>
          </p:txBody>
        </p:sp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50DF2C18-1572-0742-BFA1-A78A19A8C3DC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4549456" y="3101412"/>
              <a:ext cx="5100" cy="423886"/>
            </a:xfrm>
            <a:prstGeom prst="line">
              <a:avLst/>
            </a:prstGeom>
            <a:noFill/>
            <a:ln w="28575" cmpd="sng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8C6B6E7-3D2C-534C-84ED-B481B124875F}"/>
              </a:ext>
            </a:extLst>
          </p:cNvPr>
          <p:cNvGrpSpPr/>
          <p:nvPr/>
        </p:nvGrpSpPr>
        <p:grpSpPr>
          <a:xfrm>
            <a:off x="6775830" y="4239456"/>
            <a:ext cx="2507310" cy="2549223"/>
            <a:chOff x="5382166" y="3331490"/>
            <a:chExt cx="2507310" cy="2549223"/>
          </a:xfrm>
        </p:grpSpPr>
        <p:sp>
          <p:nvSpPr>
            <p:cNvPr id="21" name="Rettangolo arrotondato 69">
              <a:extLst>
                <a:ext uri="{FF2B5EF4-FFF2-40B4-BE49-F238E27FC236}">
                  <a16:creationId xmlns:a16="http://schemas.microsoft.com/office/drawing/2014/main" id="{CFABC59F-B4EE-EC41-9C72-2D3DD756F9FF}"/>
                </a:ext>
              </a:extLst>
            </p:cNvPr>
            <p:cNvSpPr/>
            <p:nvPr/>
          </p:nvSpPr>
          <p:spPr>
            <a:xfrm>
              <a:off x="5382166" y="4212273"/>
              <a:ext cx="2507310" cy="1668440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00B050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Non esistono postazioni assegnate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e le persone possono scegliere differenti tipologie di spazi per lavorare sulla base di specifiche esigenze lavorative (concentrazione, collaborazione, comunicazione) in un’ottica di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Activity </a:t>
              </a:r>
              <a:r>
                <a:rPr kumimoji="0" lang="it-IT" sz="1200" b="1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Based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Working</a:t>
              </a:r>
              <a:endPara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2" name="Rettangolo arrotondato 35">
              <a:extLst>
                <a:ext uri="{FF2B5EF4-FFF2-40B4-BE49-F238E27FC236}">
                  <a16:creationId xmlns:a16="http://schemas.microsoft.com/office/drawing/2014/main" id="{672A1671-A94C-F948-9E02-E8CAE0E27AEC}"/>
                </a:ext>
              </a:extLst>
            </p:cNvPr>
            <p:cNvSpPr/>
            <p:nvPr/>
          </p:nvSpPr>
          <p:spPr>
            <a:xfrm>
              <a:off x="5477398" y="3361824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3" name="CasellaDiTesto 35">
              <a:extLst>
                <a:ext uri="{FF2B5EF4-FFF2-40B4-BE49-F238E27FC236}">
                  <a16:creationId xmlns:a16="http://schemas.microsoft.com/office/drawing/2014/main" id="{08A085DE-42D0-2348-9C84-8C3466B44073}"/>
                </a:ext>
              </a:extLst>
            </p:cNvPr>
            <p:cNvSpPr txBox="1"/>
            <p:nvPr/>
          </p:nvSpPr>
          <p:spPr>
            <a:xfrm>
              <a:off x="5382166" y="3331490"/>
              <a:ext cx="1289475" cy="3197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2D8B4A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Shared &amp; Differentiated</a:t>
              </a:r>
            </a:p>
          </p:txBody>
        </p:sp>
        <p:cxnSp>
          <p:nvCxnSpPr>
            <p:cNvPr id="24" name="Straight Connector 51">
              <a:extLst>
                <a:ext uri="{FF2B5EF4-FFF2-40B4-BE49-F238E27FC236}">
                  <a16:creationId xmlns:a16="http://schemas.microsoft.com/office/drawing/2014/main" id="{7BC13BC8-D648-C048-8F68-3B7C540EFB32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H="1" flipV="1">
              <a:off x="6017398" y="3863536"/>
              <a:ext cx="618423" cy="348737"/>
            </a:xfrm>
            <a:prstGeom prst="line">
              <a:avLst/>
            </a:prstGeom>
            <a:noFill/>
            <a:ln w="28575" cmpd="sng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1A3E78C3-82E4-8F4F-AEBD-74651B378D75}"/>
              </a:ext>
            </a:extLst>
          </p:cNvPr>
          <p:cNvGrpSpPr/>
          <p:nvPr/>
        </p:nvGrpSpPr>
        <p:grpSpPr>
          <a:xfrm>
            <a:off x="7685721" y="2306538"/>
            <a:ext cx="3528262" cy="1798922"/>
            <a:chOff x="6292059" y="1398572"/>
            <a:chExt cx="3528262" cy="1798922"/>
          </a:xfrm>
        </p:grpSpPr>
        <p:sp>
          <p:nvSpPr>
            <p:cNvPr id="26" name="Rettangolo arrotondato 75">
              <a:extLst>
                <a:ext uri="{FF2B5EF4-FFF2-40B4-BE49-F238E27FC236}">
                  <a16:creationId xmlns:a16="http://schemas.microsoft.com/office/drawing/2014/main" id="{3CD38123-1750-C24F-8DBB-E026FEA1349E}"/>
                </a:ext>
              </a:extLst>
            </p:cNvPr>
            <p:cNvSpPr/>
            <p:nvPr/>
          </p:nvSpPr>
          <p:spPr>
            <a:xfrm>
              <a:off x="6292059" y="1398572"/>
              <a:ext cx="3528262" cy="934775"/>
            </a:xfrm>
            <a:prstGeom prst="roundRect">
              <a:avLst>
                <a:gd name="adj" fmla="val 815"/>
              </a:avLst>
            </a:prstGeom>
            <a:noFill/>
            <a:ln w="19050">
              <a:solidFill>
                <a:srgbClr val="00B050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Gli uffici sono progettati per essere degli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spazi creativi e di innovazione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, che risultano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confortevoli (come un’abitazione)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e non solo dei luoghi di lavoro</a:t>
              </a:r>
            </a:p>
          </p:txBody>
        </p:sp>
        <p:cxnSp>
          <p:nvCxnSpPr>
            <p:cNvPr id="27" name="Straight Connector 51">
              <a:extLst>
                <a:ext uri="{FF2B5EF4-FFF2-40B4-BE49-F238E27FC236}">
                  <a16:creationId xmlns:a16="http://schemas.microsoft.com/office/drawing/2014/main" id="{799573D4-F800-7449-A356-15F6C8C48519}"/>
                </a:ext>
              </a:extLst>
            </p:cNvPr>
            <p:cNvCxnSpPr>
              <a:cxnSpLocks/>
              <a:stCxn id="28" idx="0"/>
              <a:endCxn id="26" idx="2"/>
            </p:cNvCxnSpPr>
            <p:nvPr/>
          </p:nvCxnSpPr>
          <p:spPr>
            <a:xfrm flipV="1">
              <a:off x="7142196" y="2333347"/>
              <a:ext cx="913994" cy="362435"/>
            </a:xfrm>
            <a:prstGeom prst="line">
              <a:avLst/>
            </a:prstGeom>
            <a:noFill/>
            <a:ln w="28575" cmpd="sng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Rettangolo arrotondato 36">
              <a:extLst>
                <a:ext uri="{FF2B5EF4-FFF2-40B4-BE49-F238E27FC236}">
                  <a16:creationId xmlns:a16="http://schemas.microsoft.com/office/drawing/2014/main" id="{882C4B20-E09D-DA45-A913-33F246E09C31}"/>
                </a:ext>
              </a:extLst>
            </p:cNvPr>
            <p:cNvSpPr/>
            <p:nvPr/>
          </p:nvSpPr>
          <p:spPr>
            <a:xfrm>
              <a:off x="6602196" y="2695782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2D8B4A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Inspiring</a:t>
              </a:r>
            </a:p>
          </p:txBody>
        </p:sp>
      </p:grpSp>
      <p:sp>
        <p:nvSpPr>
          <p:cNvPr id="31" name="Titolo 1">
            <a:extLst>
              <a:ext uri="{FF2B5EF4-FFF2-40B4-BE49-F238E27FC236}">
                <a16:creationId xmlns:a16="http://schemas.microsoft.com/office/drawing/2014/main" id="{1016A449-9FA0-E14A-B217-70DFD7AC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" y="529294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/>
              <a:t>Smart Working Journey: </a:t>
            </a:r>
            <a:r>
              <a:rPr lang="en" sz="3600"/>
              <a:t>Physical layout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30736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9CF65A-C0CC-C64B-A630-CCB0C946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5" b="97615" l="0" r="987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2" y="2943285"/>
            <a:ext cx="7316046" cy="243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30E0303A-CDB7-D747-BE58-4E09E1024E40}"/>
              </a:ext>
            </a:extLst>
          </p:cNvPr>
          <p:cNvGrpSpPr/>
          <p:nvPr/>
        </p:nvGrpSpPr>
        <p:grpSpPr>
          <a:xfrm>
            <a:off x="742954" y="3771556"/>
            <a:ext cx="3043911" cy="1853165"/>
            <a:chOff x="-753337" y="2967982"/>
            <a:chExt cx="3043911" cy="1853164"/>
          </a:xfrm>
        </p:grpSpPr>
        <p:sp>
          <p:nvSpPr>
            <p:cNvPr id="6" name="Rettangolo arrotondato 41">
              <a:extLst>
                <a:ext uri="{FF2B5EF4-FFF2-40B4-BE49-F238E27FC236}">
                  <a16:creationId xmlns:a16="http://schemas.microsoft.com/office/drawing/2014/main" id="{C48F85B0-6226-4045-A18B-69C83F63CC63}"/>
                </a:ext>
              </a:extLst>
            </p:cNvPr>
            <p:cNvSpPr/>
            <p:nvPr/>
          </p:nvSpPr>
          <p:spPr>
            <a:xfrm>
              <a:off x="-753337" y="3804342"/>
              <a:ext cx="2128878" cy="1016804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BC8FDD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Le persone lavorano in prevalenza alla loro postazione, rispettando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orari fissi e non modificabili</a:t>
              </a:r>
              <a:endPara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" name="Rettangolo arrotondato 29">
              <a:extLst>
                <a:ext uri="{FF2B5EF4-FFF2-40B4-BE49-F238E27FC236}">
                  <a16:creationId xmlns:a16="http://schemas.microsoft.com/office/drawing/2014/main" id="{CD7FFB16-C899-DC40-9EA0-3123AD2D48B8}"/>
                </a:ext>
              </a:extLst>
            </p:cNvPr>
            <p:cNvSpPr/>
            <p:nvPr/>
          </p:nvSpPr>
          <p:spPr>
            <a:xfrm>
              <a:off x="1102630" y="2967982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" name="CasellaDiTesto 35">
              <a:extLst>
                <a:ext uri="{FF2B5EF4-FFF2-40B4-BE49-F238E27FC236}">
                  <a16:creationId xmlns:a16="http://schemas.microsoft.com/office/drawing/2014/main" id="{3B2213EC-AD06-8740-81FF-D0BF0D017FF2}"/>
                </a:ext>
              </a:extLst>
            </p:cNvPr>
            <p:cNvSpPr txBox="1"/>
            <p:nvPr/>
          </p:nvSpPr>
          <p:spPr>
            <a:xfrm>
              <a:off x="1001099" y="3045056"/>
              <a:ext cx="1289475" cy="2745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Restrictive</a:t>
              </a:r>
              <a:endParaRPr kumimoji="0" lang="it-IT" sz="15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cxnSp>
          <p:nvCxnSpPr>
            <p:cNvPr id="9" name="Straight Connector 51">
              <a:extLst>
                <a:ext uri="{FF2B5EF4-FFF2-40B4-BE49-F238E27FC236}">
                  <a16:creationId xmlns:a16="http://schemas.microsoft.com/office/drawing/2014/main" id="{483236DC-F036-E547-B573-F62601B02B04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311102" y="3469694"/>
              <a:ext cx="1331528" cy="334648"/>
            </a:xfrm>
            <a:prstGeom prst="line">
              <a:avLst/>
            </a:prstGeom>
            <a:noFill/>
            <a:ln w="28575" cmpd="sng">
              <a:solidFill>
                <a:srgbClr val="BC8FDD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7D4CD86B-1EBB-F143-931A-C9F6BE8227AF}"/>
              </a:ext>
            </a:extLst>
          </p:cNvPr>
          <p:cNvGrpSpPr/>
          <p:nvPr/>
        </p:nvGrpSpPr>
        <p:grpSpPr>
          <a:xfrm>
            <a:off x="1869858" y="2150951"/>
            <a:ext cx="3501386" cy="2965368"/>
            <a:chOff x="373567" y="1347377"/>
            <a:chExt cx="3501386" cy="2965368"/>
          </a:xfrm>
        </p:grpSpPr>
        <p:sp>
          <p:nvSpPr>
            <p:cNvPr id="11" name="Rettangolo arrotondato 44">
              <a:extLst>
                <a:ext uri="{FF2B5EF4-FFF2-40B4-BE49-F238E27FC236}">
                  <a16:creationId xmlns:a16="http://schemas.microsoft.com/office/drawing/2014/main" id="{9BCCDF27-0867-9643-807A-FA8FAA1C30AA}"/>
                </a:ext>
              </a:extLst>
            </p:cNvPr>
            <p:cNvSpPr/>
            <p:nvPr/>
          </p:nvSpPr>
          <p:spPr>
            <a:xfrm>
              <a:off x="373567" y="1347377"/>
              <a:ext cx="2866684" cy="1055423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BC8FDD"/>
              </a:solidFill>
            </a:ln>
          </p:spPr>
          <p:txBody>
            <a:bodyPr tIns="0" bIns="0" rtlCol="0" anchor="ctr"/>
            <a:lstStyle/>
            <a:p>
              <a:pPr marL="0" marR="0" lvl="2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Le persone godono di una certa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autonomia nella definizione del proprio orario di lavoro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in termini di orario di entrata/uscita, durata complessiva</a:t>
              </a:r>
              <a:endPara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" name="Rettangolo arrotondato 30">
              <a:extLst>
                <a:ext uri="{FF2B5EF4-FFF2-40B4-BE49-F238E27FC236}">
                  <a16:creationId xmlns:a16="http://schemas.microsoft.com/office/drawing/2014/main" id="{BF2DE48B-A176-1B45-957F-F87C4FABDBF7}"/>
                </a:ext>
              </a:extLst>
            </p:cNvPr>
            <p:cNvSpPr/>
            <p:nvPr/>
          </p:nvSpPr>
          <p:spPr>
            <a:xfrm>
              <a:off x="2409654" y="3782038"/>
              <a:ext cx="1289475" cy="530707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" name="CasellaDiTesto 35">
              <a:extLst>
                <a:ext uri="{FF2B5EF4-FFF2-40B4-BE49-F238E27FC236}">
                  <a16:creationId xmlns:a16="http://schemas.microsoft.com/office/drawing/2014/main" id="{898F9C14-F146-9A4A-8DCC-6F2BD58AE600}"/>
                </a:ext>
              </a:extLst>
            </p:cNvPr>
            <p:cNvSpPr txBox="1"/>
            <p:nvPr/>
          </p:nvSpPr>
          <p:spPr>
            <a:xfrm>
              <a:off x="2214437" y="3782039"/>
              <a:ext cx="1660516" cy="4218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Flex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Time</a:t>
              </a:r>
            </a:p>
          </p:txBody>
        </p:sp>
        <p:cxnSp>
          <p:nvCxnSpPr>
            <p:cNvPr id="14" name="Straight Connector 51">
              <a:extLst>
                <a:ext uri="{FF2B5EF4-FFF2-40B4-BE49-F238E27FC236}">
                  <a16:creationId xmlns:a16="http://schemas.microsoft.com/office/drawing/2014/main" id="{53C17C14-88DC-7041-A32F-22E06BA23E63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924657" y="2402800"/>
              <a:ext cx="1129735" cy="1379238"/>
            </a:xfrm>
            <a:prstGeom prst="line">
              <a:avLst/>
            </a:prstGeom>
            <a:noFill/>
            <a:ln w="28575" cmpd="sng">
              <a:solidFill>
                <a:srgbClr val="BC8FDD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CDDED5B-9FFC-CD4D-A46C-299AFFF06549}"/>
              </a:ext>
            </a:extLst>
          </p:cNvPr>
          <p:cNvGrpSpPr/>
          <p:nvPr/>
        </p:nvGrpSpPr>
        <p:grpSpPr>
          <a:xfrm>
            <a:off x="5150771" y="2954162"/>
            <a:ext cx="2682669" cy="2386861"/>
            <a:chOff x="3654478" y="2150588"/>
            <a:chExt cx="2682669" cy="2386860"/>
          </a:xfrm>
        </p:grpSpPr>
        <p:sp>
          <p:nvSpPr>
            <p:cNvPr id="16" name="Rettangolo arrotondato 56">
              <a:extLst>
                <a:ext uri="{FF2B5EF4-FFF2-40B4-BE49-F238E27FC236}">
                  <a16:creationId xmlns:a16="http://schemas.microsoft.com/office/drawing/2014/main" id="{5CB8B964-7819-6845-AD4D-9F2B10075661}"/>
                </a:ext>
              </a:extLst>
            </p:cNvPr>
            <p:cNvSpPr/>
            <p:nvPr/>
          </p:nvSpPr>
          <p:spPr>
            <a:xfrm>
              <a:off x="3654478" y="2150588"/>
              <a:ext cx="2682669" cy="1087633"/>
            </a:xfrm>
            <a:prstGeom prst="roundRect">
              <a:avLst>
                <a:gd name="adj" fmla="val 3376"/>
              </a:avLst>
            </a:prstGeom>
            <a:noFill/>
            <a:ln w="19050">
              <a:solidFill>
                <a:srgbClr val="BC8FDD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Le persone hanno la possibilità di svolgere il loro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lavoro in luoghi diversi dall’ufficio e godono di autonomia nella definizione degli orari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di lavoro sulla base di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policy definite</a:t>
              </a:r>
            </a:p>
          </p:txBody>
        </p:sp>
        <p:sp>
          <p:nvSpPr>
            <p:cNvPr id="17" name="Rettangolo arrotondato 31">
              <a:extLst>
                <a:ext uri="{FF2B5EF4-FFF2-40B4-BE49-F238E27FC236}">
                  <a16:creationId xmlns:a16="http://schemas.microsoft.com/office/drawing/2014/main" id="{5BCA5EE7-5A1D-0C4F-8D0A-46996889915A}"/>
                </a:ext>
              </a:extLst>
            </p:cNvPr>
            <p:cNvSpPr/>
            <p:nvPr/>
          </p:nvSpPr>
          <p:spPr>
            <a:xfrm>
              <a:off x="3938492" y="3992970"/>
              <a:ext cx="1315896" cy="544478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8" name="CasellaDiTesto 35">
              <a:extLst>
                <a:ext uri="{FF2B5EF4-FFF2-40B4-BE49-F238E27FC236}">
                  <a16:creationId xmlns:a16="http://schemas.microsoft.com/office/drawing/2014/main" id="{CA508DB9-70C8-9E40-A15C-146640DE259E}"/>
                </a:ext>
              </a:extLst>
            </p:cNvPr>
            <p:cNvSpPr txBox="1"/>
            <p:nvPr/>
          </p:nvSpPr>
          <p:spPr>
            <a:xfrm>
              <a:off x="3812770" y="3992970"/>
              <a:ext cx="1582251" cy="3197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Flex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Space</a:t>
              </a:r>
            </a:p>
          </p:txBody>
        </p:sp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492936A9-048B-CE4C-8DA9-B84EEB5B0461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4596440" y="3238221"/>
              <a:ext cx="399373" cy="754750"/>
            </a:xfrm>
            <a:prstGeom prst="line">
              <a:avLst/>
            </a:prstGeom>
            <a:noFill/>
            <a:ln w="28575" cmpd="sng">
              <a:solidFill>
                <a:srgbClr val="BC8FDD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66C6C96-AFF3-C941-8D34-B45C61C3D1D4}"/>
              </a:ext>
            </a:extLst>
          </p:cNvPr>
          <p:cNvGrpSpPr/>
          <p:nvPr/>
        </p:nvGrpSpPr>
        <p:grpSpPr>
          <a:xfrm>
            <a:off x="6406940" y="4499974"/>
            <a:ext cx="3057962" cy="2205243"/>
            <a:chOff x="4910647" y="3696400"/>
            <a:chExt cx="3057962" cy="2205243"/>
          </a:xfrm>
        </p:grpSpPr>
        <p:sp>
          <p:nvSpPr>
            <p:cNvPr id="21" name="Rettangolo arrotondato 58">
              <a:extLst>
                <a:ext uri="{FF2B5EF4-FFF2-40B4-BE49-F238E27FC236}">
                  <a16:creationId xmlns:a16="http://schemas.microsoft.com/office/drawing/2014/main" id="{60D6C969-3075-F044-9DBB-FBF62E593342}"/>
                </a:ext>
              </a:extLst>
            </p:cNvPr>
            <p:cNvSpPr/>
            <p:nvPr/>
          </p:nvSpPr>
          <p:spPr>
            <a:xfrm>
              <a:off x="4910647" y="4807099"/>
              <a:ext cx="3057962" cy="1094544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BC8FDD"/>
              </a:solidFill>
            </a:ln>
          </p:spPr>
          <p:txBody>
            <a:bodyPr tIns="46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C’è una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forte attenzione al benessere delle persone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a cui viene data la possibilità attraverso lo Smart Working e altri servizi di conciliare al meglio le esigenze lavorative e private creando un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modello di organizzazione del lavoro diversificato e inclusivo</a:t>
              </a:r>
            </a:p>
          </p:txBody>
        </p:sp>
        <p:sp>
          <p:nvSpPr>
            <p:cNvPr id="22" name="Rettangolo arrotondato 33">
              <a:extLst>
                <a:ext uri="{FF2B5EF4-FFF2-40B4-BE49-F238E27FC236}">
                  <a16:creationId xmlns:a16="http://schemas.microsoft.com/office/drawing/2014/main" id="{1C976A53-7455-654D-B969-61DC2D5D3294}"/>
                </a:ext>
              </a:extLst>
            </p:cNvPr>
            <p:cNvSpPr/>
            <p:nvPr/>
          </p:nvSpPr>
          <p:spPr>
            <a:xfrm>
              <a:off x="5826078" y="3718540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3" name="CasellaDiTesto 35">
              <a:extLst>
                <a:ext uri="{FF2B5EF4-FFF2-40B4-BE49-F238E27FC236}">
                  <a16:creationId xmlns:a16="http://schemas.microsoft.com/office/drawing/2014/main" id="{D9C1E237-3F18-8E44-91A5-E1A1C4194272}"/>
                </a:ext>
              </a:extLst>
            </p:cNvPr>
            <p:cNvSpPr txBox="1"/>
            <p:nvPr/>
          </p:nvSpPr>
          <p:spPr>
            <a:xfrm>
              <a:off x="5716654" y="3696400"/>
              <a:ext cx="1289475" cy="524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Work-Life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Integration</a:t>
              </a:r>
            </a:p>
          </p:txBody>
        </p:sp>
        <p:cxnSp>
          <p:nvCxnSpPr>
            <p:cNvPr id="24" name="Straight Connector 51">
              <a:extLst>
                <a:ext uri="{FF2B5EF4-FFF2-40B4-BE49-F238E27FC236}">
                  <a16:creationId xmlns:a16="http://schemas.microsoft.com/office/drawing/2014/main" id="{71E5F0C0-7E28-FE42-9217-35494833EE8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6394438" y="4218958"/>
              <a:ext cx="45190" cy="588141"/>
            </a:xfrm>
            <a:prstGeom prst="line">
              <a:avLst/>
            </a:prstGeom>
            <a:noFill/>
            <a:ln w="28575" cmpd="sng">
              <a:solidFill>
                <a:srgbClr val="BC8FDD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2D1B2F1-E184-1447-9EE0-652D012D36E5}"/>
              </a:ext>
            </a:extLst>
          </p:cNvPr>
          <p:cNvGrpSpPr/>
          <p:nvPr/>
        </p:nvGrpSpPr>
        <p:grpSpPr>
          <a:xfrm>
            <a:off x="8336220" y="2138835"/>
            <a:ext cx="3530290" cy="2132434"/>
            <a:chOff x="6839929" y="1461389"/>
            <a:chExt cx="3530290" cy="2132433"/>
          </a:xfrm>
        </p:grpSpPr>
        <p:sp>
          <p:nvSpPr>
            <p:cNvPr id="26" name="Rettangolo arrotondato 27">
              <a:extLst>
                <a:ext uri="{FF2B5EF4-FFF2-40B4-BE49-F238E27FC236}">
                  <a16:creationId xmlns:a16="http://schemas.microsoft.com/office/drawing/2014/main" id="{AE3B5895-E1AC-4A45-B555-4F8B82EEBC52}"/>
                </a:ext>
              </a:extLst>
            </p:cNvPr>
            <p:cNvSpPr/>
            <p:nvPr/>
          </p:nvSpPr>
          <p:spPr>
            <a:xfrm>
              <a:off x="7337222" y="1461389"/>
              <a:ext cx="3032997" cy="1131624"/>
            </a:xfrm>
            <a:prstGeom prst="roundRect">
              <a:avLst>
                <a:gd name="adj" fmla="val 3376"/>
              </a:avLst>
            </a:prstGeom>
            <a:solidFill>
              <a:srgbClr val="FFFFFF"/>
            </a:solidFill>
            <a:ln w="19050">
              <a:solidFill>
                <a:srgbClr val="BC8FDD"/>
              </a:solidFill>
            </a:ln>
          </p:spPr>
          <p:txBody>
            <a:bodyPr t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336699"/>
                </a:buClr>
                <a:buSzTx/>
                <a:buFontTx/>
                <a:buNone/>
                <a:tabLst>
                  <a:tab pos="809551" algn="l"/>
                </a:tabLst>
                <a:defRPr/>
              </a:pP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Vi è una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totale flessibilità nella pianificazione delle attività </a:t>
              </a:r>
              <a:r>
                <a:rPr kumimoji="0" lang="it-IT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e nella scelta di orari e luoghi di lavoro. La piena responsabilizzazione dei team e delle persone </a:t>
              </a:r>
              <a:r>
                <a:rPr kumimoji="0" lang="it-IT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elimina la necessità di definire policy e regole</a:t>
              </a:r>
              <a:endParaRPr kumimoji="0" lang="it-IT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7" name="Rettangolo arrotondato 36">
              <a:extLst>
                <a:ext uri="{FF2B5EF4-FFF2-40B4-BE49-F238E27FC236}">
                  <a16:creationId xmlns:a16="http://schemas.microsoft.com/office/drawing/2014/main" id="{ABB63DF4-A5CC-F84E-8956-4D9DDF58BF67}"/>
                </a:ext>
              </a:extLst>
            </p:cNvPr>
            <p:cNvSpPr/>
            <p:nvPr/>
          </p:nvSpPr>
          <p:spPr>
            <a:xfrm>
              <a:off x="6944667" y="3003818"/>
              <a:ext cx="1080000" cy="501712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A6A6A6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7A13FBF-8B16-E84F-B258-990A95F42683}"/>
                </a:ext>
              </a:extLst>
            </p:cNvPr>
            <p:cNvSpPr txBox="1"/>
            <p:nvPr/>
          </p:nvSpPr>
          <p:spPr>
            <a:xfrm>
              <a:off x="6839929" y="3069122"/>
              <a:ext cx="1289475" cy="524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5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Border-Free</a:t>
              </a:r>
            </a:p>
          </p:txBody>
        </p:sp>
        <p:cxnSp>
          <p:nvCxnSpPr>
            <p:cNvPr id="29" name="Straight Connector 51">
              <a:extLst>
                <a:ext uri="{FF2B5EF4-FFF2-40B4-BE49-F238E27FC236}">
                  <a16:creationId xmlns:a16="http://schemas.microsoft.com/office/drawing/2014/main" id="{355B8665-B075-734C-A17D-EAC59990144A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7484667" y="2593013"/>
              <a:ext cx="1369054" cy="410805"/>
            </a:xfrm>
            <a:prstGeom prst="line">
              <a:avLst/>
            </a:prstGeom>
            <a:noFill/>
            <a:ln w="28575" cmpd="sng">
              <a:solidFill>
                <a:srgbClr val="BC8FDD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6F2C32AD-E444-5748-91DE-6C755151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" y="529294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/>
              <a:t>Smart Working Journey: </a:t>
            </a:r>
            <a:r>
              <a:rPr lang="en" sz="3600"/>
              <a:t>Work Styles</a:t>
            </a: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29674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07F1BEE4065F42818C5C617C988DD5" ma:contentTypeVersion="6" ma:contentTypeDescription="Creare un nuovo documento." ma:contentTypeScope="" ma:versionID="8b111e4734d098694fab975a736e5ece">
  <xsd:schema xmlns:xsd="http://www.w3.org/2001/XMLSchema" xmlns:xs="http://www.w3.org/2001/XMLSchema" xmlns:p="http://schemas.microsoft.com/office/2006/metadata/properties" xmlns:ns2="6af0d2e8-0f51-44b6-8e45-748a74c12944" targetNamespace="http://schemas.microsoft.com/office/2006/metadata/properties" ma:root="true" ma:fieldsID="5002aa01b6e95bb5891aca66e5222117" ns2:_="">
    <xsd:import namespace="6af0d2e8-0f51-44b6-8e45-748a74c129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0d2e8-0f51-44b6-8e45-748a74c1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A063EF-3472-4D1C-AE12-6A20863CFD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0BE449-9FEB-4DBF-AB48-7D635E5C2068}">
  <ds:schemaRefs>
    <ds:schemaRef ds:uri="cf37d4a1-6b8d-4af8-8e50-44541cc2b8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FE2B43-419D-4518-B6C5-D916C2D23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f0d2e8-0f51-44b6-8e45-748a74c129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2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1_Tema di Office</vt:lpstr>
      <vt:lpstr>Presentazione standard di PowerPoint</vt:lpstr>
      <vt:lpstr>Come impostare un progetto di Smart Working</vt:lpstr>
      <vt:lpstr>Vision &amp; Obiettivi</vt:lpstr>
      <vt:lpstr>Vision &amp; Obiettivi</vt:lpstr>
      <vt:lpstr>Smart Working Journey</vt:lpstr>
      <vt:lpstr>Smart Working Journey: Enabling Technology</vt:lpstr>
      <vt:lpstr>Smart Working Journey: Leadership &amp; Culture</vt:lpstr>
      <vt:lpstr>Smart Working Journey: Physical layout</vt:lpstr>
      <vt:lpstr>Smart Working Journey: Work Styles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VeLA Veloce, Leggero, Agile: Smart Working per la PA  </dc:title>
  <dc:creator>Sparaco Stefania</dc:creator>
  <cp:revision>4</cp:revision>
  <dcterms:created xsi:type="dcterms:W3CDTF">2018-09-05T06:50:41Z</dcterms:created>
  <dcterms:modified xsi:type="dcterms:W3CDTF">2020-04-27T21:25:02Z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0x010100EF07F1BEE4065F42818C5C617C988DD5</vt:lpwstr>
  </property>
  <property fmtid="{D5CDD505-2E9C-101B-9397-08002B2CF9AE}" pid="3" name="AuthorIds_UIVersion_2560">
    <vt:lpwstr>6</vt:lpwstr>
  </property>
</Properties>
</file>