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4" r:id="rId7"/>
    <p:sldId id="265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83"/>
    <a:srgbClr val="92B93B"/>
    <a:srgbClr val="3B96C9"/>
    <a:srgbClr val="006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raco Stefania" userId="ccddb935-ca0a-4331-aed5-0e43f464624b" providerId="ADAL" clId="{DBDE42FB-13AE-43BA-9F41-286A5CC7D5D6}"/>
    <pc:docChg chg="custSel addSld modSld sldOrd">
      <pc:chgData name="Sparaco Stefania" userId="ccddb935-ca0a-4331-aed5-0e43f464624b" providerId="ADAL" clId="{DBDE42FB-13AE-43BA-9F41-286A5CC7D5D6}" dt="2018-10-28T16:35:31.597" v="2095" actId="20577"/>
      <pc:docMkLst>
        <pc:docMk/>
      </pc:docMkLst>
      <pc:sldChg chg="modSp">
        <pc:chgData name="Sparaco Stefania" userId="ccddb935-ca0a-4331-aed5-0e43f464624b" providerId="ADAL" clId="{DBDE42FB-13AE-43BA-9F41-286A5CC7D5D6}" dt="2018-10-28T15:56:00.004" v="67" actId="20577"/>
        <pc:sldMkLst>
          <pc:docMk/>
          <pc:sldMk cId="1747312781" sldId="256"/>
        </pc:sldMkLst>
        <pc:spChg chg="mod">
          <ac:chgData name="Sparaco Stefania" userId="ccddb935-ca0a-4331-aed5-0e43f464624b" providerId="ADAL" clId="{DBDE42FB-13AE-43BA-9F41-286A5CC7D5D6}" dt="2018-10-28T15:55:17.181" v="19" actId="20577"/>
          <ac:spMkLst>
            <pc:docMk/>
            <pc:sldMk cId="1747312781" sldId="256"/>
            <ac:spMk id="2" creationId="{6FC538F5-38D6-4E10-A609-DAAD91B4D7B0}"/>
          </ac:spMkLst>
        </pc:spChg>
        <pc:spChg chg="mod">
          <ac:chgData name="Sparaco Stefania" userId="ccddb935-ca0a-4331-aed5-0e43f464624b" providerId="ADAL" clId="{DBDE42FB-13AE-43BA-9F41-286A5CC7D5D6}" dt="2018-10-28T15:56:00.004" v="67" actId="20577"/>
          <ac:spMkLst>
            <pc:docMk/>
            <pc:sldMk cId="1747312781" sldId="256"/>
            <ac:spMk id="3" creationId="{DCA7084D-86A6-4610-AC8B-9C37FB6FEBD2}"/>
          </ac:spMkLst>
        </pc:spChg>
      </pc:sldChg>
      <pc:sldChg chg="delSp modSp">
        <pc:chgData name="Sparaco Stefania" userId="ccddb935-ca0a-4331-aed5-0e43f464624b" providerId="ADAL" clId="{DBDE42FB-13AE-43BA-9F41-286A5CC7D5D6}" dt="2018-10-28T16:03:29.401" v="969" actId="27636"/>
        <pc:sldMkLst>
          <pc:docMk/>
          <pc:sldMk cId="2780203694" sldId="257"/>
        </pc:sldMkLst>
        <pc:spChg chg="mod">
          <ac:chgData name="Sparaco Stefania" userId="ccddb935-ca0a-4331-aed5-0e43f464624b" providerId="ADAL" clId="{DBDE42FB-13AE-43BA-9F41-286A5CC7D5D6}" dt="2018-10-28T15:56:06.365" v="86" actId="20577"/>
          <ac:spMkLst>
            <pc:docMk/>
            <pc:sldMk cId="2780203694" sldId="257"/>
            <ac:spMk id="2" creationId="{9F9C8AD8-27C4-478E-A6FF-99323C092A2F}"/>
          </ac:spMkLst>
        </pc:spChg>
        <pc:spChg chg="mod">
          <ac:chgData name="Sparaco Stefania" userId="ccddb935-ca0a-4331-aed5-0e43f464624b" providerId="ADAL" clId="{DBDE42FB-13AE-43BA-9F41-286A5CC7D5D6}" dt="2018-10-28T16:03:29.401" v="969" actId="27636"/>
          <ac:spMkLst>
            <pc:docMk/>
            <pc:sldMk cId="2780203694" sldId="257"/>
            <ac:spMk id="3" creationId="{C9C8F159-80DF-4221-B681-FC8D923D139D}"/>
          </ac:spMkLst>
        </pc:spChg>
        <pc:spChg chg="del">
          <ac:chgData name="Sparaco Stefania" userId="ccddb935-ca0a-4331-aed5-0e43f464624b" providerId="ADAL" clId="{DBDE42FB-13AE-43BA-9F41-286A5CC7D5D6}" dt="2018-10-28T15:56:32.891" v="89" actId="478"/>
          <ac:spMkLst>
            <pc:docMk/>
            <pc:sldMk cId="2780203694" sldId="257"/>
            <ac:spMk id="4" creationId="{BA4DF4C8-DAB2-472A-9E29-60A46AE764FD}"/>
          </ac:spMkLst>
        </pc:spChg>
      </pc:sldChg>
      <pc:sldChg chg="modSp add">
        <pc:chgData name="Sparaco Stefania" userId="ccddb935-ca0a-4331-aed5-0e43f464624b" providerId="ADAL" clId="{DBDE42FB-13AE-43BA-9F41-286A5CC7D5D6}" dt="2018-10-28T16:03:49.246" v="973" actId="20577"/>
        <pc:sldMkLst>
          <pc:docMk/>
          <pc:sldMk cId="838795841" sldId="258"/>
        </pc:sldMkLst>
        <pc:spChg chg="mod">
          <ac:chgData name="Sparaco Stefania" userId="ccddb935-ca0a-4331-aed5-0e43f464624b" providerId="ADAL" clId="{DBDE42FB-13AE-43BA-9F41-286A5CC7D5D6}" dt="2018-10-28T16:03:49.246" v="973" actId="20577"/>
          <ac:spMkLst>
            <pc:docMk/>
            <pc:sldMk cId="838795841" sldId="258"/>
            <ac:spMk id="2" creationId="{36CDE95A-9947-4BAC-B65A-71320D8D9565}"/>
          </ac:spMkLst>
        </pc:spChg>
        <pc:spChg chg="mod">
          <ac:chgData name="Sparaco Stefania" userId="ccddb935-ca0a-4331-aed5-0e43f464624b" providerId="ADAL" clId="{DBDE42FB-13AE-43BA-9F41-286A5CC7D5D6}" dt="2018-10-28T15:59:43.749" v="453" actId="20577"/>
          <ac:spMkLst>
            <pc:docMk/>
            <pc:sldMk cId="838795841" sldId="258"/>
            <ac:spMk id="3" creationId="{8516E742-445C-4D71-85C9-F8D1F55D3DEB}"/>
          </ac:spMkLst>
        </pc:spChg>
      </pc:sldChg>
      <pc:sldChg chg="modSp add">
        <pc:chgData name="Sparaco Stefania" userId="ccddb935-ca0a-4331-aed5-0e43f464624b" providerId="ADAL" clId="{DBDE42FB-13AE-43BA-9F41-286A5CC7D5D6}" dt="2018-10-28T16:03:45.319" v="972" actId="20577"/>
        <pc:sldMkLst>
          <pc:docMk/>
          <pc:sldMk cId="3833646460" sldId="259"/>
        </pc:sldMkLst>
        <pc:spChg chg="mod">
          <ac:chgData name="Sparaco Stefania" userId="ccddb935-ca0a-4331-aed5-0e43f464624b" providerId="ADAL" clId="{DBDE42FB-13AE-43BA-9F41-286A5CC7D5D6}" dt="2018-10-28T16:03:45.319" v="972" actId="20577"/>
          <ac:spMkLst>
            <pc:docMk/>
            <pc:sldMk cId="3833646460" sldId="259"/>
            <ac:spMk id="2" creationId="{1AE39EFC-3ECA-4918-988F-CB741C88884B}"/>
          </ac:spMkLst>
        </pc:spChg>
        <pc:spChg chg="mod">
          <ac:chgData name="Sparaco Stefania" userId="ccddb935-ca0a-4331-aed5-0e43f464624b" providerId="ADAL" clId="{DBDE42FB-13AE-43BA-9F41-286A5CC7D5D6}" dt="2018-10-28T16:03:06.074" v="967" actId="20577"/>
          <ac:spMkLst>
            <pc:docMk/>
            <pc:sldMk cId="3833646460" sldId="259"/>
            <ac:spMk id="3" creationId="{C1FC0794-7167-44AE-88CF-7DEC34008403}"/>
          </ac:spMkLst>
        </pc:spChg>
      </pc:sldChg>
      <pc:sldChg chg="addSp delSp modSp add ord">
        <pc:chgData name="Sparaco Stefania" userId="ccddb935-ca0a-4331-aed5-0e43f464624b" providerId="ADAL" clId="{DBDE42FB-13AE-43BA-9F41-286A5CC7D5D6}" dt="2018-10-28T16:13:01.729" v="1016"/>
        <pc:sldMkLst>
          <pc:docMk/>
          <pc:sldMk cId="1505021143" sldId="260"/>
        </pc:sldMkLst>
        <pc:spChg chg="del">
          <ac:chgData name="Sparaco Stefania" userId="ccddb935-ca0a-4331-aed5-0e43f464624b" providerId="ADAL" clId="{DBDE42FB-13AE-43BA-9F41-286A5CC7D5D6}" dt="2018-10-28T16:07:11.586" v="975" actId="478"/>
          <ac:spMkLst>
            <pc:docMk/>
            <pc:sldMk cId="1505021143" sldId="260"/>
            <ac:spMk id="2" creationId="{FA0AFB97-C093-4DAC-AE1F-79CAEFF3F78D}"/>
          </ac:spMkLst>
        </pc:spChg>
        <pc:spChg chg="del">
          <ac:chgData name="Sparaco Stefania" userId="ccddb935-ca0a-4331-aed5-0e43f464624b" providerId="ADAL" clId="{DBDE42FB-13AE-43BA-9F41-286A5CC7D5D6}" dt="2018-10-28T16:07:13.805" v="976" actId="478"/>
          <ac:spMkLst>
            <pc:docMk/>
            <pc:sldMk cId="1505021143" sldId="260"/>
            <ac:spMk id="3" creationId="{69E9EDF4-99A1-49FE-B7D8-FEDB29B93B48}"/>
          </ac:spMkLst>
        </pc:spChg>
        <pc:spChg chg="add mod">
          <ac:chgData name="Sparaco Stefania" userId="ccddb935-ca0a-4331-aed5-0e43f464624b" providerId="ADAL" clId="{DBDE42FB-13AE-43BA-9F41-286A5CC7D5D6}" dt="2018-10-28T16:12:07.014" v="1013" actId="1076"/>
          <ac:spMkLst>
            <pc:docMk/>
            <pc:sldMk cId="1505021143" sldId="260"/>
            <ac:spMk id="5" creationId="{2BAA4B38-2F3E-4CE1-853C-B5F14FFAAB13}"/>
          </ac:spMkLst>
        </pc:spChg>
        <pc:spChg chg="add mod">
          <ac:chgData name="Sparaco Stefania" userId="ccddb935-ca0a-4331-aed5-0e43f464624b" providerId="ADAL" clId="{DBDE42FB-13AE-43BA-9F41-286A5CC7D5D6}" dt="2018-10-28T16:09:16.004" v="983" actId="1076"/>
          <ac:spMkLst>
            <pc:docMk/>
            <pc:sldMk cId="1505021143" sldId="260"/>
            <ac:spMk id="6" creationId="{156C4D9A-4659-4716-BAD7-7F0FEDEA4A99}"/>
          </ac:spMkLst>
        </pc:spChg>
        <pc:spChg chg="add mod">
          <ac:chgData name="Sparaco Stefania" userId="ccddb935-ca0a-4331-aed5-0e43f464624b" providerId="ADAL" clId="{DBDE42FB-13AE-43BA-9F41-286A5CC7D5D6}" dt="2018-10-28T16:11:33.031" v="1010" actId="1076"/>
          <ac:spMkLst>
            <pc:docMk/>
            <pc:sldMk cId="1505021143" sldId="260"/>
            <ac:spMk id="9" creationId="{63E975AB-6ACA-40E3-8F71-49838881C680}"/>
          </ac:spMkLst>
        </pc:spChg>
        <pc:spChg chg="add mod">
          <ac:chgData name="Sparaco Stefania" userId="ccddb935-ca0a-4331-aed5-0e43f464624b" providerId="ADAL" clId="{DBDE42FB-13AE-43BA-9F41-286A5CC7D5D6}" dt="2018-10-28T16:12:18.863" v="1015" actId="1076"/>
          <ac:spMkLst>
            <pc:docMk/>
            <pc:sldMk cId="1505021143" sldId="260"/>
            <ac:spMk id="10" creationId="{01CF75B9-DCE3-44B0-A975-4F376A09094E}"/>
          </ac:spMkLst>
        </pc:spChg>
        <pc:picChg chg="add mod">
          <ac:chgData name="Sparaco Stefania" userId="ccddb935-ca0a-4331-aed5-0e43f464624b" providerId="ADAL" clId="{DBDE42FB-13AE-43BA-9F41-286A5CC7D5D6}" dt="2018-10-28T16:07:20.124" v="978" actId="1076"/>
          <ac:picMkLst>
            <pc:docMk/>
            <pc:sldMk cId="1505021143" sldId="260"/>
            <ac:picMk id="4" creationId="{3F1891AA-8F8A-4ED1-8F9C-674EA11DDA7B}"/>
          </ac:picMkLst>
        </pc:picChg>
        <pc:cxnChg chg="add mod">
          <ac:chgData name="Sparaco Stefania" userId="ccddb935-ca0a-4331-aed5-0e43f464624b" providerId="ADAL" clId="{DBDE42FB-13AE-43BA-9F41-286A5CC7D5D6}" dt="2018-10-28T16:10:42.027" v="1005" actId="692"/>
          <ac:cxnSpMkLst>
            <pc:docMk/>
            <pc:sldMk cId="1505021143" sldId="260"/>
            <ac:cxnSpMk id="8" creationId="{03D81045-5455-49A6-B0D0-F738B9ED67BE}"/>
          </ac:cxnSpMkLst>
        </pc:cxnChg>
      </pc:sldChg>
      <pc:sldChg chg="modSp add">
        <pc:chgData name="Sparaco Stefania" userId="ccddb935-ca0a-4331-aed5-0e43f464624b" providerId="ADAL" clId="{DBDE42FB-13AE-43BA-9F41-286A5CC7D5D6}" dt="2018-10-28T16:20:34.204" v="1384" actId="6549"/>
        <pc:sldMkLst>
          <pc:docMk/>
          <pc:sldMk cId="433285619" sldId="261"/>
        </pc:sldMkLst>
        <pc:spChg chg="mod">
          <ac:chgData name="Sparaco Stefania" userId="ccddb935-ca0a-4331-aed5-0e43f464624b" providerId="ADAL" clId="{DBDE42FB-13AE-43BA-9F41-286A5CC7D5D6}" dt="2018-10-28T16:20:11.773" v="1374" actId="20577"/>
          <ac:spMkLst>
            <pc:docMk/>
            <pc:sldMk cId="433285619" sldId="261"/>
            <ac:spMk id="2" creationId="{1AE39EFC-3ECA-4918-988F-CB741C88884B}"/>
          </ac:spMkLst>
        </pc:spChg>
        <pc:spChg chg="mod">
          <ac:chgData name="Sparaco Stefania" userId="ccddb935-ca0a-4331-aed5-0e43f464624b" providerId="ADAL" clId="{DBDE42FB-13AE-43BA-9F41-286A5CC7D5D6}" dt="2018-10-28T16:20:34.204" v="1384" actId="6549"/>
          <ac:spMkLst>
            <pc:docMk/>
            <pc:sldMk cId="433285619" sldId="261"/>
            <ac:spMk id="3" creationId="{C1FC0794-7167-44AE-88CF-7DEC34008403}"/>
          </ac:spMkLst>
        </pc:spChg>
      </pc:sldChg>
      <pc:sldChg chg="modSp add">
        <pc:chgData name="Sparaco Stefania" userId="ccddb935-ca0a-4331-aed5-0e43f464624b" providerId="ADAL" clId="{DBDE42FB-13AE-43BA-9F41-286A5CC7D5D6}" dt="2018-10-28T16:22:45.478" v="1718" actId="20577"/>
        <pc:sldMkLst>
          <pc:docMk/>
          <pc:sldMk cId="3733664507" sldId="262"/>
        </pc:sldMkLst>
        <pc:spChg chg="mod">
          <ac:chgData name="Sparaco Stefania" userId="ccddb935-ca0a-4331-aed5-0e43f464624b" providerId="ADAL" clId="{DBDE42FB-13AE-43BA-9F41-286A5CC7D5D6}" dt="2018-10-28T16:21:14.214" v="1392" actId="6549"/>
          <ac:spMkLst>
            <pc:docMk/>
            <pc:sldMk cId="3733664507" sldId="262"/>
            <ac:spMk id="2" creationId="{CB687D64-6E15-419F-B7A4-FCF8B175465C}"/>
          </ac:spMkLst>
        </pc:spChg>
        <pc:spChg chg="mod">
          <ac:chgData name="Sparaco Stefania" userId="ccddb935-ca0a-4331-aed5-0e43f464624b" providerId="ADAL" clId="{DBDE42FB-13AE-43BA-9F41-286A5CC7D5D6}" dt="2018-10-28T16:22:45.478" v="1718" actId="20577"/>
          <ac:spMkLst>
            <pc:docMk/>
            <pc:sldMk cId="3733664507" sldId="262"/>
            <ac:spMk id="3" creationId="{1CEBDC01-55F9-49F3-B1F7-B4A28A4B51AC}"/>
          </ac:spMkLst>
        </pc:spChg>
      </pc:sldChg>
      <pc:sldChg chg="modSp add">
        <pc:chgData name="Sparaco Stefania" userId="ccddb935-ca0a-4331-aed5-0e43f464624b" providerId="ADAL" clId="{DBDE42FB-13AE-43BA-9F41-286A5CC7D5D6}" dt="2018-10-28T16:23:47.564" v="1747"/>
        <pc:sldMkLst>
          <pc:docMk/>
          <pc:sldMk cId="3826247143" sldId="263"/>
        </pc:sldMkLst>
        <pc:spChg chg="mod">
          <ac:chgData name="Sparaco Stefania" userId="ccddb935-ca0a-4331-aed5-0e43f464624b" providerId="ADAL" clId="{DBDE42FB-13AE-43BA-9F41-286A5CC7D5D6}" dt="2018-10-28T16:23:43.292" v="1746" actId="20577"/>
          <ac:spMkLst>
            <pc:docMk/>
            <pc:sldMk cId="3826247143" sldId="263"/>
            <ac:spMk id="2" creationId="{48DE00A8-7A53-4F46-8ED7-A4996FF44CA5}"/>
          </ac:spMkLst>
        </pc:spChg>
        <pc:spChg chg="mod">
          <ac:chgData name="Sparaco Stefania" userId="ccddb935-ca0a-4331-aed5-0e43f464624b" providerId="ADAL" clId="{DBDE42FB-13AE-43BA-9F41-286A5CC7D5D6}" dt="2018-10-28T16:23:47.564" v="1747"/>
          <ac:spMkLst>
            <pc:docMk/>
            <pc:sldMk cId="3826247143" sldId="263"/>
            <ac:spMk id="3" creationId="{77547923-F1B6-4765-BF1D-A7F3200675C2}"/>
          </ac:spMkLst>
        </pc:spChg>
      </pc:sldChg>
      <pc:sldChg chg="modSp add">
        <pc:chgData name="Sparaco Stefania" userId="ccddb935-ca0a-4331-aed5-0e43f464624b" providerId="ADAL" clId="{DBDE42FB-13AE-43BA-9F41-286A5CC7D5D6}" dt="2018-10-28T16:35:31.597" v="2095" actId="20577"/>
        <pc:sldMkLst>
          <pc:docMk/>
          <pc:sldMk cId="1016433250" sldId="264"/>
        </pc:sldMkLst>
        <pc:spChg chg="mod">
          <ac:chgData name="Sparaco Stefania" userId="ccddb935-ca0a-4331-aed5-0e43f464624b" providerId="ADAL" clId="{DBDE42FB-13AE-43BA-9F41-286A5CC7D5D6}" dt="2018-10-28T16:24:17.248" v="1764" actId="20577"/>
          <ac:spMkLst>
            <pc:docMk/>
            <pc:sldMk cId="1016433250" sldId="264"/>
            <ac:spMk id="2" creationId="{2C589B1C-07FA-473B-B18F-7BB483C68153}"/>
          </ac:spMkLst>
        </pc:spChg>
        <pc:spChg chg="mod">
          <ac:chgData name="Sparaco Stefania" userId="ccddb935-ca0a-4331-aed5-0e43f464624b" providerId="ADAL" clId="{DBDE42FB-13AE-43BA-9F41-286A5CC7D5D6}" dt="2018-10-28T16:35:31.597" v="2095" actId="20577"/>
          <ac:spMkLst>
            <pc:docMk/>
            <pc:sldMk cId="1016433250" sldId="264"/>
            <ac:spMk id="3" creationId="{987FE6E2-4E1C-41BB-9391-5331DF0B3BD5}"/>
          </ac:spMkLst>
        </pc:spChg>
      </pc:sldChg>
      <pc:sldChg chg="modSp add">
        <pc:chgData name="Sparaco Stefania" userId="ccddb935-ca0a-4331-aed5-0e43f464624b" providerId="ADAL" clId="{DBDE42FB-13AE-43BA-9F41-286A5CC7D5D6}" dt="2018-10-28T16:35:00.952" v="2075" actId="5793"/>
        <pc:sldMkLst>
          <pc:docMk/>
          <pc:sldMk cId="1738023153" sldId="265"/>
        </pc:sldMkLst>
        <pc:spChg chg="mod">
          <ac:chgData name="Sparaco Stefania" userId="ccddb935-ca0a-4331-aed5-0e43f464624b" providerId="ADAL" clId="{DBDE42FB-13AE-43BA-9F41-286A5CC7D5D6}" dt="2018-10-28T16:25:04.945" v="1875" actId="20577"/>
          <ac:spMkLst>
            <pc:docMk/>
            <pc:sldMk cId="1738023153" sldId="265"/>
            <ac:spMk id="2" creationId="{5AC8D342-6EFE-4549-8D14-2DF42B09DB72}"/>
          </ac:spMkLst>
        </pc:spChg>
        <pc:spChg chg="mod">
          <ac:chgData name="Sparaco Stefania" userId="ccddb935-ca0a-4331-aed5-0e43f464624b" providerId="ADAL" clId="{DBDE42FB-13AE-43BA-9F41-286A5CC7D5D6}" dt="2018-10-28T16:35:00.952" v="2075" actId="5793"/>
          <ac:spMkLst>
            <pc:docMk/>
            <pc:sldMk cId="1738023153" sldId="265"/>
            <ac:spMk id="3" creationId="{55F9D882-A3EC-4294-8F0B-C9F9800B85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65C71-59FC-45EA-83F0-9AFE61A0BED7}" type="datetimeFigureOut">
              <a:rPr lang="it-IT" smtClean="0"/>
              <a:t>13/11/2018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1D1-C215-40B5-8459-14134D09A5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98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95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5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082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84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785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724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603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997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436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1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51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674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538F5-38D6-4E10-A609-DAAD91B4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0" y="1972595"/>
            <a:ext cx="5875865" cy="2387600"/>
          </a:xfrm>
        </p:spPr>
        <p:txBody>
          <a:bodyPr/>
          <a:lstStyle/>
          <a:p>
            <a:pPr algn="r"/>
            <a:r>
              <a:rPr lang="it-IT">
                <a:latin typeface="Corbel" panose="020B0503020204020204" pitchFamily="34" charset="0"/>
              </a:rPr>
              <a:t>Comitato Scientifico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A7084D-86A6-4610-AC8B-9C37FB6F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100" y="4688716"/>
            <a:ext cx="6218766" cy="1195249"/>
          </a:xfrm>
        </p:spPr>
        <p:txBody>
          <a:bodyPr>
            <a:normAutofit/>
          </a:bodyPr>
          <a:lstStyle/>
          <a:p>
            <a:pPr algn="r"/>
            <a:r>
              <a:rPr lang="it-IT" sz="3600"/>
              <a:t>29 ottobre 2018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A50E1D-A028-4756-A241-26704862BADB}"/>
              </a:ext>
            </a:extLst>
          </p:cNvPr>
          <p:cNvSpPr txBox="1"/>
          <p:nvPr/>
        </p:nvSpPr>
        <p:spPr>
          <a:xfrm>
            <a:off x="8483600" y="5461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>
                <a:solidFill>
                  <a:schemeClr val="bg1"/>
                </a:solidFill>
              </a:rPr>
              <a:t>SPAZIO LOGO ENTE</a:t>
            </a:r>
          </a:p>
        </p:txBody>
      </p:sp>
    </p:spTree>
    <p:extLst>
      <p:ext uri="{BB962C8B-B14F-4D97-AF65-F5344CB8AC3E}">
        <p14:creationId xmlns:p14="http://schemas.microsoft.com/office/powerpoint/2010/main" val="17473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E00A8-7A53-4F46-8ED7-A4996FF4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Ulteriori punti all’</a:t>
            </a:r>
            <a:r>
              <a:rPr lang="it-IT" err="1"/>
              <a:t>odg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547923-F1B6-4765-BF1D-A7F320067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Resoconto incontro con dipartimento pari opportunità nell’ambito del Progetto Lavoro Agile</a:t>
            </a:r>
          </a:p>
          <a:p>
            <a:pPr lvl="0"/>
            <a:r>
              <a:rPr lang="it-IT"/>
              <a:t>Aggiornamento esito gara affidamento servizi</a:t>
            </a:r>
          </a:p>
          <a:p>
            <a:pPr lvl="0"/>
            <a:r>
              <a:rPr lang="it-IT"/>
              <a:t>Rendicontazione costi: stato di avanzamento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C8AD8-27C4-478E-A6FF-99323C0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365125"/>
            <a:ext cx="10535652" cy="1325563"/>
          </a:xfrm>
        </p:spPr>
        <p:txBody>
          <a:bodyPr anchor="b" anchorCtr="0"/>
          <a:lstStyle/>
          <a:p>
            <a:r>
              <a:rPr lang="it-IT"/>
              <a:t>Ordine del giorno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C8F159-80DF-4221-B681-FC8D923D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557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t-IT"/>
              <a:t>Stato avanzamento lavori dei team e pianificazione attività di novembre e dicembre</a:t>
            </a:r>
          </a:p>
          <a:p>
            <a:pPr lvl="0"/>
            <a:r>
              <a:rPr lang="it-IT"/>
              <a:t>Prosecuzione delle altre attività previste dal progetto e puntualizzazione su alcune modalità di lavoro (con particolare riferimento alla abilitazione di ulteriori persone sulla piattaforma teams)</a:t>
            </a:r>
          </a:p>
          <a:p>
            <a:pPr lvl="0"/>
            <a:r>
              <a:rPr lang="it-IT"/>
              <a:t>Resoconto incontro con dipartimento pari opportunità nell’ambito del Progetto Lavoro Agile</a:t>
            </a:r>
          </a:p>
          <a:p>
            <a:pPr lvl="0"/>
            <a:r>
              <a:rPr lang="it-IT"/>
              <a:t>Aggiornamento esito gara affidamento servizi</a:t>
            </a:r>
          </a:p>
          <a:p>
            <a:pPr lvl="0"/>
            <a:r>
              <a:rPr lang="it-IT"/>
              <a:t>Rendicontazione costi: stato di avanzamento</a:t>
            </a:r>
          </a:p>
          <a:p>
            <a:pPr lvl="0"/>
            <a:r>
              <a:rPr lang="it-IT"/>
              <a:t>Varie ed eventuali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2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89B1C-07FA-473B-B18F-7BB483C6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Giro di tavolo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7FE6E2-4E1C-41BB-9391-5331DF0B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Come sta andando il progetto a 6 mesi dall’avvio?</a:t>
            </a:r>
          </a:p>
          <a:p>
            <a:r>
              <a:rPr lang="it-IT"/>
              <a:t>Punti di forza?</a:t>
            </a:r>
          </a:p>
          <a:p>
            <a:r>
              <a:rPr lang="it-IT"/>
              <a:t>Criticità?</a:t>
            </a:r>
          </a:p>
          <a:p>
            <a:r>
              <a:rPr lang="it-IT"/>
              <a:t>Necessità</a:t>
            </a:r>
          </a:p>
        </p:txBody>
      </p:sp>
    </p:spTree>
    <p:extLst>
      <p:ext uri="{BB962C8B-B14F-4D97-AF65-F5344CB8AC3E}">
        <p14:creationId xmlns:p14="http://schemas.microsoft.com/office/powerpoint/2010/main" val="101643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8D342-6EFE-4549-8D14-2DF42B09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Sperimentazioni in 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F9D882-A3EC-4294-8F0B-C9F9800B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/>
              <a:t>Veneto </a:t>
            </a:r>
          </a:p>
          <a:p>
            <a:r>
              <a:rPr lang="it-IT"/>
              <a:t>Comune di Bologna</a:t>
            </a:r>
          </a:p>
          <a:p>
            <a:r>
              <a:rPr lang="it-IT"/>
              <a:t>Friuli Venezia Giulia </a:t>
            </a:r>
          </a:p>
          <a:p>
            <a:r>
              <a:rPr lang="it-IT"/>
              <a:t>Lazio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it-IT"/>
          </a:p>
          <a:p>
            <a:pPr marL="457200" lvl="1" indent="0">
              <a:buNone/>
            </a:pPr>
            <a:r>
              <a:rPr lang="it-IT"/>
              <a:t>Promemoria: caricamento materiali su cartella di teams dedicata</a:t>
            </a:r>
          </a:p>
        </p:txBody>
      </p:sp>
    </p:spTree>
    <p:extLst>
      <p:ext uri="{BB962C8B-B14F-4D97-AF65-F5344CB8AC3E}">
        <p14:creationId xmlns:p14="http://schemas.microsoft.com/office/powerpoint/2010/main" val="173802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DE95A-9947-4BAC-B65A-71320D8D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1a) Stato avanzamento lavori dei team</a:t>
            </a:r>
            <a:br>
              <a:rPr lang="it-IT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16E742-445C-4D71-85C9-F8D1F55D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Team attivati:</a:t>
            </a:r>
          </a:p>
          <a:p>
            <a:pPr lvl="1"/>
            <a:r>
              <a:rPr lang="it-IT"/>
              <a:t>Tecnologie (primo output: sistematizzazione check list)</a:t>
            </a:r>
          </a:p>
          <a:p>
            <a:pPr lvl="1"/>
            <a:r>
              <a:rPr lang="it-IT"/>
              <a:t>Monitoraggio e KPI (work in progress: griglia indicatori)</a:t>
            </a:r>
          </a:p>
          <a:p>
            <a:pPr lvl="1"/>
            <a:r>
              <a:rPr lang="it-IT"/>
              <a:t>Disciplina (approfondimento discipline RER e PAT, confronto)</a:t>
            </a:r>
          </a:p>
          <a:p>
            <a:pPr lvl="1"/>
            <a:r>
              <a:rPr lang="it-IT"/>
              <a:t>Organizzazione e Performance (lavoro con Monitoraggio e KPI)</a:t>
            </a:r>
          </a:p>
        </p:txBody>
      </p:sp>
    </p:spTree>
    <p:extLst>
      <p:ext uri="{BB962C8B-B14F-4D97-AF65-F5344CB8AC3E}">
        <p14:creationId xmlns:p14="http://schemas.microsoft.com/office/powerpoint/2010/main" val="83879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39EFC-3ECA-4918-988F-CB741C88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1b) Pianificazione attività novembre e dicembre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C0794-7167-44AE-88CF-7DEC3400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/>
              <a:t>Novembre: </a:t>
            </a:r>
          </a:p>
          <a:p>
            <a:pPr lvl="1"/>
            <a:r>
              <a:rPr lang="it-IT"/>
              <a:t>Stand by team e fasatura con RTI aggiudicataria gara</a:t>
            </a:r>
          </a:p>
          <a:p>
            <a:pPr lvl="1"/>
            <a:r>
              <a:rPr lang="it-IT"/>
              <a:t>Pianificazione puntuale rilasci Team</a:t>
            </a:r>
          </a:p>
          <a:p>
            <a:pPr lvl="1"/>
            <a:r>
              <a:rPr lang="it-IT"/>
              <a:t>Riattivazione dei team e avvio team non ancora attivati (formazione, comunicazione, smart building)</a:t>
            </a:r>
          </a:p>
          <a:p>
            <a:r>
              <a:rPr lang="it-IT"/>
              <a:t>Dicembre:</a:t>
            </a:r>
          </a:p>
          <a:p>
            <a:pPr lvl="1"/>
            <a:r>
              <a:rPr lang="it-IT"/>
              <a:t>Attività dei team</a:t>
            </a:r>
          </a:p>
          <a:p>
            <a:pPr lvl="1"/>
            <a:r>
              <a:rPr lang="it-IT"/>
              <a:t>Evento di metà progetto</a:t>
            </a:r>
          </a:p>
          <a:p>
            <a:pPr lvl="1"/>
            <a:r>
              <a:rPr lang="it-IT"/>
              <a:t>I monitoraggio sperimentazione pilota (31/12)</a:t>
            </a:r>
          </a:p>
        </p:txBody>
      </p:sp>
    </p:spTree>
    <p:extLst>
      <p:ext uri="{BB962C8B-B14F-4D97-AF65-F5344CB8AC3E}">
        <p14:creationId xmlns:p14="http://schemas.microsoft.com/office/powerpoint/2010/main" val="383364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3">
            <a:extLst>
              <a:ext uri="{FF2B5EF4-FFF2-40B4-BE49-F238E27FC236}">
                <a16:creationId xmlns:a16="http://schemas.microsoft.com/office/drawing/2014/main" id="{3F1891AA-8F8A-4ED1-8F9C-674EA11DD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06075"/>
            <a:ext cx="10515600" cy="5245849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BAA4B38-2F3E-4CE1-853C-B5F14FFAAB13}"/>
              </a:ext>
            </a:extLst>
          </p:cNvPr>
          <p:cNvSpPr/>
          <p:nvPr/>
        </p:nvSpPr>
        <p:spPr>
          <a:xfrm>
            <a:off x="6496334" y="2888144"/>
            <a:ext cx="628649" cy="540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destra con strisce 5">
            <a:extLst>
              <a:ext uri="{FF2B5EF4-FFF2-40B4-BE49-F238E27FC236}">
                <a16:creationId xmlns:a16="http://schemas.microsoft.com/office/drawing/2014/main" id="{156C4D9A-4659-4716-BAD7-7F0FEDEA4A99}"/>
              </a:ext>
            </a:extLst>
          </p:cNvPr>
          <p:cNvSpPr/>
          <p:nvPr/>
        </p:nvSpPr>
        <p:spPr>
          <a:xfrm>
            <a:off x="8090452" y="3797099"/>
            <a:ext cx="1333500" cy="438151"/>
          </a:xfrm>
          <a:prstGeom prst="stripedRightArrow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3D81045-5455-49A6-B0D0-F738B9ED67BE}"/>
              </a:ext>
            </a:extLst>
          </p:cNvPr>
          <p:cNvCxnSpPr/>
          <p:nvPr/>
        </p:nvCxnSpPr>
        <p:spPr>
          <a:xfrm>
            <a:off x="7738281" y="1201003"/>
            <a:ext cx="0" cy="4850921"/>
          </a:xfrm>
          <a:prstGeom prst="line">
            <a:avLst/>
          </a:prstGeom>
          <a:ln w="79375"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63E975AB-6ACA-40E3-8F71-49838881C680}"/>
              </a:ext>
            </a:extLst>
          </p:cNvPr>
          <p:cNvSpPr/>
          <p:nvPr/>
        </p:nvSpPr>
        <p:spPr>
          <a:xfrm rot="10800000">
            <a:off x="9126445" y="4016174"/>
            <a:ext cx="297507" cy="272955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01CF75B9-DCE3-44B0-A975-4F376A09094E}"/>
              </a:ext>
            </a:extLst>
          </p:cNvPr>
          <p:cNvSpPr/>
          <p:nvPr/>
        </p:nvSpPr>
        <p:spPr>
          <a:xfrm rot="10800000">
            <a:off x="7019663" y="3156044"/>
            <a:ext cx="297507" cy="272955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02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39EFC-3ECA-4918-988F-CB741C88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2) Prosecuzione delle altre attività previste dal progetto (discussione e confronto)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FC0794-7167-44AE-88CF-7DEC3400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Ulteriori attività tra dicembre e gennaio</a:t>
            </a:r>
          </a:p>
          <a:p>
            <a:pPr lvl="1"/>
            <a:r>
              <a:rPr lang="it-IT"/>
              <a:t>Formazione (grazie a supporto fornitori gara)</a:t>
            </a:r>
          </a:p>
          <a:p>
            <a:pPr lvl="1"/>
            <a:r>
              <a:rPr lang="it-IT"/>
              <a:t>Analisi Organizzativa ripartendo dalle check list (TBC)</a:t>
            </a:r>
          </a:p>
          <a:p>
            <a:pPr marL="457200" lvl="1" indent="0">
              <a:buNone/>
            </a:pPr>
            <a:endParaRPr lang="it-IT"/>
          </a:p>
          <a:p>
            <a:pPr lvl="1"/>
            <a:r>
              <a:rPr lang="it-IT"/>
              <a:t>Affiancamento TEAM di singola amministrazione (TBC)</a:t>
            </a:r>
          </a:p>
          <a:p>
            <a:pPr marL="457200" lvl="1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28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87D64-6E15-419F-B7A4-FCF8B175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2b) puntualizzazione su alcune modalità di lavoro (abilitazione di ulteriori persone sulla teams)</a:t>
            </a:r>
            <a:br>
              <a:rPr lang="it-IT"/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EBDC01-55F9-49F3-B1F7-B4A28A4B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Proposta: attivazione di tutti i membri segnalati dalle amministrazioni.</a:t>
            </a:r>
          </a:p>
          <a:p>
            <a:r>
              <a:rPr lang="it-IT"/>
              <a:t>Raccordo interno su modalità di utilizzo corretto</a:t>
            </a:r>
          </a:p>
          <a:p>
            <a:endParaRPr lang="it-IT"/>
          </a:p>
          <a:p>
            <a:r>
              <a:rPr lang="it-IT"/>
              <a:t>Temi da definire quando sarà avviato il contratto: raccordo con fornitori e abilitazione fornitori a TEAMS. </a:t>
            </a:r>
          </a:p>
        </p:txBody>
      </p:sp>
    </p:spTree>
    <p:extLst>
      <p:ext uri="{BB962C8B-B14F-4D97-AF65-F5344CB8AC3E}">
        <p14:creationId xmlns:p14="http://schemas.microsoft.com/office/powerpoint/2010/main" val="3733664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07F1BEE4065F42818C5C617C988DD5" ma:contentTypeVersion="2" ma:contentTypeDescription="Creare un nuovo documento." ma:contentTypeScope="" ma:versionID="5eff9d6e0506d688df451ea2f3daa380">
  <xsd:schema xmlns:xsd="http://www.w3.org/2001/XMLSchema" xmlns:xs="http://www.w3.org/2001/XMLSchema" xmlns:p="http://schemas.microsoft.com/office/2006/metadata/properties" xmlns:ns2="6af0d2e8-0f51-44b6-8e45-748a74c12944" targetNamespace="http://schemas.microsoft.com/office/2006/metadata/properties" ma:root="true" ma:fieldsID="a825edbf9194ac071398f6ed6e9e1865" ns2:_="">
    <xsd:import namespace="6af0d2e8-0f51-44b6-8e45-748a74c129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f0d2e8-0f51-44b6-8e45-748a74c1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A4A369-70F0-4B7E-A761-9C7E699AB05E}">
  <ds:schemaRefs>
    <ds:schemaRef ds:uri="6af0d2e8-0f51-44b6-8e45-748a74c129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84A048A-5D55-4A96-BE75-8A4A0DEA0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EB7F4F-6955-4660-BCFF-39679F75FA4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VeLA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di Office</vt:lpstr>
      <vt:lpstr>Comitato Scientifico</vt:lpstr>
      <vt:lpstr>Ordine del giorno</vt:lpstr>
      <vt:lpstr>Giro di tavolo  </vt:lpstr>
      <vt:lpstr>Sperimentazioni in corso</vt:lpstr>
      <vt:lpstr>1a) Stato avanzamento lavori dei team </vt:lpstr>
      <vt:lpstr>1b) Pianificazione attività novembre e dicembre </vt:lpstr>
      <vt:lpstr>PowerPoint Presentation</vt:lpstr>
      <vt:lpstr>2) Prosecuzione delle altre attività previste dal progetto (discussione e confronto)</vt:lpstr>
      <vt:lpstr>2b) puntualizzazione su alcune modalità di lavoro (abilitazione di ulteriori persone sulla teams) </vt:lpstr>
      <vt:lpstr>Ulteriori punti all’odg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Sparaco Stefania</dc:creator>
  <cp:revision>1</cp:revision>
  <dcterms:created xsi:type="dcterms:W3CDTF">2018-10-28T15:53:06Z</dcterms:created>
  <dcterms:modified xsi:type="dcterms:W3CDTF">2018-11-13T08:28:48Z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0x010100EF07F1BEE4065F42818C5C617C988DD5</vt:lpwstr>
  </property>
</Properties>
</file>