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1" r:id="rId7"/>
    <p:sldId id="262" r:id="rId8"/>
    <p:sldId id="329" r:id="rId9"/>
    <p:sldId id="263" r:id="rId10"/>
    <p:sldId id="327" r:id="rId11"/>
    <p:sldId id="258" r:id="rId12"/>
    <p:sldId id="257" r:id="rId13"/>
    <p:sldId id="326" r:id="rId14"/>
    <p:sldId id="259" r:id="rId15"/>
    <p:sldId id="264" r:id="rId16"/>
    <p:sldId id="328" r:id="rId17"/>
    <p:sldId id="330" r:id="rId18"/>
    <p:sldId id="331" r:id="rId19"/>
    <p:sldId id="333" r:id="rId20"/>
    <p:sldId id="334" r:id="rId21"/>
    <p:sldId id="332" r:id="rId22"/>
    <p:sldId id="335" r:id="rId23"/>
    <p:sldId id="336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aco Stefania" initials="SS" lastIdx="1" clrIdx="0">
    <p:extLst>
      <p:ext uri="{19B8F6BF-5375-455C-9EA6-DF929625EA0E}">
        <p15:presenceInfo xmlns:p15="http://schemas.microsoft.com/office/powerpoint/2012/main" userId="S-1-5-21-530726339-931938001-1011632211-290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6T15:37:46.95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A0A075-AC20-41D8-B65C-1E737FE09142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536DDED3-29D3-41C1-9F61-F229E0CC9FD5}">
      <dgm:prSet phldrT="[Tes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it-IT">
              <a:latin typeface="+mn-lt"/>
            </a:rPr>
            <a:t>Gestionale </a:t>
          </a:r>
        </a:p>
      </dgm:t>
    </dgm:pt>
    <dgm:pt modelId="{718EC60B-F6CD-49F2-804F-69EBF2928FE6}" type="parTrans" cxnId="{04130498-5985-463F-929F-743E3894ABBB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CC552285-14E0-43DF-9ACB-34DEA959FAA0}" type="sibTrans" cxnId="{04130498-5985-463F-929F-743E3894ABBB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D5467812-3B6A-4AB1-9B52-316530054BE9}">
      <dgm:prSet phldrT="[Testo]"/>
      <dgm:spPr/>
      <dgm:t>
        <a:bodyPr/>
        <a:lstStyle/>
        <a:p>
          <a:r>
            <a:rPr lang="it-IT">
              <a:latin typeface="+mn-lt"/>
            </a:rPr>
            <a:t>A1. Indicazione di tempi e costi per l’adozione e per la gestione a regime della buona pratica</a:t>
          </a:r>
        </a:p>
      </dgm:t>
    </dgm:pt>
    <dgm:pt modelId="{088A684B-FE7A-44E9-B02A-765D9578CC14}" type="parTrans" cxnId="{0FE3E1D9-C9E1-4EF3-A953-A95AF909F1BE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D84F1650-92DD-4FA8-AFE4-7BA6863CAEEF}" type="sibTrans" cxnId="{0FE3E1D9-C9E1-4EF3-A953-A95AF909F1BE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C65C760D-7781-436F-B302-F46ABF399371}">
      <dgm:prSet phldrT="[Tes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>
              <a:latin typeface="+mn-lt"/>
            </a:rPr>
            <a:t>Organizzativo</a:t>
          </a:r>
        </a:p>
      </dgm:t>
    </dgm:pt>
    <dgm:pt modelId="{8638CE54-1EA1-46E9-A384-A63B8314E12A}" type="parTrans" cxnId="{090F189F-4674-40E7-95D2-794BE1144803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3EA20B6A-3D76-41D8-A8CF-A90CE684EEF4}" type="sibTrans" cxnId="{090F189F-4674-40E7-95D2-794BE1144803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D8EC6682-7F3C-498D-8BB0-D442BC112FCB}">
      <dgm:prSet phldrT="[Tes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>
              <a:latin typeface="+mn-lt"/>
            </a:rPr>
            <a:t>Tecnologico</a:t>
          </a:r>
        </a:p>
      </dgm:t>
    </dgm:pt>
    <dgm:pt modelId="{B0414841-AC98-4BA1-9316-A4A13AD58472}" type="parTrans" cxnId="{2A499CF2-AC4F-4B2B-972B-CB8CB723DD1D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AABC0125-27BD-4C94-9097-C9ABB216CBBB}" type="sibTrans" cxnId="{2A499CF2-AC4F-4B2B-972B-CB8CB723DD1D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533A0224-27B8-4515-A225-7B2B57FA6754}">
      <dgm:prSet phldrT="[Testo]" custT="1"/>
      <dgm:spPr/>
      <dgm:t>
        <a:bodyPr spcFirstLastPara="0" vert="horz" wrap="square" lIns="33020" tIns="24765" rIns="33020" bIns="24765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>
              <a:latin typeface="+mn-lt"/>
              <a:ea typeface="+mn-ea"/>
              <a:cs typeface="+mn-cs"/>
            </a:rPr>
            <a:t>A3. Elenco dei fattori tecnologici interni ed esterni (vedi check list tecnologica)</a:t>
          </a:r>
        </a:p>
      </dgm:t>
    </dgm:pt>
    <dgm:pt modelId="{DA77F05F-3CDC-4A07-B1A2-59DDC234C878}" type="parTrans" cxnId="{32AFC379-0F82-47F6-800C-78FB6D21E97A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4DD2891A-B6BA-4AED-94B4-40C414066E62}" type="sibTrans" cxnId="{32AFC379-0F82-47F6-800C-78FB6D21E97A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00ABAF44-CC54-4A1A-B5BE-3A603868687C}">
      <dgm:prSet phldrT="[Tes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>
              <a:latin typeface="+mn-lt"/>
            </a:rPr>
            <a:t>Amministrativo</a:t>
          </a:r>
        </a:p>
      </dgm:t>
    </dgm:pt>
    <dgm:pt modelId="{58C91E89-BD80-4F33-A97F-C75A752C45AF}" type="parTrans" cxnId="{84AAB6BF-52C5-4E7D-A32B-21E49C06B2BA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9430DAB5-1CCC-4544-8CCB-84CCFD92E537}" type="sibTrans" cxnId="{84AAB6BF-52C5-4E7D-A32B-21E49C06B2BA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1D9DF5E8-6A5D-49FF-B860-C12DE7185696}">
      <dgm:prSet phldrT="[Tes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>
              <a:latin typeface="+mn-lt"/>
            </a:rPr>
            <a:t>Comunicazione</a:t>
          </a:r>
        </a:p>
      </dgm:t>
    </dgm:pt>
    <dgm:pt modelId="{7B0207DB-7629-467A-BCE6-CF8C2157C893}" type="parTrans" cxnId="{876740D1-2D6F-4F13-A7D3-7333DDEE5C02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B2855BF7-7908-4268-96BB-B5A0A4EE3F4D}" type="sibTrans" cxnId="{876740D1-2D6F-4F13-A7D3-7333DDEE5C02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F96D21B5-447E-4AEE-9F1B-F3EA32D5532E}">
      <dgm:prSet/>
      <dgm:spPr/>
      <dgm:t>
        <a:bodyPr/>
        <a:lstStyle/>
        <a:p>
          <a:r>
            <a:rPr lang="it-IT">
              <a:latin typeface="+mn-lt"/>
            </a:rPr>
            <a:t>A2. Elenco dei fattori organizzativi interni ed esterni (fare riferimento anche a check list)</a:t>
          </a:r>
        </a:p>
      </dgm:t>
    </dgm:pt>
    <dgm:pt modelId="{57E251CC-7869-4FE4-8BC9-A59C5FAA714F}" type="sibTrans" cxnId="{FE84D014-432A-4A9A-B890-CEAF7CEEAC08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5BFEC2BE-6309-409F-93D4-9E682F7361EA}" type="parTrans" cxnId="{FE84D014-432A-4A9A-B890-CEAF7CEEAC08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6AB27238-28BC-40BF-BCEE-6DC467F587E8}">
      <dgm:prSet/>
      <dgm:spPr/>
      <dgm:t>
        <a:bodyPr/>
        <a:lstStyle/>
        <a:p>
          <a:r>
            <a:rPr lang="it-IT">
              <a:latin typeface="+mn-lt"/>
            </a:rPr>
            <a:t>A4. Descrizione delle possibili modalità di riuso e delle conseguenti varianti nel processo di adozione e fruizione della soluzione</a:t>
          </a:r>
        </a:p>
      </dgm:t>
    </dgm:pt>
    <dgm:pt modelId="{7C1E062A-DE99-46DC-8516-010B89AC378E}" type="parTrans" cxnId="{F8FFF806-0F68-4F83-B609-A566C581E68F}">
      <dgm:prSet/>
      <dgm:spPr/>
      <dgm:t>
        <a:bodyPr/>
        <a:lstStyle/>
        <a:p>
          <a:endParaRPr lang="it-IT"/>
        </a:p>
      </dgm:t>
    </dgm:pt>
    <dgm:pt modelId="{72A513BE-ABDE-4809-A7DF-200A5B706B0B}" type="sibTrans" cxnId="{F8FFF806-0F68-4F83-B609-A566C581E68F}">
      <dgm:prSet/>
      <dgm:spPr/>
      <dgm:t>
        <a:bodyPr/>
        <a:lstStyle/>
        <a:p>
          <a:endParaRPr lang="it-IT"/>
        </a:p>
      </dgm:t>
    </dgm:pt>
    <dgm:pt modelId="{A692D73F-60A6-4971-A5F5-0A7BFCBF31E0}" type="pres">
      <dgm:prSet presAssocID="{F8A0A075-AC20-41D8-B65C-1E737FE09142}" presName="theList" presStyleCnt="0">
        <dgm:presLayoutVars>
          <dgm:dir/>
          <dgm:animLvl val="lvl"/>
          <dgm:resizeHandles val="exact"/>
        </dgm:presLayoutVars>
      </dgm:prSet>
      <dgm:spPr/>
    </dgm:pt>
    <dgm:pt modelId="{2479870C-D123-47AE-A900-75A10E68BBBC}" type="pres">
      <dgm:prSet presAssocID="{536DDED3-29D3-41C1-9F61-F229E0CC9FD5}" presName="compNode" presStyleCnt="0"/>
      <dgm:spPr/>
    </dgm:pt>
    <dgm:pt modelId="{7D4755D7-CD80-4816-A434-FFD9A7EE5245}" type="pres">
      <dgm:prSet presAssocID="{536DDED3-29D3-41C1-9F61-F229E0CC9FD5}" presName="aNode" presStyleLbl="bgShp" presStyleIdx="0" presStyleCnt="5"/>
      <dgm:spPr/>
    </dgm:pt>
    <dgm:pt modelId="{B08AF03C-4057-4281-B675-184B20ED1487}" type="pres">
      <dgm:prSet presAssocID="{536DDED3-29D3-41C1-9F61-F229E0CC9FD5}" presName="textNode" presStyleLbl="bgShp" presStyleIdx="0" presStyleCnt="5"/>
      <dgm:spPr/>
    </dgm:pt>
    <dgm:pt modelId="{72654490-6CC2-42BA-98E7-976666DBBB42}" type="pres">
      <dgm:prSet presAssocID="{536DDED3-29D3-41C1-9F61-F229E0CC9FD5}" presName="compChildNode" presStyleCnt="0"/>
      <dgm:spPr/>
    </dgm:pt>
    <dgm:pt modelId="{C562670A-5C99-4A18-9CE4-3DD59BB96231}" type="pres">
      <dgm:prSet presAssocID="{536DDED3-29D3-41C1-9F61-F229E0CC9FD5}" presName="theInnerList" presStyleCnt="0"/>
      <dgm:spPr/>
    </dgm:pt>
    <dgm:pt modelId="{2D14E7D4-2BB4-4200-8075-AB89AE2D878B}" type="pres">
      <dgm:prSet presAssocID="{D5467812-3B6A-4AB1-9B52-316530054BE9}" presName="childNode" presStyleLbl="node1" presStyleIdx="0" presStyleCnt="4">
        <dgm:presLayoutVars>
          <dgm:bulletEnabled val="1"/>
        </dgm:presLayoutVars>
      </dgm:prSet>
      <dgm:spPr/>
    </dgm:pt>
    <dgm:pt modelId="{883E2CEC-8244-4312-A299-896E45811362}" type="pres">
      <dgm:prSet presAssocID="{536DDED3-29D3-41C1-9F61-F229E0CC9FD5}" presName="aSpace" presStyleCnt="0"/>
      <dgm:spPr/>
    </dgm:pt>
    <dgm:pt modelId="{11BADDFE-300E-4D25-AD4D-041E0035E29E}" type="pres">
      <dgm:prSet presAssocID="{C65C760D-7781-436F-B302-F46ABF399371}" presName="compNode" presStyleCnt="0"/>
      <dgm:spPr/>
    </dgm:pt>
    <dgm:pt modelId="{D0C97E67-3B0E-4B05-AA4D-3110A8CFDF69}" type="pres">
      <dgm:prSet presAssocID="{C65C760D-7781-436F-B302-F46ABF399371}" presName="aNode" presStyleLbl="bgShp" presStyleIdx="1" presStyleCnt="5"/>
      <dgm:spPr/>
    </dgm:pt>
    <dgm:pt modelId="{7F1772A4-ACE8-48AA-BE16-D67A4D40EF87}" type="pres">
      <dgm:prSet presAssocID="{C65C760D-7781-436F-B302-F46ABF399371}" presName="textNode" presStyleLbl="bgShp" presStyleIdx="1" presStyleCnt="5"/>
      <dgm:spPr/>
    </dgm:pt>
    <dgm:pt modelId="{802148D9-7BD0-4EBE-9E07-5C616AA53BA6}" type="pres">
      <dgm:prSet presAssocID="{C65C760D-7781-436F-B302-F46ABF399371}" presName="compChildNode" presStyleCnt="0"/>
      <dgm:spPr/>
    </dgm:pt>
    <dgm:pt modelId="{16882942-B3E1-49B7-BC30-1AC2FE3699E8}" type="pres">
      <dgm:prSet presAssocID="{C65C760D-7781-436F-B302-F46ABF399371}" presName="theInnerList" presStyleCnt="0"/>
      <dgm:spPr/>
    </dgm:pt>
    <dgm:pt modelId="{5BF82BA5-34E0-49FC-9560-6BFBBBBD29C8}" type="pres">
      <dgm:prSet presAssocID="{F96D21B5-447E-4AEE-9F1B-F3EA32D5532E}" presName="childNode" presStyleLbl="node1" presStyleIdx="1" presStyleCnt="4">
        <dgm:presLayoutVars>
          <dgm:bulletEnabled val="1"/>
        </dgm:presLayoutVars>
      </dgm:prSet>
      <dgm:spPr/>
    </dgm:pt>
    <dgm:pt modelId="{4075CA9D-03ED-4BE4-A157-4DD8780A275A}" type="pres">
      <dgm:prSet presAssocID="{C65C760D-7781-436F-B302-F46ABF399371}" presName="aSpace" presStyleCnt="0"/>
      <dgm:spPr/>
    </dgm:pt>
    <dgm:pt modelId="{B642F8C0-5812-4517-A94D-29758841CED1}" type="pres">
      <dgm:prSet presAssocID="{D8EC6682-7F3C-498D-8BB0-D442BC112FCB}" presName="compNode" presStyleCnt="0"/>
      <dgm:spPr/>
    </dgm:pt>
    <dgm:pt modelId="{915907F1-FA2C-4BC3-A4AF-B56ED56D7729}" type="pres">
      <dgm:prSet presAssocID="{D8EC6682-7F3C-498D-8BB0-D442BC112FCB}" presName="aNode" presStyleLbl="bgShp" presStyleIdx="2" presStyleCnt="5"/>
      <dgm:spPr/>
    </dgm:pt>
    <dgm:pt modelId="{D5774A35-E0A7-42C0-920F-B4F10B304748}" type="pres">
      <dgm:prSet presAssocID="{D8EC6682-7F3C-498D-8BB0-D442BC112FCB}" presName="textNode" presStyleLbl="bgShp" presStyleIdx="2" presStyleCnt="5"/>
      <dgm:spPr/>
    </dgm:pt>
    <dgm:pt modelId="{35D7AB90-9346-4136-ACC7-D241A2FA5B84}" type="pres">
      <dgm:prSet presAssocID="{D8EC6682-7F3C-498D-8BB0-D442BC112FCB}" presName="compChildNode" presStyleCnt="0"/>
      <dgm:spPr/>
    </dgm:pt>
    <dgm:pt modelId="{3D22547F-DACA-45D1-B859-F52948997E8E}" type="pres">
      <dgm:prSet presAssocID="{D8EC6682-7F3C-498D-8BB0-D442BC112FCB}" presName="theInnerList" presStyleCnt="0"/>
      <dgm:spPr/>
    </dgm:pt>
    <dgm:pt modelId="{45C865E2-B805-4FB7-B9DB-D618A38335EC}" type="pres">
      <dgm:prSet presAssocID="{533A0224-27B8-4515-A225-7B2B57FA6754}" presName="childNode" presStyleLbl="node1" presStyleIdx="2" presStyleCnt="4">
        <dgm:presLayoutVars>
          <dgm:bulletEnabled val="1"/>
        </dgm:presLayoutVars>
      </dgm:prSet>
      <dgm:spPr>
        <a:xfrm>
          <a:off x="7510592" y="1945992"/>
          <a:ext cx="2669976" cy="1953903"/>
        </a:xfrm>
        <a:prstGeom prst="roundRect">
          <a:avLst>
            <a:gd name="adj" fmla="val 10000"/>
          </a:avLst>
        </a:prstGeom>
      </dgm:spPr>
    </dgm:pt>
    <dgm:pt modelId="{7AD5C4AD-99CC-4AB6-8092-7D7F33FEE8EC}" type="pres">
      <dgm:prSet presAssocID="{533A0224-27B8-4515-A225-7B2B57FA6754}" presName="aSpace2" presStyleCnt="0"/>
      <dgm:spPr/>
    </dgm:pt>
    <dgm:pt modelId="{48AEA1EF-E255-4C76-AF7A-0FE57D5B3918}" type="pres">
      <dgm:prSet presAssocID="{6AB27238-28BC-40BF-BCEE-6DC467F587E8}" presName="childNode" presStyleLbl="node1" presStyleIdx="3" presStyleCnt="4">
        <dgm:presLayoutVars>
          <dgm:bulletEnabled val="1"/>
        </dgm:presLayoutVars>
      </dgm:prSet>
      <dgm:spPr/>
    </dgm:pt>
    <dgm:pt modelId="{E24D19A8-9AB3-4987-AF8D-64E22F646028}" type="pres">
      <dgm:prSet presAssocID="{D8EC6682-7F3C-498D-8BB0-D442BC112FCB}" presName="aSpace" presStyleCnt="0"/>
      <dgm:spPr/>
    </dgm:pt>
    <dgm:pt modelId="{5514A2E6-6A41-4855-BD82-8D3BDFFFC274}" type="pres">
      <dgm:prSet presAssocID="{00ABAF44-CC54-4A1A-B5BE-3A603868687C}" presName="compNode" presStyleCnt="0"/>
      <dgm:spPr/>
    </dgm:pt>
    <dgm:pt modelId="{F65409FD-C54A-4D87-B126-38BF2D6FD49E}" type="pres">
      <dgm:prSet presAssocID="{00ABAF44-CC54-4A1A-B5BE-3A603868687C}" presName="aNode" presStyleLbl="bgShp" presStyleIdx="3" presStyleCnt="5"/>
      <dgm:spPr/>
    </dgm:pt>
    <dgm:pt modelId="{9F6C803E-7CF2-4631-AC6A-D95E18B6C5D9}" type="pres">
      <dgm:prSet presAssocID="{00ABAF44-CC54-4A1A-B5BE-3A603868687C}" presName="textNode" presStyleLbl="bgShp" presStyleIdx="3" presStyleCnt="5"/>
      <dgm:spPr/>
    </dgm:pt>
    <dgm:pt modelId="{CA23E6FD-4ABD-4F3F-BAC7-657088CFC84B}" type="pres">
      <dgm:prSet presAssocID="{00ABAF44-CC54-4A1A-B5BE-3A603868687C}" presName="compChildNode" presStyleCnt="0"/>
      <dgm:spPr/>
    </dgm:pt>
    <dgm:pt modelId="{E0E9B720-11AA-4CFD-ACA7-6F8D53E03FE7}" type="pres">
      <dgm:prSet presAssocID="{00ABAF44-CC54-4A1A-B5BE-3A603868687C}" presName="theInnerList" presStyleCnt="0"/>
      <dgm:spPr/>
    </dgm:pt>
    <dgm:pt modelId="{0D2F979E-B2D9-4425-942E-7D6E517D62C6}" type="pres">
      <dgm:prSet presAssocID="{00ABAF44-CC54-4A1A-B5BE-3A603868687C}" presName="aSpace" presStyleCnt="0"/>
      <dgm:spPr/>
    </dgm:pt>
    <dgm:pt modelId="{C1C60941-B3E4-4111-A12B-8F7217DA00D5}" type="pres">
      <dgm:prSet presAssocID="{1D9DF5E8-6A5D-49FF-B860-C12DE7185696}" presName="compNode" presStyleCnt="0"/>
      <dgm:spPr/>
    </dgm:pt>
    <dgm:pt modelId="{368A40F0-AD84-42A4-B669-F4D62945B33D}" type="pres">
      <dgm:prSet presAssocID="{1D9DF5E8-6A5D-49FF-B860-C12DE7185696}" presName="aNode" presStyleLbl="bgShp" presStyleIdx="4" presStyleCnt="5"/>
      <dgm:spPr/>
    </dgm:pt>
    <dgm:pt modelId="{CB83810E-898D-4A76-AD39-78F47075CBDC}" type="pres">
      <dgm:prSet presAssocID="{1D9DF5E8-6A5D-49FF-B860-C12DE7185696}" presName="textNode" presStyleLbl="bgShp" presStyleIdx="4" presStyleCnt="5"/>
      <dgm:spPr/>
    </dgm:pt>
    <dgm:pt modelId="{54F4FB5A-86AB-49F4-A0BA-8A822054DB44}" type="pres">
      <dgm:prSet presAssocID="{1D9DF5E8-6A5D-49FF-B860-C12DE7185696}" presName="compChildNode" presStyleCnt="0"/>
      <dgm:spPr/>
    </dgm:pt>
    <dgm:pt modelId="{F75E22FB-6AAF-4C95-BFAE-953A1A8C74D4}" type="pres">
      <dgm:prSet presAssocID="{1D9DF5E8-6A5D-49FF-B860-C12DE7185696}" presName="theInnerList" presStyleCnt="0"/>
      <dgm:spPr/>
    </dgm:pt>
  </dgm:ptLst>
  <dgm:cxnLst>
    <dgm:cxn modelId="{7B5D9F01-8AE0-439A-A718-8EAEE00085CA}" type="presOf" srcId="{1D9DF5E8-6A5D-49FF-B860-C12DE7185696}" destId="{368A40F0-AD84-42A4-B669-F4D62945B33D}" srcOrd="0" destOrd="0" presId="urn:microsoft.com/office/officeart/2005/8/layout/lProcess2"/>
    <dgm:cxn modelId="{10E1CC01-642D-4324-8551-658A062A5FCB}" type="presOf" srcId="{D8EC6682-7F3C-498D-8BB0-D442BC112FCB}" destId="{D5774A35-E0A7-42C0-920F-B4F10B304748}" srcOrd="1" destOrd="0" presId="urn:microsoft.com/office/officeart/2005/8/layout/lProcess2"/>
    <dgm:cxn modelId="{F8FFF806-0F68-4F83-B609-A566C581E68F}" srcId="{D8EC6682-7F3C-498D-8BB0-D442BC112FCB}" destId="{6AB27238-28BC-40BF-BCEE-6DC467F587E8}" srcOrd="1" destOrd="0" parTransId="{7C1E062A-DE99-46DC-8516-010B89AC378E}" sibTransId="{72A513BE-ABDE-4809-A7DF-200A5B706B0B}"/>
    <dgm:cxn modelId="{FE84D014-432A-4A9A-B890-CEAF7CEEAC08}" srcId="{C65C760D-7781-436F-B302-F46ABF399371}" destId="{F96D21B5-447E-4AEE-9F1B-F3EA32D5532E}" srcOrd="0" destOrd="0" parTransId="{5BFEC2BE-6309-409F-93D4-9E682F7361EA}" sibTransId="{57E251CC-7869-4FE4-8BC9-A59C5FAA714F}"/>
    <dgm:cxn modelId="{79D92436-45E7-4C38-8EF1-FCA2FA683ACC}" type="presOf" srcId="{C65C760D-7781-436F-B302-F46ABF399371}" destId="{7F1772A4-ACE8-48AA-BE16-D67A4D40EF87}" srcOrd="1" destOrd="0" presId="urn:microsoft.com/office/officeart/2005/8/layout/lProcess2"/>
    <dgm:cxn modelId="{9A81CB3E-41CC-4F3D-8524-ED88A62014E4}" type="presOf" srcId="{536DDED3-29D3-41C1-9F61-F229E0CC9FD5}" destId="{7D4755D7-CD80-4816-A434-FFD9A7EE5245}" srcOrd="0" destOrd="0" presId="urn:microsoft.com/office/officeart/2005/8/layout/lProcess2"/>
    <dgm:cxn modelId="{1D78874B-8253-49DC-B318-A6B307A1EE49}" type="presOf" srcId="{536DDED3-29D3-41C1-9F61-F229E0CC9FD5}" destId="{B08AF03C-4057-4281-B675-184B20ED1487}" srcOrd="1" destOrd="0" presId="urn:microsoft.com/office/officeart/2005/8/layout/lProcess2"/>
    <dgm:cxn modelId="{641BF74C-43BD-46D4-B4C7-257DFF41376F}" type="presOf" srcId="{533A0224-27B8-4515-A225-7B2B57FA6754}" destId="{45C865E2-B805-4FB7-B9DB-D618A38335EC}" srcOrd="0" destOrd="0" presId="urn:microsoft.com/office/officeart/2005/8/layout/lProcess2"/>
    <dgm:cxn modelId="{EA03984E-C9E8-479F-AC34-287E9482ACF2}" type="presOf" srcId="{D8EC6682-7F3C-498D-8BB0-D442BC112FCB}" destId="{915907F1-FA2C-4BC3-A4AF-B56ED56D7729}" srcOrd="0" destOrd="0" presId="urn:microsoft.com/office/officeart/2005/8/layout/lProcess2"/>
    <dgm:cxn modelId="{8921B751-0AD8-4859-8629-D069B15573AD}" type="presOf" srcId="{C65C760D-7781-436F-B302-F46ABF399371}" destId="{D0C97E67-3B0E-4B05-AA4D-3110A8CFDF69}" srcOrd="0" destOrd="0" presId="urn:microsoft.com/office/officeart/2005/8/layout/lProcess2"/>
    <dgm:cxn modelId="{32AFC379-0F82-47F6-800C-78FB6D21E97A}" srcId="{D8EC6682-7F3C-498D-8BB0-D442BC112FCB}" destId="{533A0224-27B8-4515-A225-7B2B57FA6754}" srcOrd="0" destOrd="0" parTransId="{DA77F05F-3CDC-4A07-B1A2-59DDC234C878}" sibTransId="{4DD2891A-B6BA-4AED-94B4-40C414066E62}"/>
    <dgm:cxn modelId="{F94E4383-423B-4CEE-BE8F-B8C0D438C446}" type="presOf" srcId="{1D9DF5E8-6A5D-49FF-B860-C12DE7185696}" destId="{CB83810E-898D-4A76-AD39-78F47075CBDC}" srcOrd="1" destOrd="0" presId="urn:microsoft.com/office/officeart/2005/8/layout/lProcess2"/>
    <dgm:cxn modelId="{B4163585-808C-481A-86AF-3A3CC023724E}" type="presOf" srcId="{F8A0A075-AC20-41D8-B65C-1E737FE09142}" destId="{A692D73F-60A6-4971-A5F5-0A7BFCBF31E0}" srcOrd="0" destOrd="0" presId="urn:microsoft.com/office/officeart/2005/8/layout/lProcess2"/>
    <dgm:cxn modelId="{04130498-5985-463F-929F-743E3894ABBB}" srcId="{F8A0A075-AC20-41D8-B65C-1E737FE09142}" destId="{536DDED3-29D3-41C1-9F61-F229E0CC9FD5}" srcOrd="0" destOrd="0" parTransId="{718EC60B-F6CD-49F2-804F-69EBF2928FE6}" sibTransId="{CC552285-14E0-43DF-9ACB-34DEA959FAA0}"/>
    <dgm:cxn modelId="{090F189F-4674-40E7-95D2-794BE1144803}" srcId="{F8A0A075-AC20-41D8-B65C-1E737FE09142}" destId="{C65C760D-7781-436F-B302-F46ABF399371}" srcOrd="1" destOrd="0" parTransId="{8638CE54-1EA1-46E9-A384-A63B8314E12A}" sibTransId="{3EA20B6A-3D76-41D8-A8CF-A90CE684EEF4}"/>
    <dgm:cxn modelId="{2D3E41AE-7B31-4F39-9F46-E67D7909599A}" type="presOf" srcId="{F96D21B5-447E-4AEE-9F1B-F3EA32D5532E}" destId="{5BF82BA5-34E0-49FC-9560-6BFBBBBD29C8}" srcOrd="0" destOrd="0" presId="urn:microsoft.com/office/officeart/2005/8/layout/lProcess2"/>
    <dgm:cxn modelId="{84AAB6BF-52C5-4E7D-A32B-21E49C06B2BA}" srcId="{F8A0A075-AC20-41D8-B65C-1E737FE09142}" destId="{00ABAF44-CC54-4A1A-B5BE-3A603868687C}" srcOrd="3" destOrd="0" parTransId="{58C91E89-BD80-4F33-A97F-C75A752C45AF}" sibTransId="{9430DAB5-1CCC-4544-8CCB-84CCFD92E537}"/>
    <dgm:cxn modelId="{8A6C58C5-EBBC-41EE-95E1-FBF49B9E573D}" type="presOf" srcId="{6AB27238-28BC-40BF-BCEE-6DC467F587E8}" destId="{48AEA1EF-E255-4C76-AF7A-0FE57D5B3918}" srcOrd="0" destOrd="0" presId="urn:microsoft.com/office/officeart/2005/8/layout/lProcess2"/>
    <dgm:cxn modelId="{876740D1-2D6F-4F13-A7D3-7333DDEE5C02}" srcId="{F8A0A075-AC20-41D8-B65C-1E737FE09142}" destId="{1D9DF5E8-6A5D-49FF-B860-C12DE7185696}" srcOrd="4" destOrd="0" parTransId="{7B0207DB-7629-467A-BCE6-CF8C2157C893}" sibTransId="{B2855BF7-7908-4268-96BB-B5A0A4EE3F4D}"/>
    <dgm:cxn modelId="{0FE3E1D9-C9E1-4EF3-A953-A95AF909F1BE}" srcId="{536DDED3-29D3-41C1-9F61-F229E0CC9FD5}" destId="{D5467812-3B6A-4AB1-9B52-316530054BE9}" srcOrd="0" destOrd="0" parTransId="{088A684B-FE7A-44E9-B02A-765D9578CC14}" sibTransId="{D84F1650-92DD-4FA8-AFE4-7BA6863CAEEF}"/>
    <dgm:cxn modelId="{C31233DD-061F-4E10-877B-C1F7EA3E5678}" type="presOf" srcId="{00ABAF44-CC54-4A1A-B5BE-3A603868687C}" destId="{F65409FD-C54A-4D87-B126-38BF2D6FD49E}" srcOrd="0" destOrd="0" presId="urn:microsoft.com/office/officeart/2005/8/layout/lProcess2"/>
    <dgm:cxn modelId="{00FC33E5-32AF-4264-A06F-4D394E8598FF}" type="presOf" srcId="{D5467812-3B6A-4AB1-9B52-316530054BE9}" destId="{2D14E7D4-2BB4-4200-8075-AB89AE2D878B}" srcOrd="0" destOrd="0" presId="urn:microsoft.com/office/officeart/2005/8/layout/lProcess2"/>
    <dgm:cxn modelId="{2A499CF2-AC4F-4B2B-972B-CB8CB723DD1D}" srcId="{F8A0A075-AC20-41D8-B65C-1E737FE09142}" destId="{D8EC6682-7F3C-498D-8BB0-D442BC112FCB}" srcOrd="2" destOrd="0" parTransId="{B0414841-AC98-4BA1-9316-A4A13AD58472}" sibTransId="{AABC0125-27BD-4C94-9097-C9ABB216CBBB}"/>
    <dgm:cxn modelId="{E36693F5-2D56-49E1-90D0-FBD959A96A75}" type="presOf" srcId="{00ABAF44-CC54-4A1A-B5BE-3A603868687C}" destId="{9F6C803E-7CF2-4631-AC6A-D95E18B6C5D9}" srcOrd="1" destOrd="0" presId="urn:microsoft.com/office/officeart/2005/8/layout/lProcess2"/>
    <dgm:cxn modelId="{15C3C181-B9DC-4DAF-955A-7F29F62E81E0}" type="presParOf" srcId="{A692D73F-60A6-4971-A5F5-0A7BFCBF31E0}" destId="{2479870C-D123-47AE-A900-75A10E68BBBC}" srcOrd="0" destOrd="0" presId="urn:microsoft.com/office/officeart/2005/8/layout/lProcess2"/>
    <dgm:cxn modelId="{71609270-AC9C-4EB9-A30C-E62DFC030472}" type="presParOf" srcId="{2479870C-D123-47AE-A900-75A10E68BBBC}" destId="{7D4755D7-CD80-4816-A434-FFD9A7EE5245}" srcOrd="0" destOrd="0" presId="urn:microsoft.com/office/officeart/2005/8/layout/lProcess2"/>
    <dgm:cxn modelId="{A8142416-F6BC-4058-9A63-32F5CBBF118C}" type="presParOf" srcId="{2479870C-D123-47AE-A900-75A10E68BBBC}" destId="{B08AF03C-4057-4281-B675-184B20ED1487}" srcOrd="1" destOrd="0" presId="urn:microsoft.com/office/officeart/2005/8/layout/lProcess2"/>
    <dgm:cxn modelId="{34B20BCA-88C2-4EEA-9AA6-340DCE2B6FB2}" type="presParOf" srcId="{2479870C-D123-47AE-A900-75A10E68BBBC}" destId="{72654490-6CC2-42BA-98E7-976666DBBB42}" srcOrd="2" destOrd="0" presId="urn:microsoft.com/office/officeart/2005/8/layout/lProcess2"/>
    <dgm:cxn modelId="{47A4F671-34F7-4F57-BB06-6A5DC23FAA11}" type="presParOf" srcId="{72654490-6CC2-42BA-98E7-976666DBBB42}" destId="{C562670A-5C99-4A18-9CE4-3DD59BB96231}" srcOrd="0" destOrd="0" presId="urn:microsoft.com/office/officeart/2005/8/layout/lProcess2"/>
    <dgm:cxn modelId="{AF97C0AB-1051-41BC-9769-CC9A1049FC4B}" type="presParOf" srcId="{C562670A-5C99-4A18-9CE4-3DD59BB96231}" destId="{2D14E7D4-2BB4-4200-8075-AB89AE2D878B}" srcOrd="0" destOrd="0" presId="urn:microsoft.com/office/officeart/2005/8/layout/lProcess2"/>
    <dgm:cxn modelId="{AC1CAA22-82F7-4A3F-9C05-D3C81F7A8ADA}" type="presParOf" srcId="{A692D73F-60A6-4971-A5F5-0A7BFCBF31E0}" destId="{883E2CEC-8244-4312-A299-896E45811362}" srcOrd="1" destOrd="0" presId="urn:microsoft.com/office/officeart/2005/8/layout/lProcess2"/>
    <dgm:cxn modelId="{E382EBD8-D3FB-4620-9609-CD69664CDA5E}" type="presParOf" srcId="{A692D73F-60A6-4971-A5F5-0A7BFCBF31E0}" destId="{11BADDFE-300E-4D25-AD4D-041E0035E29E}" srcOrd="2" destOrd="0" presId="urn:microsoft.com/office/officeart/2005/8/layout/lProcess2"/>
    <dgm:cxn modelId="{7A387ED9-7699-45D3-BF8E-EAA7168B5147}" type="presParOf" srcId="{11BADDFE-300E-4D25-AD4D-041E0035E29E}" destId="{D0C97E67-3B0E-4B05-AA4D-3110A8CFDF69}" srcOrd="0" destOrd="0" presId="urn:microsoft.com/office/officeart/2005/8/layout/lProcess2"/>
    <dgm:cxn modelId="{6D3649C3-8086-4918-A3D1-59F8DD77BF90}" type="presParOf" srcId="{11BADDFE-300E-4D25-AD4D-041E0035E29E}" destId="{7F1772A4-ACE8-48AA-BE16-D67A4D40EF87}" srcOrd="1" destOrd="0" presId="urn:microsoft.com/office/officeart/2005/8/layout/lProcess2"/>
    <dgm:cxn modelId="{32270C28-FE23-4F94-B90B-041542450ED4}" type="presParOf" srcId="{11BADDFE-300E-4D25-AD4D-041E0035E29E}" destId="{802148D9-7BD0-4EBE-9E07-5C616AA53BA6}" srcOrd="2" destOrd="0" presId="urn:microsoft.com/office/officeart/2005/8/layout/lProcess2"/>
    <dgm:cxn modelId="{ED14476F-CE5F-465F-905F-9C68B3911BDA}" type="presParOf" srcId="{802148D9-7BD0-4EBE-9E07-5C616AA53BA6}" destId="{16882942-B3E1-49B7-BC30-1AC2FE3699E8}" srcOrd="0" destOrd="0" presId="urn:microsoft.com/office/officeart/2005/8/layout/lProcess2"/>
    <dgm:cxn modelId="{8BDE4939-643B-4D0A-BF77-334BF70A9BAA}" type="presParOf" srcId="{16882942-B3E1-49B7-BC30-1AC2FE3699E8}" destId="{5BF82BA5-34E0-49FC-9560-6BFBBBBD29C8}" srcOrd="0" destOrd="0" presId="urn:microsoft.com/office/officeart/2005/8/layout/lProcess2"/>
    <dgm:cxn modelId="{2626BEFF-C86F-4AE3-BBCD-277074B031EE}" type="presParOf" srcId="{A692D73F-60A6-4971-A5F5-0A7BFCBF31E0}" destId="{4075CA9D-03ED-4BE4-A157-4DD8780A275A}" srcOrd="3" destOrd="0" presId="urn:microsoft.com/office/officeart/2005/8/layout/lProcess2"/>
    <dgm:cxn modelId="{E31EF78F-6651-480F-B573-780D638518BC}" type="presParOf" srcId="{A692D73F-60A6-4971-A5F5-0A7BFCBF31E0}" destId="{B642F8C0-5812-4517-A94D-29758841CED1}" srcOrd="4" destOrd="0" presId="urn:microsoft.com/office/officeart/2005/8/layout/lProcess2"/>
    <dgm:cxn modelId="{F4747DAC-6338-4A7B-A5AE-5A11FCAD0B62}" type="presParOf" srcId="{B642F8C0-5812-4517-A94D-29758841CED1}" destId="{915907F1-FA2C-4BC3-A4AF-B56ED56D7729}" srcOrd="0" destOrd="0" presId="urn:microsoft.com/office/officeart/2005/8/layout/lProcess2"/>
    <dgm:cxn modelId="{CD332436-D3A8-482B-9CC5-7C140BF6D11B}" type="presParOf" srcId="{B642F8C0-5812-4517-A94D-29758841CED1}" destId="{D5774A35-E0A7-42C0-920F-B4F10B304748}" srcOrd="1" destOrd="0" presId="urn:microsoft.com/office/officeart/2005/8/layout/lProcess2"/>
    <dgm:cxn modelId="{74639921-A405-477C-9E37-5FEF944A2BA0}" type="presParOf" srcId="{B642F8C0-5812-4517-A94D-29758841CED1}" destId="{35D7AB90-9346-4136-ACC7-D241A2FA5B84}" srcOrd="2" destOrd="0" presId="urn:microsoft.com/office/officeart/2005/8/layout/lProcess2"/>
    <dgm:cxn modelId="{45FC208F-0139-4F35-B39A-909B814615C4}" type="presParOf" srcId="{35D7AB90-9346-4136-ACC7-D241A2FA5B84}" destId="{3D22547F-DACA-45D1-B859-F52948997E8E}" srcOrd="0" destOrd="0" presId="urn:microsoft.com/office/officeart/2005/8/layout/lProcess2"/>
    <dgm:cxn modelId="{FE988706-A6C2-4654-A419-E2BE012632C1}" type="presParOf" srcId="{3D22547F-DACA-45D1-B859-F52948997E8E}" destId="{45C865E2-B805-4FB7-B9DB-D618A38335EC}" srcOrd="0" destOrd="0" presId="urn:microsoft.com/office/officeart/2005/8/layout/lProcess2"/>
    <dgm:cxn modelId="{A11563E5-DACD-46BC-A2CA-A0AC74F609A7}" type="presParOf" srcId="{3D22547F-DACA-45D1-B859-F52948997E8E}" destId="{7AD5C4AD-99CC-4AB6-8092-7D7F33FEE8EC}" srcOrd="1" destOrd="0" presId="urn:microsoft.com/office/officeart/2005/8/layout/lProcess2"/>
    <dgm:cxn modelId="{EA190F5A-7C07-4809-8952-4DBB4A75A1A4}" type="presParOf" srcId="{3D22547F-DACA-45D1-B859-F52948997E8E}" destId="{48AEA1EF-E255-4C76-AF7A-0FE57D5B3918}" srcOrd="2" destOrd="0" presId="urn:microsoft.com/office/officeart/2005/8/layout/lProcess2"/>
    <dgm:cxn modelId="{F56AEF92-52FA-426C-8425-541AC6F31E83}" type="presParOf" srcId="{A692D73F-60A6-4971-A5F5-0A7BFCBF31E0}" destId="{E24D19A8-9AB3-4987-AF8D-64E22F646028}" srcOrd="5" destOrd="0" presId="urn:microsoft.com/office/officeart/2005/8/layout/lProcess2"/>
    <dgm:cxn modelId="{736262FA-4DDC-44EC-9610-10FCCF9D4D1D}" type="presParOf" srcId="{A692D73F-60A6-4971-A5F5-0A7BFCBF31E0}" destId="{5514A2E6-6A41-4855-BD82-8D3BDFFFC274}" srcOrd="6" destOrd="0" presId="urn:microsoft.com/office/officeart/2005/8/layout/lProcess2"/>
    <dgm:cxn modelId="{177B9628-B1BB-455F-87B9-0C21C34E577F}" type="presParOf" srcId="{5514A2E6-6A41-4855-BD82-8D3BDFFFC274}" destId="{F65409FD-C54A-4D87-B126-38BF2D6FD49E}" srcOrd="0" destOrd="0" presId="urn:microsoft.com/office/officeart/2005/8/layout/lProcess2"/>
    <dgm:cxn modelId="{F65395E7-F848-452A-BED8-7F902FD6249E}" type="presParOf" srcId="{5514A2E6-6A41-4855-BD82-8D3BDFFFC274}" destId="{9F6C803E-7CF2-4631-AC6A-D95E18B6C5D9}" srcOrd="1" destOrd="0" presId="urn:microsoft.com/office/officeart/2005/8/layout/lProcess2"/>
    <dgm:cxn modelId="{E25668D7-33CB-4738-9D57-B57B2A393DE6}" type="presParOf" srcId="{5514A2E6-6A41-4855-BD82-8D3BDFFFC274}" destId="{CA23E6FD-4ABD-4F3F-BAC7-657088CFC84B}" srcOrd="2" destOrd="0" presId="urn:microsoft.com/office/officeart/2005/8/layout/lProcess2"/>
    <dgm:cxn modelId="{39019702-48F8-4999-B5C0-F08211C85104}" type="presParOf" srcId="{CA23E6FD-4ABD-4F3F-BAC7-657088CFC84B}" destId="{E0E9B720-11AA-4CFD-ACA7-6F8D53E03FE7}" srcOrd="0" destOrd="0" presId="urn:microsoft.com/office/officeart/2005/8/layout/lProcess2"/>
    <dgm:cxn modelId="{C7241F43-7EF9-4CF3-9197-316C6C569843}" type="presParOf" srcId="{A692D73F-60A6-4971-A5F5-0A7BFCBF31E0}" destId="{0D2F979E-B2D9-4425-942E-7D6E517D62C6}" srcOrd="7" destOrd="0" presId="urn:microsoft.com/office/officeart/2005/8/layout/lProcess2"/>
    <dgm:cxn modelId="{F0F49678-A5A0-4B8B-B71C-058ECF0DFFAC}" type="presParOf" srcId="{A692D73F-60A6-4971-A5F5-0A7BFCBF31E0}" destId="{C1C60941-B3E4-4111-A12B-8F7217DA00D5}" srcOrd="8" destOrd="0" presId="urn:microsoft.com/office/officeart/2005/8/layout/lProcess2"/>
    <dgm:cxn modelId="{6D3F4D76-C0D7-4C11-BA0C-28FFA38874FE}" type="presParOf" srcId="{C1C60941-B3E4-4111-A12B-8F7217DA00D5}" destId="{368A40F0-AD84-42A4-B669-F4D62945B33D}" srcOrd="0" destOrd="0" presId="urn:microsoft.com/office/officeart/2005/8/layout/lProcess2"/>
    <dgm:cxn modelId="{4425025E-7E05-4B51-8594-255A7AFC0C71}" type="presParOf" srcId="{C1C60941-B3E4-4111-A12B-8F7217DA00D5}" destId="{CB83810E-898D-4A76-AD39-78F47075CBDC}" srcOrd="1" destOrd="0" presId="urn:microsoft.com/office/officeart/2005/8/layout/lProcess2"/>
    <dgm:cxn modelId="{34A6C6DA-23D3-48F1-AE4C-8BF7EAF93832}" type="presParOf" srcId="{C1C60941-B3E4-4111-A12B-8F7217DA00D5}" destId="{54F4FB5A-86AB-49F4-A0BA-8A822054DB44}" srcOrd="2" destOrd="0" presId="urn:microsoft.com/office/officeart/2005/8/layout/lProcess2"/>
    <dgm:cxn modelId="{D1B20F34-C8A8-4617-806B-33573494D434}" type="presParOf" srcId="{54F4FB5A-86AB-49F4-A0BA-8A822054DB44}" destId="{F75E22FB-6AAF-4C95-BFAE-953A1A8C74D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A0A075-AC20-41D8-B65C-1E737FE09142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536DDED3-29D3-41C1-9F61-F229E0CC9FD5}">
      <dgm:prSet phldrT="[Tes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it-IT">
              <a:latin typeface="+mn-lt"/>
            </a:rPr>
            <a:t>Gestionale </a:t>
          </a:r>
        </a:p>
      </dgm:t>
    </dgm:pt>
    <dgm:pt modelId="{718EC60B-F6CD-49F2-804F-69EBF2928FE6}" type="parTrans" cxnId="{04130498-5985-463F-929F-743E3894ABBB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CC552285-14E0-43DF-9ACB-34DEA959FAA0}" type="sibTrans" cxnId="{04130498-5985-463F-929F-743E3894ABBB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D5467812-3B6A-4AB1-9B52-316530054BE9}">
      <dgm:prSet phldrT="[Testo]" custT="1"/>
      <dgm:spPr/>
      <dgm:t>
        <a:bodyPr/>
        <a:lstStyle/>
        <a:p>
          <a:r>
            <a:rPr lang="it-IT" sz="1400">
              <a:latin typeface="+mn-lt"/>
            </a:rPr>
            <a:t>B1. Piano di adozione della buona pratica, contenente:</a:t>
          </a:r>
        </a:p>
        <a:p>
          <a:r>
            <a:rPr lang="it-IT" sz="1400">
              <a:latin typeface="+mn-lt"/>
            </a:rPr>
            <a:t>‒ Descrizione dell’organizzazione di massima del progetto con indicazione di ruoli e responsabilità</a:t>
          </a:r>
        </a:p>
        <a:p>
          <a:r>
            <a:rPr lang="it-IT" sz="1400">
              <a:latin typeface="+mn-lt"/>
            </a:rPr>
            <a:t>‒ Fasi e attività del processo di trasferimento con il dettaglio di: tempi, costi e altre risorse necessarie (competenze, personale), con evidenza dei fattori che ne determinano la variabilità </a:t>
          </a:r>
        </a:p>
      </dgm:t>
    </dgm:pt>
    <dgm:pt modelId="{088A684B-FE7A-44E9-B02A-765D9578CC14}" type="parTrans" cxnId="{0FE3E1D9-C9E1-4EF3-A953-A95AF909F1BE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D84F1650-92DD-4FA8-AFE4-7BA6863CAEEF}" type="sibTrans" cxnId="{0FE3E1D9-C9E1-4EF3-A953-A95AF909F1BE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C65C760D-7781-436F-B302-F46ABF399371}">
      <dgm:prSet phldrT="[Tes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>
              <a:latin typeface="+mn-lt"/>
            </a:rPr>
            <a:t>Organizzativo</a:t>
          </a:r>
        </a:p>
      </dgm:t>
    </dgm:pt>
    <dgm:pt modelId="{8638CE54-1EA1-46E9-A384-A63B8314E12A}" type="parTrans" cxnId="{090F189F-4674-40E7-95D2-794BE1144803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3EA20B6A-3D76-41D8-A8CF-A90CE684EEF4}" type="sibTrans" cxnId="{090F189F-4674-40E7-95D2-794BE1144803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785477CF-1B31-420B-9387-1C489E9E45F6}">
      <dgm:prSet phldrT="[Testo]"/>
      <dgm:spPr/>
      <dgm:t>
        <a:bodyPr/>
        <a:lstStyle/>
        <a:p>
          <a:r>
            <a:rPr lang="it-IT">
              <a:latin typeface="+mn-lt"/>
            </a:rPr>
            <a:t>B2. Scheda descrittiva dei processi Amministrativi oggetto dell’intervento della buona pratica,.</a:t>
          </a:r>
        </a:p>
      </dgm:t>
    </dgm:pt>
    <dgm:pt modelId="{71308056-8089-4333-B3B3-19BBA91A8396}" type="parTrans" cxnId="{0396DF4D-2A87-4128-99CE-9E8B4FE20585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94760F2F-0143-4687-AE48-5EBE3ED5B2B7}" type="sibTrans" cxnId="{0396DF4D-2A87-4128-99CE-9E8B4FE20585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09E83B89-2D86-4E16-9E19-4148F0898824}">
      <dgm:prSet phldrT="[Testo]"/>
      <dgm:spPr/>
      <dgm:t>
        <a:bodyPr/>
        <a:lstStyle/>
        <a:p>
          <a:r>
            <a:rPr lang="it-IT">
              <a:latin typeface="+mn-lt"/>
            </a:rPr>
            <a:t>B3. Documento di descrizione di attività, ruoli e mansioni</a:t>
          </a:r>
        </a:p>
      </dgm:t>
    </dgm:pt>
    <dgm:pt modelId="{82B7DDEE-EE1B-4FD6-A406-2B8FE43788E6}" type="parTrans" cxnId="{44F2FBB5-276A-4DCF-B32F-1FD96982D072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E9A403A1-4319-4A31-8A4E-1212FA31CF9C}" type="sibTrans" cxnId="{44F2FBB5-276A-4DCF-B32F-1FD96982D072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D8EC6682-7F3C-498D-8BB0-D442BC112FCB}">
      <dgm:prSet phldrT="[Tes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>
              <a:latin typeface="+mn-lt"/>
            </a:rPr>
            <a:t>Tecnologico</a:t>
          </a:r>
        </a:p>
      </dgm:t>
    </dgm:pt>
    <dgm:pt modelId="{B0414841-AC98-4BA1-9316-A4A13AD58472}" type="parTrans" cxnId="{2A499CF2-AC4F-4B2B-972B-CB8CB723DD1D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AABC0125-27BD-4C94-9097-C9ABB216CBBB}" type="sibTrans" cxnId="{2A499CF2-AC4F-4B2B-972B-CB8CB723DD1D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533A0224-27B8-4515-A225-7B2B57FA6754}">
      <dgm:prSet phldrT="[Testo]" custT="1"/>
      <dgm:spPr/>
      <dgm:t>
        <a:bodyPr spcFirstLastPara="0" vert="horz" wrap="square" lIns="33020" tIns="24765" rIns="33020" bIns="24765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>
              <a:latin typeface="+mn-lt"/>
              <a:ea typeface="+mn-ea"/>
              <a:cs typeface="+mn-cs"/>
            </a:rPr>
            <a:t>B4. Codice software sorgente e compilato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>
              <a:latin typeface="+mn-lt"/>
              <a:ea typeface="+mn-ea"/>
              <a:cs typeface="+mn-cs"/>
            </a:rPr>
            <a:t>B5. Documento di licenza d’uso individuata per il software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>
              <a:latin typeface="+mn-lt"/>
              <a:ea typeface="+mn-ea"/>
              <a:cs typeface="+mn-cs"/>
            </a:rPr>
            <a:t>B6. Manuale tecnico per l’installazione della soluzione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>
              <a:latin typeface="+mn-lt"/>
              <a:ea typeface="+mn-ea"/>
              <a:cs typeface="+mn-cs"/>
            </a:rPr>
            <a:t>B7. Manuale utente</a:t>
          </a:r>
        </a:p>
      </dgm:t>
    </dgm:pt>
    <dgm:pt modelId="{DA77F05F-3CDC-4A07-B1A2-59DDC234C878}" type="parTrans" cxnId="{32AFC379-0F82-47F6-800C-78FB6D21E97A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4DD2891A-B6BA-4AED-94B4-40C414066E62}" type="sibTrans" cxnId="{32AFC379-0F82-47F6-800C-78FB6D21E97A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91C48BDD-58CB-4A45-8140-BAB8490D0502}">
      <dgm:prSet phldrT="[Testo]" custT="1"/>
      <dgm:spPr/>
      <dgm:t>
        <a:bodyPr/>
        <a:lstStyle/>
        <a:p>
          <a:r>
            <a:rPr lang="it-IT" sz="1600">
              <a:latin typeface="+mn-lt"/>
            </a:rPr>
            <a:t>B4new:  linee guida/</a:t>
          </a:r>
          <a:r>
            <a:rPr lang="it-IT" sz="1600" err="1">
              <a:latin typeface="+mn-lt"/>
            </a:rPr>
            <a:t>roadmap</a:t>
          </a:r>
          <a:r>
            <a:rPr lang="it-IT" sz="1600">
              <a:latin typeface="+mn-lt"/>
            </a:rPr>
            <a:t> per gli adeguamenti tecnologici</a:t>
          </a:r>
        </a:p>
      </dgm:t>
    </dgm:pt>
    <dgm:pt modelId="{7FD770E4-BE49-40DD-B82C-1D9FA93CE362}" type="parTrans" cxnId="{2ED54E50-0994-4E8B-8157-9C6DDC3E8869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553FA33E-733D-49B4-982C-B954B76257B2}" type="sibTrans" cxnId="{2ED54E50-0994-4E8B-8157-9C6DDC3E8869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ED6E9D74-A7BF-4D8C-B952-9E6A25A7B5DF}">
      <dgm:prSet custT="1"/>
      <dgm:spPr/>
      <dgm:t>
        <a:bodyPr/>
        <a:lstStyle/>
        <a:p>
          <a:r>
            <a:rPr lang="it-IT" sz="1400">
              <a:latin typeface="+mn-lt"/>
            </a:rPr>
            <a:t>B2new: indicazioni per gestione del lavoro per obiettivi (performance)</a:t>
          </a:r>
        </a:p>
      </dgm:t>
    </dgm:pt>
    <dgm:pt modelId="{6D2D4ADB-14CB-4A56-8DC5-2D4E4F46A3DF}" type="parTrans" cxnId="{14887AD0-92FD-4817-B8D9-2929E1711F99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53C37FE1-631A-4ABE-86B1-1366D12F8167}" type="sibTrans" cxnId="{14887AD0-92FD-4817-B8D9-2929E1711F99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7CB0C030-7883-44EA-BDC8-B4576FE2D506}">
      <dgm:prSet custT="1"/>
      <dgm:spPr/>
      <dgm:t>
        <a:bodyPr/>
        <a:lstStyle/>
        <a:p>
          <a:r>
            <a:rPr lang="it-IT" sz="1400">
              <a:latin typeface="+mn-lt"/>
            </a:rPr>
            <a:t>B3bisnew: linee guida riprogettazione degli spazi</a:t>
          </a:r>
        </a:p>
      </dgm:t>
    </dgm:pt>
    <dgm:pt modelId="{2DCF4C81-4BEC-4E91-87CB-65F30F1A1A56}" type="parTrans" cxnId="{07C6E422-BF6D-489B-AC30-A0ADCB633CC4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C83C27E2-FCE7-421E-85F6-1AA5331D63C7}" type="sibTrans" cxnId="{07C6E422-BF6D-489B-AC30-A0ADCB633CC4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00ABAF44-CC54-4A1A-B5BE-3A603868687C}">
      <dgm:prSet phldrT="[Tes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>
              <a:latin typeface="+mn-lt"/>
            </a:rPr>
            <a:t>Amministrativo</a:t>
          </a:r>
        </a:p>
      </dgm:t>
    </dgm:pt>
    <dgm:pt modelId="{58C91E89-BD80-4F33-A97F-C75A752C45AF}" type="parTrans" cxnId="{84AAB6BF-52C5-4E7D-A32B-21E49C06B2BA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9430DAB5-1CCC-4544-8CCB-84CCFD92E537}" type="sibTrans" cxnId="{84AAB6BF-52C5-4E7D-A32B-21E49C06B2BA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1D9DF5E8-6A5D-49FF-B860-C12DE7185696}">
      <dgm:prSet phldrT="[Tes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>
              <a:latin typeface="+mn-lt"/>
            </a:rPr>
            <a:t>Comunicazione</a:t>
          </a:r>
        </a:p>
      </dgm:t>
    </dgm:pt>
    <dgm:pt modelId="{7B0207DB-7629-467A-BCE6-CF8C2157C893}" type="parTrans" cxnId="{876740D1-2D6F-4F13-A7D3-7333DDEE5C02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B2855BF7-7908-4268-96BB-B5A0A4EE3F4D}" type="sibTrans" cxnId="{876740D1-2D6F-4F13-A7D3-7333DDEE5C02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F96D21B5-447E-4AEE-9F1B-F3EA32D5532E}">
      <dgm:prSet custT="1"/>
      <dgm:spPr/>
      <dgm:t>
        <a:bodyPr/>
        <a:lstStyle/>
        <a:p>
          <a:r>
            <a:rPr lang="it-IT" sz="1400">
              <a:latin typeface="+mn-lt"/>
            </a:rPr>
            <a:t>B3new: linee guida monitoraggio SW e monitoraggio di impatto</a:t>
          </a:r>
        </a:p>
      </dgm:t>
    </dgm:pt>
    <dgm:pt modelId="{57E251CC-7869-4FE4-8BC9-A59C5FAA714F}" type="sibTrans" cxnId="{FE84D014-432A-4A9A-B890-CEAF7CEEAC08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5BFEC2BE-6309-409F-93D4-9E682F7361EA}" type="parTrans" cxnId="{FE84D014-432A-4A9A-B890-CEAF7CEEAC08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A692D73F-60A6-4971-A5F5-0A7BFCBF31E0}" type="pres">
      <dgm:prSet presAssocID="{F8A0A075-AC20-41D8-B65C-1E737FE09142}" presName="theList" presStyleCnt="0">
        <dgm:presLayoutVars>
          <dgm:dir/>
          <dgm:animLvl val="lvl"/>
          <dgm:resizeHandles val="exact"/>
        </dgm:presLayoutVars>
      </dgm:prSet>
      <dgm:spPr/>
    </dgm:pt>
    <dgm:pt modelId="{2479870C-D123-47AE-A900-75A10E68BBBC}" type="pres">
      <dgm:prSet presAssocID="{536DDED3-29D3-41C1-9F61-F229E0CC9FD5}" presName="compNode" presStyleCnt="0"/>
      <dgm:spPr/>
    </dgm:pt>
    <dgm:pt modelId="{7D4755D7-CD80-4816-A434-FFD9A7EE5245}" type="pres">
      <dgm:prSet presAssocID="{536DDED3-29D3-41C1-9F61-F229E0CC9FD5}" presName="aNode" presStyleLbl="bgShp" presStyleIdx="0" presStyleCnt="5"/>
      <dgm:spPr/>
    </dgm:pt>
    <dgm:pt modelId="{B08AF03C-4057-4281-B675-184B20ED1487}" type="pres">
      <dgm:prSet presAssocID="{536DDED3-29D3-41C1-9F61-F229E0CC9FD5}" presName="textNode" presStyleLbl="bgShp" presStyleIdx="0" presStyleCnt="5"/>
      <dgm:spPr/>
    </dgm:pt>
    <dgm:pt modelId="{72654490-6CC2-42BA-98E7-976666DBBB42}" type="pres">
      <dgm:prSet presAssocID="{536DDED3-29D3-41C1-9F61-F229E0CC9FD5}" presName="compChildNode" presStyleCnt="0"/>
      <dgm:spPr/>
    </dgm:pt>
    <dgm:pt modelId="{C562670A-5C99-4A18-9CE4-3DD59BB96231}" type="pres">
      <dgm:prSet presAssocID="{536DDED3-29D3-41C1-9F61-F229E0CC9FD5}" presName="theInnerList" presStyleCnt="0"/>
      <dgm:spPr/>
    </dgm:pt>
    <dgm:pt modelId="{2D14E7D4-2BB4-4200-8075-AB89AE2D878B}" type="pres">
      <dgm:prSet presAssocID="{D5467812-3B6A-4AB1-9B52-316530054BE9}" presName="childNode" presStyleLbl="node1" presStyleIdx="0" presStyleCnt="8">
        <dgm:presLayoutVars>
          <dgm:bulletEnabled val="1"/>
        </dgm:presLayoutVars>
      </dgm:prSet>
      <dgm:spPr/>
    </dgm:pt>
    <dgm:pt modelId="{883E2CEC-8244-4312-A299-896E45811362}" type="pres">
      <dgm:prSet presAssocID="{536DDED3-29D3-41C1-9F61-F229E0CC9FD5}" presName="aSpace" presStyleCnt="0"/>
      <dgm:spPr/>
    </dgm:pt>
    <dgm:pt modelId="{11BADDFE-300E-4D25-AD4D-041E0035E29E}" type="pres">
      <dgm:prSet presAssocID="{C65C760D-7781-436F-B302-F46ABF399371}" presName="compNode" presStyleCnt="0"/>
      <dgm:spPr/>
    </dgm:pt>
    <dgm:pt modelId="{D0C97E67-3B0E-4B05-AA4D-3110A8CFDF69}" type="pres">
      <dgm:prSet presAssocID="{C65C760D-7781-436F-B302-F46ABF399371}" presName="aNode" presStyleLbl="bgShp" presStyleIdx="1" presStyleCnt="5"/>
      <dgm:spPr/>
    </dgm:pt>
    <dgm:pt modelId="{7F1772A4-ACE8-48AA-BE16-D67A4D40EF87}" type="pres">
      <dgm:prSet presAssocID="{C65C760D-7781-436F-B302-F46ABF399371}" presName="textNode" presStyleLbl="bgShp" presStyleIdx="1" presStyleCnt="5"/>
      <dgm:spPr/>
    </dgm:pt>
    <dgm:pt modelId="{802148D9-7BD0-4EBE-9E07-5C616AA53BA6}" type="pres">
      <dgm:prSet presAssocID="{C65C760D-7781-436F-B302-F46ABF399371}" presName="compChildNode" presStyleCnt="0"/>
      <dgm:spPr/>
    </dgm:pt>
    <dgm:pt modelId="{16882942-B3E1-49B7-BC30-1AC2FE3699E8}" type="pres">
      <dgm:prSet presAssocID="{C65C760D-7781-436F-B302-F46ABF399371}" presName="theInnerList" presStyleCnt="0"/>
      <dgm:spPr/>
    </dgm:pt>
    <dgm:pt modelId="{DA3A19DA-AF8C-4049-BC35-0A33C91FAC34}" type="pres">
      <dgm:prSet presAssocID="{785477CF-1B31-420B-9387-1C489E9E45F6}" presName="childNode" presStyleLbl="node1" presStyleIdx="1" presStyleCnt="8">
        <dgm:presLayoutVars>
          <dgm:bulletEnabled val="1"/>
        </dgm:presLayoutVars>
      </dgm:prSet>
      <dgm:spPr/>
    </dgm:pt>
    <dgm:pt modelId="{0AFE76A6-B679-41C8-A31A-4B839474F06F}" type="pres">
      <dgm:prSet presAssocID="{785477CF-1B31-420B-9387-1C489E9E45F6}" presName="aSpace2" presStyleCnt="0"/>
      <dgm:spPr/>
    </dgm:pt>
    <dgm:pt modelId="{B084D93C-18EA-45A5-8B2D-E95640C511EC}" type="pres">
      <dgm:prSet presAssocID="{09E83B89-2D86-4E16-9E19-4148F0898824}" presName="childNode" presStyleLbl="node1" presStyleIdx="2" presStyleCnt="8">
        <dgm:presLayoutVars>
          <dgm:bulletEnabled val="1"/>
        </dgm:presLayoutVars>
      </dgm:prSet>
      <dgm:spPr/>
    </dgm:pt>
    <dgm:pt modelId="{2B8BD402-E4EB-41C9-BDF0-B13896377D5C}" type="pres">
      <dgm:prSet presAssocID="{09E83B89-2D86-4E16-9E19-4148F0898824}" presName="aSpace2" presStyleCnt="0"/>
      <dgm:spPr/>
    </dgm:pt>
    <dgm:pt modelId="{095F229C-91E8-4A8E-A332-5B925E8D5302}" type="pres">
      <dgm:prSet presAssocID="{ED6E9D74-A7BF-4D8C-B952-9E6A25A7B5DF}" presName="childNode" presStyleLbl="node1" presStyleIdx="3" presStyleCnt="8">
        <dgm:presLayoutVars>
          <dgm:bulletEnabled val="1"/>
        </dgm:presLayoutVars>
      </dgm:prSet>
      <dgm:spPr/>
    </dgm:pt>
    <dgm:pt modelId="{34587C32-646E-4208-A53D-22BACC4DD219}" type="pres">
      <dgm:prSet presAssocID="{ED6E9D74-A7BF-4D8C-B952-9E6A25A7B5DF}" presName="aSpace2" presStyleCnt="0"/>
      <dgm:spPr/>
    </dgm:pt>
    <dgm:pt modelId="{5BF82BA5-34E0-49FC-9560-6BFBBBBD29C8}" type="pres">
      <dgm:prSet presAssocID="{F96D21B5-447E-4AEE-9F1B-F3EA32D5532E}" presName="childNode" presStyleLbl="node1" presStyleIdx="4" presStyleCnt="8">
        <dgm:presLayoutVars>
          <dgm:bulletEnabled val="1"/>
        </dgm:presLayoutVars>
      </dgm:prSet>
      <dgm:spPr/>
    </dgm:pt>
    <dgm:pt modelId="{20230CA7-0E84-4964-B0EA-7CB912EDFBA6}" type="pres">
      <dgm:prSet presAssocID="{F96D21B5-447E-4AEE-9F1B-F3EA32D5532E}" presName="aSpace2" presStyleCnt="0"/>
      <dgm:spPr/>
    </dgm:pt>
    <dgm:pt modelId="{542820CB-C69E-4CD3-8D26-764AD8DE8FC6}" type="pres">
      <dgm:prSet presAssocID="{7CB0C030-7883-44EA-BDC8-B4576FE2D506}" presName="childNode" presStyleLbl="node1" presStyleIdx="5" presStyleCnt="8">
        <dgm:presLayoutVars>
          <dgm:bulletEnabled val="1"/>
        </dgm:presLayoutVars>
      </dgm:prSet>
      <dgm:spPr/>
    </dgm:pt>
    <dgm:pt modelId="{4075CA9D-03ED-4BE4-A157-4DD8780A275A}" type="pres">
      <dgm:prSet presAssocID="{C65C760D-7781-436F-B302-F46ABF399371}" presName="aSpace" presStyleCnt="0"/>
      <dgm:spPr/>
    </dgm:pt>
    <dgm:pt modelId="{B642F8C0-5812-4517-A94D-29758841CED1}" type="pres">
      <dgm:prSet presAssocID="{D8EC6682-7F3C-498D-8BB0-D442BC112FCB}" presName="compNode" presStyleCnt="0"/>
      <dgm:spPr/>
    </dgm:pt>
    <dgm:pt modelId="{915907F1-FA2C-4BC3-A4AF-B56ED56D7729}" type="pres">
      <dgm:prSet presAssocID="{D8EC6682-7F3C-498D-8BB0-D442BC112FCB}" presName="aNode" presStyleLbl="bgShp" presStyleIdx="2" presStyleCnt="5"/>
      <dgm:spPr/>
    </dgm:pt>
    <dgm:pt modelId="{D5774A35-E0A7-42C0-920F-B4F10B304748}" type="pres">
      <dgm:prSet presAssocID="{D8EC6682-7F3C-498D-8BB0-D442BC112FCB}" presName="textNode" presStyleLbl="bgShp" presStyleIdx="2" presStyleCnt="5"/>
      <dgm:spPr/>
    </dgm:pt>
    <dgm:pt modelId="{35D7AB90-9346-4136-ACC7-D241A2FA5B84}" type="pres">
      <dgm:prSet presAssocID="{D8EC6682-7F3C-498D-8BB0-D442BC112FCB}" presName="compChildNode" presStyleCnt="0"/>
      <dgm:spPr/>
    </dgm:pt>
    <dgm:pt modelId="{3D22547F-DACA-45D1-B859-F52948997E8E}" type="pres">
      <dgm:prSet presAssocID="{D8EC6682-7F3C-498D-8BB0-D442BC112FCB}" presName="theInnerList" presStyleCnt="0"/>
      <dgm:spPr/>
    </dgm:pt>
    <dgm:pt modelId="{45C865E2-B805-4FB7-B9DB-D618A38335EC}" type="pres">
      <dgm:prSet presAssocID="{533A0224-27B8-4515-A225-7B2B57FA6754}" presName="childNode" presStyleLbl="node1" presStyleIdx="6" presStyleCnt="8">
        <dgm:presLayoutVars>
          <dgm:bulletEnabled val="1"/>
        </dgm:presLayoutVars>
      </dgm:prSet>
      <dgm:spPr>
        <a:xfrm>
          <a:off x="7510592" y="1945992"/>
          <a:ext cx="2669976" cy="1953903"/>
        </a:xfrm>
        <a:prstGeom prst="roundRect">
          <a:avLst>
            <a:gd name="adj" fmla="val 10000"/>
          </a:avLst>
        </a:prstGeom>
      </dgm:spPr>
    </dgm:pt>
    <dgm:pt modelId="{7AD5C4AD-99CC-4AB6-8092-7D7F33FEE8EC}" type="pres">
      <dgm:prSet presAssocID="{533A0224-27B8-4515-A225-7B2B57FA6754}" presName="aSpace2" presStyleCnt="0"/>
      <dgm:spPr/>
    </dgm:pt>
    <dgm:pt modelId="{ABA507E2-34C1-43E5-A0DC-280B7184ECCF}" type="pres">
      <dgm:prSet presAssocID="{91C48BDD-58CB-4A45-8140-BAB8490D0502}" presName="childNode" presStyleLbl="node1" presStyleIdx="7" presStyleCnt="8">
        <dgm:presLayoutVars>
          <dgm:bulletEnabled val="1"/>
        </dgm:presLayoutVars>
      </dgm:prSet>
      <dgm:spPr/>
    </dgm:pt>
    <dgm:pt modelId="{E24D19A8-9AB3-4987-AF8D-64E22F646028}" type="pres">
      <dgm:prSet presAssocID="{D8EC6682-7F3C-498D-8BB0-D442BC112FCB}" presName="aSpace" presStyleCnt="0"/>
      <dgm:spPr/>
    </dgm:pt>
    <dgm:pt modelId="{5514A2E6-6A41-4855-BD82-8D3BDFFFC274}" type="pres">
      <dgm:prSet presAssocID="{00ABAF44-CC54-4A1A-B5BE-3A603868687C}" presName="compNode" presStyleCnt="0"/>
      <dgm:spPr/>
    </dgm:pt>
    <dgm:pt modelId="{F65409FD-C54A-4D87-B126-38BF2D6FD49E}" type="pres">
      <dgm:prSet presAssocID="{00ABAF44-CC54-4A1A-B5BE-3A603868687C}" presName="aNode" presStyleLbl="bgShp" presStyleIdx="3" presStyleCnt="5"/>
      <dgm:spPr/>
    </dgm:pt>
    <dgm:pt modelId="{9F6C803E-7CF2-4631-AC6A-D95E18B6C5D9}" type="pres">
      <dgm:prSet presAssocID="{00ABAF44-CC54-4A1A-B5BE-3A603868687C}" presName="textNode" presStyleLbl="bgShp" presStyleIdx="3" presStyleCnt="5"/>
      <dgm:spPr/>
    </dgm:pt>
    <dgm:pt modelId="{CA23E6FD-4ABD-4F3F-BAC7-657088CFC84B}" type="pres">
      <dgm:prSet presAssocID="{00ABAF44-CC54-4A1A-B5BE-3A603868687C}" presName="compChildNode" presStyleCnt="0"/>
      <dgm:spPr/>
    </dgm:pt>
    <dgm:pt modelId="{E0E9B720-11AA-4CFD-ACA7-6F8D53E03FE7}" type="pres">
      <dgm:prSet presAssocID="{00ABAF44-CC54-4A1A-B5BE-3A603868687C}" presName="theInnerList" presStyleCnt="0"/>
      <dgm:spPr/>
    </dgm:pt>
    <dgm:pt modelId="{0D2F979E-B2D9-4425-942E-7D6E517D62C6}" type="pres">
      <dgm:prSet presAssocID="{00ABAF44-CC54-4A1A-B5BE-3A603868687C}" presName="aSpace" presStyleCnt="0"/>
      <dgm:spPr/>
    </dgm:pt>
    <dgm:pt modelId="{C1C60941-B3E4-4111-A12B-8F7217DA00D5}" type="pres">
      <dgm:prSet presAssocID="{1D9DF5E8-6A5D-49FF-B860-C12DE7185696}" presName="compNode" presStyleCnt="0"/>
      <dgm:spPr/>
    </dgm:pt>
    <dgm:pt modelId="{368A40F0-AD84-42A4-B669-F4D62945B33D}" type="pres">
      <dgm:prSet presAssocID="{1D9DF5E8-6A5D-49FF-B860-C12DE7185696}" presName="aNode" presStyleLbl="bgShp" presStyleIdx="4" presStyleCnt="5"/>
      <dgm:spPr/>
    </dgm:pt>
    <dgm:pt modelId="{CB83810E-898D-4A76-AD39-78F47075CBDC}" type="pres">
      <dgm:prSet presAssocID="{1D9DF5E8-6A5D-49FF-B860-C12DE7185696}" presName="textNode" presStyleLbl="bgShp" presStyleIdx="4" presStyleCnt="5"/>
      <dgm:spPr/>
    </dgm:pt>
    <dgm:pt modelId="{54F4FB5A-86AB-49F4-A0BA-8A822054DB44}" type="pres">
      <dgm:prSet presAssocID="{1D9DF5E8-6A5D-49FF-B860-C12DE7185696}" presName="compChildNode" presStyleCnt="0"/>
      <dgm:spPr/>
    </dgm:pt>
    <dgm:pt modelId="{F75E22FB-6AAF-4C95-BFAE-953A1A8C74D4}" type="pres">
      <dgm:prSet presAssocID="{1D9DF5E8-6A5D-49FF-B860-C12DE7185696}" presName="theInnerList" presStyleCnt="0"/>
      <dgm:spPr/>
    </dgm:pt>
  </dgm:ptLst>
  <dgm:cxnLst>
    <dgm:cxn modelId="{7B5D9F01-8AE0-439A-A718-8EAEE00085CA}" type="presOf" srcId="{1D9DF5E8-6A5D-49FF-B860-C12DE7185696}" destId="{368A40F0-AD84-42A4-B669-F4D62945B33D}" srcOrd="0" destOrd="0" presId="urn:microsoft.com/office/officeart/2005/8/layout/lProcess2"/>
    <dgm:cxn modelId="{10E1CC01-642D-4324-8551-658A062A5FCB}" type="presOf" srcId="{D8EC6682-7F3C-498D-8BB0-D442BC112FCB}" destId="{D5774A35-E0A7-42C0-920F-B4F10B304748}" srcOrd="1" destOrd="0" presId="urn:microsoft.com/office/officeart/2005/8/layout/lProcess2"/>
    <dgm:cxn modelId="{FE84D014-432A-4A9A-B890-CEAF7CEEAC08}" srcId="{C65C760D-7781-436F-B302-F46ABF399371}" destId="{F96D21B5-447E-4AEE-9F1B-F3EA32D5532E}" srcOrd="3" destOrd="0" parTransId="{5BFEC2BE-6309-409F-93D4-9E682F7361EA}" sibTransId="{57E251CC-7869-4FE4-8BC9-A59C5FAA714F}"/>
    <dgm:cxn modelId="{07C6E422-BF6D-489B-AC30-A0ADCB633CC4}" srcId="{C65C760D-7781-436F-B302-F46ABF399371}" destId="{7CB0C030-7883-44EA-BDC8-B4576FE2D506}" srcOrd="4" destOrd="0" parTransId="{2DCF4C81-4BEC-4E91-87CB-65F30F1A1A56}" sibTransId="{C83C27E2-FCE7-421E-85F6-1AA5331D63C7}"/>
    <dgm:cxn modelId="{C79E1431-5340-47B6-97A5-DEAB123FA018}" type="presOf" srcId="{09E83B89-2D86-4E16-9E19-4148F0898824}" destId="{B084D93C-18EA-45A5-8B2D-E95640C511EC}" srcOrd="0" destOrd="0" presId="urn:microsoft.com/office/officeart/2005/8/layout/lProcess2"/>
    <dgm:cxn modelId="{D5044D32-A5A6-4194-9A4D-BCB611BC0BE4}" type="presOf" srcId="{91C48BDD-58CB-4A45-8140-BAB8490D0502}" destId="{ABA507E2-34C1-43E5-A0DC-280B7184ECCF}" srcOrd="0" destOrd="0" presId="urn:microsoft.com/office/officeart/2005/8/layout/lProcess2"/>
    <dgm:cxn modelId="{79D92436-45E7-4C38-8EF1-FCA2FA683ACC}" type="presOf" srcId="{C65C760D-7781-436F-B302-F46ABF399371}" destId="{7F1772A4-ACE8-48AA-BE16-D67A4D40EF87}" srcOrd="1" destOrd="0" presId="urn:microsoft.com/office/officeart/2005/8/layout/lProcess2"/>
    <dgm:cxn modelId="{9A81CB3E-41CC-4F3D-8524-ED88A62014E4}" type="presOf" srcId="{536DDED3-29D3-41C1-9F61-F229E0CC9FD5}" destId="{7D4755D7-CD80-4816-A434-FFD9A7EE5245}" srcOrd="0" destOrd="0" presId="urn:microsoft.com/office/officeart/2005/8/layout/lProcess2"/>
    <dgm:cxn modelId="{4EEDB543-D73B-4B12-B7F9-CEAA30BED66F}" type="presOf" srcId="{7CB0C030-7883-44EA-BDC8-B4576FE2D506}" destId="{542820CB-C69E-4CD3-8D26-764AD8DE8FC6}" srcOrd="0" destOrd="0" presId="urn:microsoft.com/office/officeart/2005/8/layout/lProcess2"/>
    <dgm:cxn modelId="{94222247-A1E9-4D44-99A7-F97B99940BB3}" type="presOf" srcId="{785477CF-1B31-420B-9387-1C489E9E45F6}" destId="{DA3A19DA-AF8C-4049-BC35-0A33C91FAC34}" srcOrd="0" destOrd="0" presId="urn:microsoft.com/office/officeart/2005/8/layout/lProcess2"/>
    <dgm:cxn modelId="{1D78874B-8253-49DC-B318-A6B307A1EE49}" type="presOf" srcId="{536DDED3-29D3-41C1-9F61-F229E0CC9FD5}" destId="{B08AF03C-4057-4281-B675-184B20ED1487}" srcOrd="1" destOrd="0" presId="urn:microsoft.com/office/officeart/2005/8/layout/lProcess2"/>
    <dgm:cxn modelId="{641BF74C-43BD-46D4-B4C7-257DFF41376F}" type="presOf" srcId="{533A0224-27B8-4515-A225-7B2B57FA6754}" destId="{45C865E2-B805-4FB7-B9DB-D618A38335EC}" srcOrd="0" destOrd="0" presId="urn:microsoft.com/office/officeart/2005/8/layout/lProcess2"/>
    <dgm:cxn modelId="{0396DF4D-2A87-4128-99CE-9E8B4FE20585}" srcId="{C65C760D-7781-436F-B302-F46ABF399371}" destId="{785477CF-1B31-420B-9387-1C489E9E45F6}" srcOrd="0" destOrd="0" parTransId="{71308056-8089-4333-B3B3-19BBA91A8396}" sibTransId="{94760F2F-0143-4687-AE48-5EBE3ED5B2B7}"/>
    <dgm:cxn modelId="{EA03984E-C9E8-479F-AC34-287E9482ACF2}" type="presOf" srcId="{D8EC6682-7F3C-498D-8BB0-D442BC112FCB}" destId="{915907F1-FA2C-4BC3-A4AF-B56ED56D7729}" srcOrd="0" destOrd="0" presId="urn:microsoft.com/office/officeart/2005/8/layout/lProcess2"/>
    <dgm:cxn modelId="{9D5BCB6F-6A8F-491F-84A0-203AB95BD8AC}" type="presOf" srcId="{ED6E9D74-A7BF-4D8C-B952-9E6A25A7B5DF}" destId="{095F229C-91E8-4A8E-A332-5B925E8D5302}" srcOrd="0" destOrd="0" presId="urn:microsoft.com/office/officeart/2005/8/layout/lProcess2"/>
    <dgm:cxn modelId="{2ED54E50-0994-4E8B-8157-9C6DDC3E8869}" srcId="{D8EC6682-7F3C-498D-8BB0-D442BC112FCB}" destId="{91C48BDD-58CB-4A45-8140-BAB8490D0502}" srcOrd="1" destOrd="0" parTransId="{7FD770E4-BE49-40DD-B82C-1D9FA93CE362}" sibTransId="{553FA33E-733D-49B4-982C-B954B76257B2}"/>
    <dgm:cxn modelId="{8921B751-0AD8-4859-8629-D069B15573AD}" type="presOf" srcId="{C65C760D-7781-436F-B302-F46ABF399371}" destId="{D0C97E67-3B0E-4B05-AA4D-3110A8CFDF69}" srcOrd="0" destOrd="0" presId="urn:microsoft.com/office/officeart/2005/8/layout/lProcess2"/>
    <dgm:cxn modelId="{32AFC379-0F82-47F6-800C-78FB6D21E97A}" srcId="{D8EC6682-7F3C-498D-8BB0-D442BC112FCB}" destId="{533A0224-27B8-4515-A225-7B2B57FA6754}" srcOrd="0" destOrd="0" parTransId="{DA77F05F-3CDC-4A07-B1A2-59DDC234C878}" sibTransId="{4DD2891A-B6BA-4AED-94B4-40C414066E62}"/>
    <dgm:cxn modelId="{F94E4383-423B-4CEE-BE8F-B8C0D438C446}" type="presOf" srcId="{1D9DF5E8-6A5D-49FF-B860-C12DE7185696}" destId="{CB83810E-898D-4A76-AD39-78F47075CBDC}" srcOrd="1" destOrd="0" presId="urn:microsoft.com/office/officeart/2005/8/layout/lProcess2"/>
    <dgm:cxn modelId="{B4163585-808C-481A-86AF-3A3CC023724E}" type="presOf" srcId="{F8A0A075-AC20-41D8-B65C-1E737FE09142}" destId="{A692D73F-60A6-4971-A5F5-0A7BFCBF31E0}" srcOrd="0" destOrd="0" presId="urn:microsoft.com/office/officeart/2005/8/layout/lProcess2"/>
    <dgm:cxn modelId="{04130498-5985-463F-929F-743E3894ABBB}" srcId="{F8A0A075-AC20-41D8-B65C-1E737FE09142}" destId="{536DDED3-29D3-41C1-9F61-F229E0CC9FD5}" srcOrd="0" destOrd="0" parTransId="{718EC60B-F6CD-49F2-804F-69EBF2928FE6}" sibTransId="{CC552285-14E0-43DF-9ACB-34DEA959FAA0}"/>
    <dgm:cxn modelId="{090F189F-4674-40E7-95D2-794BE1144803}" srcId="{F8A0A075-AC20-41D8-B65C-1E737FE09142}" destId="{C65C760D-7781-436F-B302-F46ABF399371}" srcOrd="1" destOrd="0" parTransId="{8638CE54-1EA1-46E9-A384-A63B8314E12A}" sibTransId="{3EA20B6A-3D76-41D8-A8CF-A90CE684EEF4}"/>
    <dgm:cxn modelId="{2D3E41AE-7B31-4F39-9F46-E67D7909599A}" type="presOf" srcId="{F96D21B5-447E-4AEE-9F1B-F3EA32D5532E}" destId="{5BF82BA5-34E0-49FC-9560-6BFBBBBD29C8}" srcOrd="0" destOrd="0" presId="urn:microsoft.com/office/officeart/2005/8/layout/lProcess2"/>
    <dgm:cxn modelId="{44F2FBB5-276A-4DCF-B32F-1FD96982D072}" srcId="{C65C760D-7781-436F-B302-F46ABF399371}" destId="{09E83B89-2D86-4E16-9E19-4148F0898824}" srcOrd="1" destOrd="0" parTransId="{82B7DDEE-EE1B-4FD6-A406-2B8FE43788E6}" sibTransId="{E9A403A1-4319-4A31-8A4E-1212FA31CF9C}"/>
    <dgm:cxn modelId="{84AAB6BF-52C5-4E7D-A32B-21E49C06B2BA}" srcId="{F8A0A075-AC20-41D8-B65C-1E737FE09142}" destId="{00ABAF44-CC54-4A1A-B5BE-3A603868687C}" srcOrd="3" destOrd="0" parTransId="{58C91E89-BD80-4F33-A97F-C75A752C45AF}" sibTransId="{9430DAB5-1CCC-4544-8CCB-84CCFD92E537}"/>
    <dgm:cxn modelId="{14887AD0-92FD-4817-B8D9-2929E1711F99}" srcId="{C65C760D-7781-436F-B302-F46ABF399371}" destId="{ED6E9D74-A7BF-4D8C-B952-9E6A25A7B5DF}" srcOrd="2" destOrd="0" parTransId="{6D2D4ADB-14CB-4A56-8DC5-2D4E4F46A3DF}" sibTransId="{53C37FE1-631A-4ABE-86B1-1366D12F8167}"/>
    <dgm:cxn modelId="{876740D1-2D6F-4F13-A7D3-7333DDEE5C02}" srcId="{F8A0A075-AC20-41D8-B65C-1E737FE09142}" destId="{1D9DF5E8-6A5D-49FF-B860-C12DE7185696}" srcOrd="4" destOrd="0" parTransId="{7B0207DB-7629-467A-BCE6-CF8C2157C893}" sibTransId="{B2855BF7-7908-4268-96BB-B5A0A4EE3F4D}"/>
    <dgm:cxn modelId="{0FE3E1D9-C9E1-4EF3-A953-A95AF909F1BE}" srcId="{536DDED3-29D3-41C1-9F61-F229E0CC9FD5}" destId="{D5467812-3B6A-4AB1-9B52-316530054BE9}" srcOrd="0" destOrd="0" parTransId="{088A684B-FE7A-44E9-B02A-765D9578CC14}" sibTransId="{D84F1650-92DD-4FA8-AFE4-7BA6863CAEEF}"/>
    <dgm:cxn modelId="{C31233DD-061F-4E10-877B-C1F7EA3E5678}" type="presOf" srcId="{00ABAF44-CC54-4A1A-B5BE-3A603868687C}" destId="{F65409FD-C54A-4D87-B126-38BF2D6FD49E}" srcOrd="0" destOrd="0" presId="urn:microsoft.com/office/officeart/2005/8/layout/lProcess2"/>
    <dgm:cxn modelId="{00FC33E5-32AF-4264-A06F-4D394E8598FF}" type="presOf" srcId="{D5467812-3B6A-4AB1-9B52-316530054BE9}" destId="{2D14E7D4-2BB4-4200-8075-AB89AE2D878B}" srcOrd="0" destOrd="0" presId="urn:microsoft.com/office/officeart/2005/8/layout/lProcess2"/>
    <dgm:cxn modelId="{2A499CF2-AC4F-4B2B-972B-CB8CB723DD1D}" srcId="{F8A0A075-AC20-41D8-B65C-1E737FE09142}" destId="{D8EC6682-7F3C-498D-8BB0-D442BC112FCB}" srcOrd="2" destOrd="0" parTransId="{B0414841-AC98-4BA1-9316-A4A13AD58472}" sibTransId="{AABC0125-27BD-4C94-9097-C9ABB216CBBB}"/>
    <dgm:cxn modelId="{E36693F5-2D56-49E1-90D0-FBD959A96A75}" type="presOf" srcId="{00ABAF44-CC54-4A1A-B5BE-3A603868687C}" destId="{9F6C803E-7CF2-4631-AC6A-D95E18B6C5D9}" srcOrd="1" destOrd="0" presId="urn:microsoft.com/office/officeart/2005/8/layout/lProcess2"/>
    <dgm:cxn modelId="{15C3C181-B9DC-4DAF-955A-7F29F62E81E0}" type="presParOf" srcId="{A692D73F-60A6-4971-A5F5-0A7BFCBF31E0}" destId="{2479870C-D123-47AE-A900-75A10E68BBBC}" srcOrd="0" destOrd="0" presId="urn:microsoft.com/office/officeart/2005/8/layout/lProcess2"/>
    <dgm:cxn modelId="{71609270-AC9C-4EB9-A30C-E62DFC030472}" type="presParOf" srcId="{2479870C-D123-47AE-A900-75A10E68BBBC}" destId="{7D4755D7-CD80-4816-A434-FFD9A7EE5245}" srcOrd="0" destOrd="0" presId="urn:microsoft.com/office/officeart/2005/8/layout/lProcess2"/>
    <dgm:cxn modelId="{A8142416-F6BC-4058-9A63-32F5CBBF118C}" type="presParOf" srcId="{2479870C-D123-47AE-A900-75A10E68BBBC}" destId="{B08AF03C-4057-4281-B675-184B20ED1487}" srcOrd="1" destOrd="0" presId="urn:microsoft.com/office/officeart/2005/8/layout/lProcess2"/>
    <dgm:cxn modelId="{34B20BCA-88C2-4EEA-9AA6-340DCE2B6FB2}" type="presParOf" srcId="{2479870C-D123-47AE-A900-75A10E68BBBC}" destId="{72654490-6CC2-42BA-98E7-976666DBBB42}" srcOrd="2" destOrd="0" presId="urn:microsoft.com/office/officeart/2005/8/layout/lProcess2"/>
    <dgm:cxn modelId="{47A4F671-34F7-4F57-BB06-6A5DC23FAA11}" type="presParOf" srcId="{72654490-6CC2-42BA-98E7-976666DBBB42}" destId="{C562670A-5C99-4A18-9CE4-3DD59BB96231}" srcOrd="0" destOrd="0" presId="urn:microsoft.com/office/officeart/2005/8/layout/lProcess2"/>
    <dgm:cxn modelId="{AF97C0AB-1051-41BC-9769-CC9A1049FC4B}" type="presParOf" srcId="{C562670A-5C99-4A18-9CE4-3DD59BB96231}" destId="{2D14E7D4-2BB4-4200-8075-AB89AE2D878B}" srcOrd="0" destOrd="0" presId="urn:microsoft.com/office/officeart/2005/8/layout/lProcess2"/>
    <dgm:cxn modelId="{AC1CAA22-82F7-4A3F-9C05-D3C81F7A8ADA}" type="presParOf" srcId="{A692D73F-60A6-4971-A5F5-0A7BFCBF31E0}" destId="{883E2CEC-8244-4312-A299-896E45811362}" srcOrd="1" destOrd="0" presId="urn:microsoft.com/office/officeart/2005/8/layout/lProcess2"/>
    <dgm:cxn modelId="{E382EBD8-D3FB-4620-9609-CD69664CDA5E}" type="presParOf" srcId="{A692D73F-60A6-4971-A5F5-0A7BFCBF31E0}" destId="{11BADDFE-300E-4D25-AD4D-041E0035E29E}" srcOrd="2" destOrd="0" presId="urn:microsoft.com/office/officeart/2005/8/layout/lProcess2"/>
    <dgm:cxn modelId="{7A387ED9-7699-45D3-BF8E-EAA7168B5147}" type="presParOf" srcId="{11BADDFE-300E-4D25-AD4D-041E0035E29E}" destId="{D0C97E67-3B0E-4B05-AA4D-3110A8CFDF69}" srcOrd="0" destOrd="0" presId="urn:microsoft.com/office/officeart/2005/8/layout/lProcess2"/>
    <dgm:cxn modelId="{6D3649C3-8086-4918-A3D1-59F8DD77BF90}" type="presParOf" srcId="{11BADDFE-300E-4D25-AD4D-041E0035E29E}" destId="{7F1772A4-ACE8-48AA-BE16-D67A4D40EF87}" srcOrd="1" destOrd="0" presId="urn:microsoft.com/office/officeart/2005/8/layout/lProcess2"/>
    <dgm:cxn modelId="{32270C28-FE23-4F94-B90B-041542450ED4}" type="presParOf" srcId="{11BADDFE-300E-4D25-AD4D-041E0035E29E}" destId="{802148D9-7BD0-4EBE-9E07-5C616AA53BA6}" srcOrd="2" destOrd="0" presId="urn:microsoft.com/office/officeart/2005/8/layout/lProcess2"/>
    <dgm:cxn modelId="{ED14476F-CE5F-465F-905F-9C68B3911BDA}" type="presParOf" srcId="{802148D9-7BD0-4EBE-9E07-5C616AA53BA6}" destId="{16882942-B3E1-49B7-BC30-1AC2FE3699E8}" srcOrd="0" destOrd="0" presId="urn:microsoft.com/office/officeart/2005/8/layout/lProcess2"/>
    <dgm:cxn modelId="{37BF0B6E-EEC6-4C6E-A62E-2CB129F47041}" type="presParOf" srcId="{16882942-B3E1-49B7-BC30-1AC2FE3699E8}" destId="{DA3A19DA-AF8C-4049-BC35-0A33C91FAC34}" srcOrd="0" destOrd="0" presId="urn:microsoft.com/office/officeart/2005/8/layout/lProcess2"/>
    <dgm:cxn modelId="{4A22BF5C-7EA9-4BB4-9049-0AE5B7B273FA}" type="presParOf" srcId="{16882942-B3E1-49B7-BC30-1AC2FE3699E8}" destId="{0AFE76A6-B679-41C8-A31A-4B839474F06F}" srcOrd="1" destOrd="0" presId="urn:microsoft.com/office/officeart/2005/8/layout/lProcess2"/>
    <dgm:cxn modelId="{F74B8247-BC18-4A6F-B4F4-2082C8BCFD1C}" type="presParOf" srcId="{16882942-B3E1-49B7-BC30-1AC2FE3699E8}" destId="{B084D93C-18EA-45A5-8B2D-E95640C511EC}" srcOrd="2" destOrd="0" presId="urn:microsoft.com/office/officeart/2005/8/layout/lProcess2"/>
    <dgm:cxn modelId="{C17D0B3A-FDAB-4BB9-A4E3-9EBE2404E5E9}" type="presParOf" srcId="{16882942-B3E1-49B7-BC30-1AC2FE3699E8}" destId="{2B8BD402-E4EB-41C9-BDF0-B13896377D5C}" srcOrd="3" destOrd="0" presId="urn:microsoft.com/office/officeart/2005/8/layout/lProcess2"/>
    <dgm:cxn modelId="{75E7E671-DDC8-48B6-88A8-BCB074AF791E}" type="presParOf" srcId="{16882942-B3E1-49B7-BC30-1AC2FE3699E8}" destId="{095F229C-91E8-4A8E-A332-5B925E8D5302}" srcOrd="4" destOrd="0" presId="urn:microsoft.com/office/officeart/2005/8/layout/lProcess2"/>
    <dgm:cxn modelId="{33A06004-A00C-41AC-9FE1-B1322298C194}" type="presParOf" srcId="{16882942-B3E1-49B7-BC30-1AC2FE3699E8}" destId="{34587C32-646E-4208-A53D-22BACC4DD219}" srcOrd="5" destOrd="0" presId="urn:microsoft.com/office/officeart/2005/8/layout/lProcess2"/>
    <dgm:cxn modelId="{8BDE4939-643B-4D0A-BF77-334BF70A9BAA}" type="presParOf" srcId="{16882942-B3E1-49B7-BC30-1AC2FE3699E8}" destId="{5BF82BA5-34E0-49FC-9560-6BFBBBBD29C8}" srcOrd="6" destOrd="0" presId="urn:microsoft.com/office/officeart/2005/8/layout/lProcess2"/>
    <dgm:cxn modelId="{B682B6E1-00C0-442E-980E-4D0690A413F7}" type="presParOf" srcId="{16882942-B3E1-49B7-BC30-1AC2FE3699E8}" destId="{20230CA7-0E84-4964-B0EA-7CB912EDFBA6}" srcOrd="7" destOrd="0" presId="urn:microsoft.com/office/officeart/2005/8/layout/lProcess2"/>
    <dgm:cxn modelId="{004921B5-08DC-42F7-9207-067B8275AADB}" type="presParOf" srcId="{16882942-B3E1-49B7-BC30-1AC2FE3699E8}" destId="{542820CB-C69E-4CD3-8D26-764AD8DE8FC6}" srcOrd="8" destOrd="0" presId="urn:microsoft.com/office/officeart/2005/8/layout/lProcess2"/>
    <dgm:cxn modelId="{2626BEFF-C86F-4AE3-BBCD-277074B031EE}" type="presParOf" srcId="{A692D73F-60A6-4971-A5F5-0A7BFCBF31E0}" destId="{4075CA9D-03ED-4BE4-A157-4DD8780A275A}" srcOrd="3" destOrd="0" presId="urn:microsoft.com/office/officeart/2005/8/layout/lProcess2"/>
    <dgm:cxn modelId="{E31EF78F-6651-480F-B573-780D638518BC}" type="presParOf" srcId="{A692D73F-60A6-4971-A5F5-0A7BFCBF31E0}" destId="{B642F8C0-5812-4517-A94D-29758841CED1}" srcOrd="4" destOrd="0" presId="urn:microsoft.com/office/officeart/2005/8/layout/lProcess2"/>
    <dgm:cxn modelId="{F4747DAC-6338-4A7B-A5AE-5A11FCAD0B62}" type="presParOf" srcId="{B642F8C0-5812-4517-A94D-29758841CED1}" destId="{915907F1-FA2C-4BC3-A4AF-B56ED56D7729}" srcOrd="0" destOrd="0" presId="urn:microsoft.com/office/officeart/2005/8/layout/lProcess2"/>
    <dgm:cxn modelId="{CD332436-D3A8-482B-9CC5-7C140BF6D11B}" type="presParOf" srcId="{B642F8C0-5812-4517-A94D-29758841CED1}" destId="{D5774A35-E0A7-42C0-920F-B4F10B304748}" srcOrd="1" destOrd="0" presId="urn:microsoft.com/office/officeart/2005/8/layout/lProcess2"/>
    <dgm:cxn modelId="{74639921-A405-477C-9E37-5FEF944A2BA0}" type="presParOf" srcId="{B642F8C0-5812-4517-A94D-29758841CED1}" destId="{35D7AB90-9346-4136-ACC7-D241A2FA5B84}" srcOrd="2" destOrd="0" presId="urn:microsoft.com/office/officeart/2005/8/layout/lProcess2"/>
    <dgm:cxn modelId="{45FC208F-0139-4F35-B39A-909B814615C4}" type="presParOf" srcId="{35D7AB90-9346-4136-ACC7-D241A2FA5B84}" destId="{3D22547F-DACA-45D1-B859-F52948997E8E}" srcOrd="0" destOrd="0" presId="urn:microsoft.com/office/officeart/2005/8/layout/lProcess2"/>
    <dgm:cxn modelId="{FE988706-A6C2-4654-A419-E2BE012632C1}" type="presParOf" srcId="{3D22547F-DACA-45D1-B859-F52948997E8E}" destId="{45C865E2-B805-4FB7-B9DB-D618A38335EC}" srcOrd="0" destOrd="0" presId="urn:microsoft.com/office/officeart/2005/8/layout/lProcess2"/>
    <dgm:cxn modelId="{A11563E5-DACD-46BC-A2CA-A0AC74F609A7}" type="presParOf" srcId="{3D22547F-DACA-45D1-B859-F52948997E8E}" destId="{7AD5C4AD-99CC-4AB6-8092-7D7F33FEE8EC}" srcOrd="1" destOrd="0" presId="urn:microsoft.com/office/officeart/2005/8/layout/lProcess2"/>
    <dgm:cxn modelId="{B5B6E83E-BB7F-4F58-BB0D-CDA77F470B8C}" type="presParOf" srcId="{3D22547F-DACA-45D1-B859-F52948997E8E}" destId="{ABA507E2-34C1-43E5-A0DC-280B7184ECCF}" srcOrd="2" destOrd="0" presId="urn:microsoft.com/office/officeart/2005/8/layout/lProcess2"/>
    <dgm:cxn modelId="{F56AEF92-52FA-426C-8425-541AC6F31E83}" type="presParOf" srcId="{A692D73F-60A6-4971-A5F5-0A7BFCBF31E0}" destId="{E24D19A8-9AB3-4987-AF8D-64E22F646028}" srcOrd="5" destOrd="0" presId="urn:microsoft.com/office/officeart/2005/8/layout/lProcess2"/>
    <dgm:cxn modelId="{736262FA-4DDC-44EC-9610-10FCCF9D4D1D}" type="presParOf" srcId="{A692D73F-60A6-4971-A5F5-0A7BFCBF31E0}" destId="{5514A2E6-6A41-4855-BD82-8D3BDFFFC274}" srcOrd="6" destOrd="0" presId="urn:microsoft.com/office/officeart/2005/8/layout/lProcess2"/>
    <dgm:cxn modelId="{177B9628-B1BB-455F-87B9-0C21C34E577F}" type="presParOf" srcId="{5514A2E6-6A41-4855-BD82-8D3BDFFFC274}" destId="{F65409FD-C54A-4D87-B126-38BF2D6FD49E}" srcOrd="0" destOrd="0" presId="urn:microsoft.com/office/officeart/2005/8/layout/lProcess2"/>
    <dgm:cxn modelId="{F65395E7-F848-452A-BED8-7F902FD6249E}" type="presParOf" srcId="{5514A2E6-6A41-4855-BD82-8D3BDFFFC274}" destId="{9F6C803E-7CF2-4631-AC6A-D95E18B6C5D9}" srcOrd="1" destOrd="0" presId="urn:microsoft.com/office/officeart/2005/8/layout/lProcess2"/>
    <dgm:cxn modelId="{E25668D7-33CB-4738-9D57-B57B2A393DE6}" type="presParOf" srcId="{5514A2E6-6A41-4855-BD82-8D3BDFFFC274}" destId="{CA23E6FD-4ABD-4F3F-BAC7-657088CFC84B}" srcOrd="2" destOrd="0" presId="urn:microsoft.com/office/officeart/2005/8/layout/lProcess2"/>
    <dgm:cxn modelId="{39019702-48F8-4999-B5C0-F08211C85104}" type="presParOf" srcId="{CA23E6FD-4ABD-4F3F-BAC7-657088CFC84B}" destId="{E0E9B720-11AA-4CFD-ACA7-6F8D53E03FE7}" srcOrd="0" destOrd="0" presId="urn:microsoft.com/office/officeart/2005/8/layout/lProcess2"/>
    <dgm:cxn modelId="{C7241F43-7EF9-4CF3-9197-316C6C569843}" type="presParOf" srcId="{A692D73F-60A6-4971-A5F5-0A7BFCBF31E0}" destId="{0D2F979E-B2D9-4425-942E-7D6E517D62C6}" srcOrd="7" destOrd="0" presId="urn:microsoft.com/office/officeart/2005/8/layout/lProcess2"/>
    <dgm:cxn modelId="{F0F49678-A5A0-4B8B-B71C-058ECF0DFFAC}" type="presParOf" srcId="{A692D73F-60A6-4971-A5F5-0A7BFCBF31E0}" destId="{C1C60941-B3E4-4111-A12B-8F7217DA00D5}" srcOrd="8" destOrd="0" presId="urn:microsoft.com/office/officeart/2005/8/layout/lProcess2"/>
    <dgm:cxn modelId="{6D3F4D76-C0D7-4C11-BA0C-28FFA38874FE}" type="presParOf" srcId="{C1C60941-B3E4-4111-A12B-8F7217DA00D5}" destId="{368A40F0-AD84-42A4-B669-F4D62945B33D}" srcOrd="0" destOrd="0" presId="urn:microsoft.com/office/officeart/2005/8/layout/lProcess2"/>
    <dgm:cxn modelId="{4425025E-7E05-4B51-8594-255A7AFC0C71}" type="presParOf" srcId="{C1C60941-B3E4-4111-A12B-8F7217DA00D5}" destId="{CB83810E-898D-4A76-AD39-78F47075CBDC}" srcOrd="1" destOrd="0" presId="urn:microsoft.com/office/officeart/2005/8/layout/lProcess2"/>
    <dgm:cxn modelId="{34A6C6DA-23D3-48F1-AE4C-8BF7EAF93832}" type="presParOf" srcId="{C1C60941-B3E4-4111-A12B-8F7217DA00D5}" destId="{54F4FB5A-86AB-49F4-A0BA-8A822054DB44}" srcOrd="2" destOrd="0" presId="urn:microsoft.com/office/officeart/2005/8/layout/lProcess2"/>
    <dgm:cxn modelId="{D1B20F34-C8A8-4617-806B-33573494D434}" type="presParOf" srcId="{54F4FB5A-86AB-49F4-A0BA-8A822054DB44}" destId="{F75E22FB-6AAF-4C95-BFAE-953A1A8C74D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1D2CA-7CE1-411E-B336-B1CDC7CFF4D6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it-IT"/>
        </a:p>
      </dgm:t>
    </dgm:pt>
    <dgm:pt modelId="{A54492B6-72EE-4055-84AE-167CF78F07D8}">
      <dgm:prSet phldrT="[Testo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/>
            <a:t>ANALISI NORMATIVA E CONTESTO DI RIFERIMENTO SU LAVORO AGILE</a:t>
          </a:r>
        </a:p>
        <a:p>
          <a:r>
            <a:rPr lang="it-IT"/>
            <a:t>MAPPATURA ELEMENTI COSTITUTIVI BUONA PRATICA </a:t>
          </a:r>
        </a:p>
        <a:p>
          <a:r>
            <a:rPr lang="it-IT"/>
            <a:t>(PAT) </a:t>
          </a:r>
        </a:p>
      </dgm:t>
    </dgm:pt>
    <dgm:pt modelId="{5E5E830D-722B-4C7E-B451-1827904AB36E}" type="parTrans" cxnId="{4663D6D1-2F27-4D52-B1AF-F7D10D243B4B}">
      <dgm:prSet/>
      <dgm:spPr/>
      <dgm:t>
        <a:bodyPr/>
        <a:lstStyle/>
        <a:p>
          <a:endParaRPr lang="it-IT"/>
        </a:p>
      </dgm:t>
    </dgm:pt>
    <dgm:pt modelId="{95A79BD9-EFDE-4409-9CB9-39179A388B07}" type="sibTrans" cxnId="{4663D6D1-2F27-4D52-B1AF-F7D10D243B4B}">
      <dgm:prSet phldrT="1"/>
      <dgm:spPr/>
      <dgm:t>
        <a:bodyPr/>
        <a:lstStyle/>
        <a:p>
          <a:endParaRPr lang="it-IT"/>
        </a:p>
      </dgm:t>
    </dgm:pt>
    <dgm:pt modelId="{061ABFF5-2F4B-4B18-B0BE-DB472AA83A57}">
      <dgm:prSet phldrT="[Testo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/>
            <a:t>SVILUPPO KIT VERSIONE BETA (PAT)</a:t>
          </a:r>
        </a:p>
      </dgm:t>
    </dgm:pt>
    <dgm:pt modelId="{E7B7F29F-33C3-49AD-B914-57BE5FBAE9AB}" type="parTrans" cxnId="{596797CB-6F91-4B72-BC6F-77E7FA6CC48C}">
      <dgm:prSet/>
      <dgm:spPr/>
      <dgm:t>
        <a:bodyPr/>
        <a:lstStyle/>
        <a:p>
          <a:endParaRPr lang="it-IT"/>
        </a:p>
      </dgm:t>
    </dgm:pt>
    <dgm:pt modelId="{2FD493BA-E4AB-4F3B-90A6-7F6FD80EE327}" type="sibTrans" cxnId="{596797CB-6F91-4B72-BC6F-77E7FA6CC48C}">
      <dgm:prSet phldrT="2"/>
      <dgm:spPr/>
      <dgm:t>
        <a:bodyPr/>
        <a:lstStyle/>
        <a:p>
          <a:endParaRPr lang="it-IT"/>
        </a:p>
      </dgm:t>
    </dgm:pt>
    <dgm:pt modelId="{2049A893-EF4C-48F1-988A-B9E8E761CB1B}">
      <dgm:prSet phldrT="[Testo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/>
            <a:t>ADOZIONE ELEMENTI KIT RIUSO VERSIONE DEFINITIVA</a:t>
          </a:r>
        </a:p>
      </dgm:t>
    </dgm:pt>
    <dgm:pt modelId="{2C6A409B-BD78-4BB9-B4EC-9849AF093C78}" type="parTrans" cxnId="{27FDFF0C-758D-4CFB-80F5-531FD3DE1CAF}">
      <dgm:prSet/>
      <dgm:spPr/>
      <dgm:t>
        <a:bodyPr/>
        <a:lstStyle/>
        <a:p>
          <a:endParaRPr lang="it-IT"/>
        </a:p>
      </dgm:t>
    </dgm:pt>
    <dgm:pt modelId="{6787E5FB-CC0B-46D8-B986-4145B7768BB5}" type="sibTrans" cxnId="{27FDFF0C-758D-4CFB-80F5-531FD3DE1CAF}">
      <dgm:prSet phldrT="5"/>
      <dgm:spPr/>
      <dgm:t>
        <a:bodyPr/>
        <a:lstStyle/>
        <a:p>
          <a:endParaRPr lang="it-IT"/>
        </a:p>
      </dgm:t>
    </dgm:pt>
    <dgm:pt modelId="{80EA20BC-813A-4901-AF8A-359E814B4BF7}">
      <dgm:prSet phldrT="[Testo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/>
            <a:t>SPERIMENTAZIONE SU ALMENO 2 AMMINISTRAZIONI</a:t>
          </a:r>
        </a:p>
      </dgm:t>
    </dgm:pt>
    <dgm:pt modelId="{3903C6A4-6063-4EE5-BC02-45135A6B0723}" type="parTrans" cxnId="{2F9BDE3B-4988-4EE7-937A-BE5A04250E03}">
      <dgm:prSet/>
      <dgm:spPr/>
      <dgm:t>
        <a:bodyPr/>
        <a:lstStyle/>
        <a:p>
          <a:endParaRPr lang="it-IT"/>
        </a:p>
      </dgm:t>
    </dgm:pt>
    <dgm:pt modelId="{38624415-77AA-4F39-B848-EE29A0156D0D}" type="sibTrans" cxnId="{2F9BDE3B-4988-4EE7-937A-BE5A04250E03}">
      <dgm:prSet phldrT="3"/>
      <dgm:spPr/>
      <dgm:t>
        <a:bodyPr/>
        <a:lstStyle/>
        <a:p>
          <a:endParaRPr lang="it-IT"/>
        </a:p>
      </dgm:t>
    </dgm:pt>
    <dgm:pt modelId="{0BB2F99D-D023-4943-912C-EDEB3EEE3796}">
      <dgm:prSet phldrT="[Testo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/>
            <a:t>COPROGETTAZIONE INTERVENTI EVOLUTIVI </a:t>
          </a:r>
        </a:p>
      </dgm:t>
    </dgm:pt>
    <dgm:pt modelId="{787DE870-813B-470E-B820-B06346B4705C}" type="parTrans" cxnId="{43DB423F-592E-491B-9C4E-1BB402CB3A90}">
      <dgm:prSet/>
      <dgm:spPr/>
      <dgm:t>
        <a:bodyPr/>
        <a:lstStyle/>
        <a:p>
          <a:endParaRPr lang="it-IT"/>
        </a:p>
      </dgm:t>
    </dgm:pt>
    <dgm:pt modelId="{AE578C44-5F02-47FA-B78D-48AC9649E12F}" type="sibTrans" cxnId="{43DB423F-592E-491B-9C4E-1BB402CB3A90}">
      <dgm:prSet phldrT="4"/>
      <dgm:spPr/>
      <dgm:t>
        <a:bodyPr/>
        <a:lstStyle/>
        <a:p>
          <a:endParaRPr lang="it-IT"/>
        </a:p>
      </dgm:t>
    </dgm:pt>
    <dgm:pt modelId="{FB7AECAF-681B-49CB-869F-3A4BD8C76431}">
      <dgm:prSet phldrT="[Testo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/>
            <a:t>ANALISI E EVIDENZIAZIONE CRITICITA’</a:t>
          </a:r>
        </a:p>
      </dgm:t>
    </dgm:pt>
    <dgm:pt modelId="{B5257629-16F0-403C-8C66-14E06B75E6B3}" type="parTrans" cxnId="{56456139-7810-4992-84CE-70C148506109}">
      <dgm:prSet/>
      <dgm:spPr/>
      <dgm:t>
        <a:bodyPr/>
        <a:lstStyle/>
        <a:p>
          <a:endParaRPr lang="it-IT"/>
        </a:p>
      </dgm:t>
    </dgm:pt>
    <dgm:pt modelId="{3162CA83-A843-4620-A881-3D62D35044FC}" type="sibTrans" cxnId="{56456139-7810-4992-84CE-70C148506109}">
      <dgm:prSet/>
      <dgm:spPr/>
      <dgm:t>
        <a:bodyPr/>
        <a:lstStyle/>
        <a:p>
          <a:endParaRPr lang="it-IT"/>
        </a:p>
      </dgm:t>
    </dgm:pt>
    <dgm:pt modelId="{649B9C0B-B654-4C0D-B0DA-963F84390148}">
      <dgm:prSet phldrT="[Testo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/>
            <a:t>INDIVIDUAZIONE LINEE GUIDA EVOLUTIVE E LAVORO DEI TEAM CROSS FUNZIONALI</a:t>
          </a:r>
        </a:p>
      </dgm:t>
    </dgm:pt>
    <dgm:pt modelId="{B2F1267A-F3E6-4452-A650-06AD9CB50954}" type="parTrans" cxnId="{9AA713E0-E463-4F20-BDA9-20DB83614DB9}">
      <dgm:prSet/>
      <dgm:spPr/>
      <dgm:t>
        <a:bodyPr/>
        <a:lstStyle/>
        <a:p>
          <a:endParaRPr lang="it-IT"/>
        </a:p>
      </dgm:t>
    </dgm:pt>
    <dgm:pt modelId="{120C23C3-86A5-4AB1-BACC-145BF5564DDB}" type="sibTrans" cxnId="{9AA713E0-E463-4F20-BDA9-20DB83614DB9}">
      <dgm:prSet/>
      <dgm:spPr/>
      <dgm:t>
        <a:bodyPr/>
        <a:lstStyle/>
        <a:p>
          <a:endParaRPr lang="it-IT"/>
        </a:p>
      </dgm:t>
    </dgm:pt>
    <dgm:pt modelId="{31F2BFDE-B8AA-4024-9778-AAD87DE309C6}">
      <dgm:prSet phldrT="[Testo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/>
            <a:t>SVILUPPO KIT VERSIONE DEFINITIVA</a:t>
          </a:r>
        </a:p>
      </dgm:t>
    </dgm:pt>
    <dgm:pt modelId="{3E2FF129-A79D-487F-B7C8-066D5D22D800}" type="parTrans" cxnId="{4F473E14-D52E-4C92-B564-A5D09FB3CDA9}">
      <dgm:prSet/>
      <dgm:spPr/>
      <dgm:t>
        <a:bodyPr/>
        <a:lstStyle/>
        <a:p>
          <a:endParaRPr lang="it-IT"/>
        </a:p>
      </dgm:t>
    </dgm:pt>
    <dgm:pt modelId="{AE0ED2C4-45FA-4B80-9650-B45A9A0FC711}" type="sibTrans" cxnId="{4F473E14-D52E-4C92-B564-A5D09FB3CDA9}">
      <dgm:prSet/>
      <dgm:spPr/>
      <dgm:t>
        <a:bodyPr/>
        <a:lstStyle/>
        <a:p>
          <a:endParaRPr lang="it-IT"/>
        </a:p>
      </dgm:t>
    </dgm:pt>
    <dgm:pt modelId="{DDB69E8D-2453-4A5E-8CEA-8F75D86C7420}" type="pres">
      <dgm:prSet presAssocID="{6581D2CA-7CE1-411E-B336-B1CDC7CFF4D6}" presName="Name0" presStyleCnt="0">
        <dgm:presLayoutVars>
          <dgm:dir/>
          <dgm:resizeHandles val="exact"/>
        </dgm:presLayoutVars>
      </dgm:prSet>
      <dgm:spPr/>
    </dgm:pt>
    <dgm:pt modelId="{8D81D055-C0CA-473B-B67C-7D7EC70D3BB4}" type="pres">
      <dgm:prSet presAssocID="{A54492B6-72EE-4055-84AE-167CF78F07D8}" presName="node" presStyleLbl="node1" presStyleIdx="0" presStyleCnt="8">
        <dgm:presLayoutVars>
          <dgm:bulletEnabled val="1"/>
        </dgm:presLayoutVars>
      </dgm:prSet>
      <dgm:spPr/>
    </dgm:pt>
    <dgm:pt modelId="{F2A3C675-8B51-40F1-B67D-4E773E3410A5}" type="pres">
      <dgm:prSet presAssocID="{95A79BD9-EFDE-4409-9CB9-39179A388B07}" presName="sibTrans" presStyleLbl="sibTrans1D1" presStyleIdx="0" presStyleCnt="7"/>
      <dgm:spPr/>
    </dgm:pt>
    <dgm:pt modelId="{E5DD46EE-C295-4F3F-87BD-9B204E324310}" type="pres">
      <dgm:prSet presAssocID="{95A79BD9-EFDE-4409-9CB9-39179A388B07}" presName="connectorText" presStyleLbl="sibTrans1D1" presStyleIdx="0" presStyleCnt="7"/>
      <dgm:spPr/>
    </dgm:pt>
    <dgm:pt modelId="{280F0F32-C7D5-4F81-82E2-EE16B357EFC4}" type="pres">
      <dgm:prSet presAssocID="{061ABFF5-2F4B-4B18-B0BE-DB472AA83A57}" presName="node" presStyleLbl="node1" presStyleIdx="1" presStyleCnt="8" custScaleY="99281">
        <dgm:presLayoutVars>
          <dgm:bulletEnabled val="1"/>
        </dgm:presLayoutVars>
      </dgm:prSet>
      <dgm:spPr/>
    </dgm:pt>
    <dgm:pt modelId="{1FBDD901-EB17-4655-AC45-6744DC21040F}" type="pres">
      <dgm:prSet presAssocID="{2FD493BA-E4AB-4F3B-90A6-7F6FD80EE327}" presName="sibTrans" presStyleLbl="sibTrans1D1" presStyleIdx="1" presStyleCnt="7"/>
      <dgm:spPr/>
    </dgm:pt>
    <dgm:pt modelId="{75B39B4C-6FAA-42F5-8FCB-8094ED911442}" type="pres">
      <dgm:prSet presAssocID="{2FD493BA-E4AB-4F3B-90A6-7F6FD80EE327}" presName="connectorText" presStyleLbl="sibTrans1D1" presStyleIdx="1" presStyleCnt="7"/>
      <dgm:spPr/>
    </dgm:pt>
    <dgm:pt modelId="{EC340232-FDE8-4303-8E9A-B03C61B40C76}" type="pres">
      <dgm:prSet presAssocID="{80EA20BC-813A-4901-AF8A-359E814B4BF7}" presName="node" presStyleLbl="node1" presStyleIdx="2" presStyleCnt="8">
        <dgm:presLayoutVars>
          <dgm:bulletEnabled val="1"/>
        </dgm:presLayoutVars>
      </dgm:prSet>
      <dgm:spPr/>
    </dgm:pt>
    <dgm:pt modelId="{B568B57E-FF9F-4992-BBBD-C10C0B895B04}" type="pres">
      <dgm:prSet presAssocID="{38624415-77AA-4F39-B848-EE29A0156D0D}" presName="sibTrans" presStyleLbl="sibTrans1D1" presStyleIdx="2" presStyleCnt="7"/>
      <dgm:spPr/>
    </dgm:pt>
    <dgm:pt modelId="{F144AB0F-7A8D-4152-9032-9D89032BA693}" type="pres">
      <dgm:prSet presAssocID="{38624415-77AA-4F39-B848-EE29A0156D0D}" presName="connectorText" presStyleLbl="sibTrans1D1" presStyleIdx="2" presStyleCnt="7"/>
      <dgm:spPr/>
    </dgm:pt>
    <dgm:pt modelId="{A6185318-BEEE-4291-841F-8842F6071390}" type="pres">
      <dgm:prSet presAssocID="{FB7AECAF-681B-49CB-869F-3A4BD8C76431}" presName="node" presStyleLbl="node1" presStyleIdx="3" presStyleCnt="8">
        <dgm:presLayoutVars>
          <dgm:bulletEnabled val="1"/>
        </dgm:presLayoutVars>
      </dgm:prSet>
      <dgm:spPr/>
    </dgm:pt>
    <dgm:pt modelId="{804C35B8-5FBF-473E-B4AB-4CFCEC4D2D19}" type="pres">
      <dgm:prSet presAssocID="{3162CA83-A843-4620-A881-3D62D35044FC}" presName="sibTrans" presStyleLbl="sibTrans1D1" presStyleIdx="3" presStyleCnt="7"/>
      <dgm:spPr/>
    </dgm:pt>
    <dgm:pt modelId="{31C31F37-8EF5-43A0-8070-FD6FAB15BC39}" type="pres">
      <dgm:prSet presAssocID="{3162CA83-A843-4620-A881-3D62D35044FC}" presName="connectorText" presStyleLbl="sibTrans1D1" presStyleIdx="3" presStyleCnt="7"/>
      <dgm:spPr/>
    </dgm:pt>
    <dgm:pt modelId="{38D78A62-E2C4-45F8-897F-254E8C0A1879}" type="pres">
      <dgm:prSet presAssocID="{649B9C0B-B654-4C0D-B0DA-963F84390148}" presName="node" presStyleLbl="node1" presStyleIdx="4" presStyleCnt="8">
        <dgm:presLayoutVars>
          <dgm:bulletEnabled val="1"/>
        </dgm:presLayoutVars>
      </dgm:prSet>
      <dgm:spPr/>
    </dgm:pt>
    <dgm:pt modelId="{5DF36D03-3AC2-41EB-87C6-FF7DA7DAA6FE}" type="pres">
      <dgm:prSet presAssocID="{120C23C3-86A5-4AB1-BACC-145BF5564DDB}" presName="sibTrans" presStyleLbl="sibTrans1D1" presStyleIdx="4" presStyleCnt="7"/>
      <dgm:spPr/>
    </dgm:pt>
    <dgm:pt modelId="{A0033C31-5EE6-4D83-A687-9DA7376126E3}" type="pres">
      <dgm:prSet presAssocID="{120C23C3-86A5-4AB1-BACC-145BF5564DDB}" presName="connectorText" presStyleLbl="sibTrans1D1" presStyleIdx="4" presStyleCnt="7"/>
      <dgm:spPr/>
    </dgm:pt>
    <dgm:pt modelId="{BF2A104E-9133-4B75-9A3D-6BEC8E55C81D}" type="pres">
      <dgm:prSet presAssocID="{0BB2F99D-D023-4943-912C-EDEB3EEE3796}" presName="node" presStyleLbl="node1" presStyleIdx="5" presStyleCnt="8">
        <dgm:presLayoutVars>
          <dgm:bulletEnabled val="1"/>
        </dgm:presLayoutVars>
      </dgm:prSet>
      <dgm:spPr/>
    </dgm:pt>
    <dgm:pt modelId="{83D05536-964D-4CEB-AB0B-8F0124956739}" type="pres">
      <dgm:prSet presAssocID="{AE578C44-5F02-47FA-B78D-48AC9649E12F}" presName="sibTrans" presStyleLbl="sibTrans1D1" presStyleIdx="5" presStyleCnt="7"/>
      <dgm:spPr/>
    </dgm:pt>
    <dgm:pt modelId="{C98BAC0A-0DD5-491E-AD0E-E433CD78904F}" type="pres">
      <dgm:prSet presAssocID="{AE578C44-5F02-47FA-B78D-48AC9649E12F}" presName="connectorText" presStyleLbl="sibTrans1D1" presStyleIdx="5" presStyleCnt="7"/>
      <dgm:spPr/>
    </dgm:pt>
    <dgm:pt modelId="{5CD2FB61-7399-4549-9F15-CD52A22AF1B5}" type="pres">
      <dgm:prSet presAssocID="{31F2BFDE-B8AA-4024-9778-AAD87DE309C6}" presName="node" presStyleLbl="node1" presStyleIdx="6" presStyleCnt="8">
        <dgm:presLayoutVars>
          <dgm:bulletEnabled val="1"/>
        </dgm:presLayoutVars>
      </dgm:prSet>
      <dgm:spPr/>
    </dgm:pt>
    <dgm:pt modelId="{8C73B17B-3588-4337-A492-F67D87D09733}" type="pres">
      <dgm:prSet presAssocID="{AE0ED2C4-45FA-4B80-9650-B45A9A0FC711}" presName="sibTrans" presStyleLbl="sibTrans1D1" presStyleIdx="6" presStyleCnt="7"/>
      <dgm:spPr/>
    </dgm:pt>
    <dgm:pt modelId="{4EEA1836-9707-4466-9728-DD9142B50D04}" type="pres">
      <dgm:prSet presAssocID="{AE0ED2C4-45FA-4B80-9650-B45A9A0FC711}" presName="connectorText" presStyleLbl="sibTrans1D1" presStyleIdx="6" presStyleCnt="7"/>
      <dgm:spPr/>
    </dgm:pt>
    <dgm:pt modelId="{778BC717-8376-4848-BDF2-98E4BD24D62E}" type="pres">
      <dgm:prSet presAssocID="{2049A893-EF4C-48F1-988A-B9E8E761CB1B}" presName="node" presStyleLbl="node1" presStyleIdx="7" presStyleCnt="8">
        <dgm:presLayoutVars>
          <dgm:bulletEnabled val="1"/>
        </dgm:presLayoutVars>
      </dgm:prSet>
      <dgm:spPr/>
    </dgm:pt>
  </dgm:ptLst>
  <dgm:cxnLst>
    <dgm:cxn modelId="{0BA31006-32A2-4EEB-A09A-C7BCD036BC33}" type="presOf" srcId="{061ABFF5-2F4B-4B18-B0BE-DB472AA83A57}" destId="{280F0F32-C7D5-4F81-82E2-EE16B357EFC4}" srcOrd="0" destOrd="0" presId="urn:microsoft.com/office/officeart/2016/7/layout/RepeatingBendingProcessNew"/>
    <dgm:cxn modelId="{B06D9807-E26D-4257-B8EE-810FA9B6AF5D}" type="presOf" srcId="{AE0ED2C4-45FA-4B80-9650-B45A9A0FC711}" destId="{8C73B17B-3588-4337-A492-F67D87D09733}" srcOrd="0" destOrd="0" presId="urn:microsoft.com/office/officeart/2016/7/layout/RepeatingBendingProcessNew"/>
    <dgm:cxn modelId="{660A7D08-775C-47F1-8812-CE54CBEAA3D5}" type="presOf" srcId="{120C23C3-86A5-4AB1-BACC-145BF5564DDB}" destId="{A0033C31-5EE6-4D83-A687-9DA7376126E3}" srcOrd="1" destOrd="0" presId="urn:microsoft.com/office/officeart/2016/7/layout/RepeatingBendingProcessNew"/>
    <dgm:cxn modelId="{27FDFF0C-758D-4CFB-80F5-531FD3DE1CAF}" srcId="{6581D2CA-7CE1-411E-B336-B1CDC7CFF4D6}" destId="{2049A893-EF4C-48F1-988A-B9E8E761CB1B}" srcOrd="7" destOrd="0" parTransId="{2C6A409B-BD78-4BB9-B4EC-9849AF093C78}" sibTransId="{6787E5FB-CC0B-46D8-B986-4145B7768BB5}"/>
    <dgm:cxn modelId="{4F473E14-D52E-4C92-B564-A5D09FB3CDA9}" srcId="{6581D2CA-7CE1-411E-B336-B1CDC7CFF4D6}" destId="{31F2BFDE-B8AA-4024-9778-AAD87DE309C6}" srcOrd="6" destOrd="0" parTransId="{3E2FF129-A79D-487F-B7C8-066D5D22D800}" sibTransId="{AE0ED2C4-45FA-4B80-9650-B45A9A0FC711}"/>
    <dgm:cxn modelId="{EBB3FC1F-ACC4-446E-940E-1CC0061056FB}" type="presOf" srcId="{FB7AECAF-681B-49CB-869F-3A4BD8C76431}" destId="{A6185318-BEEE-4291-841F-8842F6071390}" srcOrd="0" destOrd="0" presId="urn:microsoft.com/office/officeart/2016/7/layout/RepeatingBendingProcessNew"/>
    <dgm:cxn modelId="{55D09B2F-C228-4D9F-989B-B10406CAFEAF}" type="presOf" srcId="{80EA20BC-813A-4901-AF8A-359E814B4BF7}" destId="{EC340232-FDE8-4303-8E9A-B03C61B40C76}" srcOrd="0" destOrd="0" presId="urn:microsoft.com/office/officeart/2016/7/layout/RepeatingBendingProcessNew"/>
    <dgm:cxn modelId="{4E5A6B33-369A-463C-9AC2-5BBAE48F3D4F}" type="presOf" srcId="{2049A893-EF4C-48F1-988A-B9E8E761CB1B}" destId="{778BC717-8376-4848-BDF2-98E4BD24D62E}" srcOrd="0" destOrd="0" presId="urn:microsoft.com/office/officeart/2016/7/layout/RepeatingBendingProcessNew"/>
    <dgm:cxn modelId="{E6066C34-A782-4558-AD63-4E8FB58A7127}" type="presOf" srcId="{649B9C0B-B654-4C0D-B0DA-963F84390148}" destId="{38D78A62-E2C4-45F8-897F-254E8C0A1879}" srcOrd="0" destOrd="0" presId="urn:microsoft.com/office/officeart/2016/7/layout/RepeatingBendingProcessNew"/>
    <dgm:cxn modelId="{56456139-7810-4992-84CE-70C148506109}" srcId="{6581D2CA-7CE1-411E-B336-B1CDC7CFF4D6}" destId="{FB7AECAF-681B-49CB-869F-3A4BD8C76431}" srcOrd="3" destOrd="0" parTransId="{B5257629-16F0-403C-8C66-14E06B75E6B3}" sibTransId="{3162CA83-A843-4620-A881-3D62D35044FC}"/>
    <dgm:cxn modelId="{5E516F39-8D8F-48CC-AC09-E559C68F8BBB}" type="presOf" srcId="{AE0ED2C4-45FA-4B80-9650-B45A9A0FC711}" destId="{4EEA1836-9707-4466-9728-DD9142B50D04}" srcOrd="1" destOrd="0" presId="urn:microsoft.com/office/officeart/2016/7/layout/RepeatingBendingProcessNew"/>
    <dgm:cxn modelId="{85BBAA3A-D2C3-4222-A934-2F6CB2A635D3}" type="presOf" srcId="{6581D2CA-7CE1-411E-B336-B1CDC7CFF4D6}" destId="{DDB69E8D-2453-4A5E-8CEA-8F75D86C7420}" srcOrd="0" destOrd="0" presId="urn:microsoft.com/office/officeart/2016/7/layout/RepeatingBendingProcessNew"/>
    <dgm:cxn modelId="{2F9BDE3B-4988-4EE7-937A-BE5A04250E03}" srcId="{6581D2CA-7CE1-411E-B336-B1CDC7CFF4D6}" destId="{80EA20BC-813A-4901-AF8A-359E814B4BF7}" srcOrd="2" destOrd="0" parTransId="{3903C6A4-6063-4EE5-BC02-45135A6B0723}" sibTransId="{38624415-77AA-4F39-B848-EE29A0156D0D}"/>
    <dgm:cxn modelId="{43DB423F-592E-491B-9C4E-1BB402CB3A90}" srcId="{6581D2CA-7CE1-411E-B336-B1CDC7CFF4D6}" destId="{0BB2F99D-D023-4943-912C-EDEB3EEE3796}" srcOrd="5" destOrd="0" parTransId="{787DE870-813B-470E-B820-B06346B4705C}" sibTransId="{AE578C44-5F02-47FA-B78D-48AC9649E12F}"/>
    <dgm:cxn modelId="{6E062043-82D6-40D1-8FC1-A067B55DDB16}" type="presOf" srcId="{38624415-77AA-4F39-B848-EE29A0156D0D}" destId="{F144AB0F-7A8D-4152-9032-9D89032BA693}" srcOrd="1" destOrd="0" presId="urn:microsoft.com/office/officeart/2016/7/layout/RepeatingBendingProcessNew"/>
    <dgm:cxn modelId="{0101374D-8441-4391-A163-F2D915A7840C}" type="presOf" srcId="{95A79BD9-EFDE-4409-9CB9-39179A388B07}" destId="{F2A3C675-8B51-40F1-B67D-4E773E3410A5}" srcOrd="0" destOrd="0" presId="urn:microsoft.com/office/officeart/2016/7/layout/RepeatingBendingProcessNew"/>
    <dgm:cxn modelId="{47069E4D-DEC6-462E-BC50-75798CF8DE20}" type="presOf" srcId="{38624415-77AA-4F39-B848-EE29A0156D0D}" destId="{B568B57E-FF9F-4992-BBBD-C10C0B895B04}" srcOrd="0" destOrd="0" presId="urn:microsoft.com/office/officeart/2016/7/layout/RepeatingBendingProcessNew"/>
    <dgm:cxn modelId="{750AFF6E-32FE-40F0-A68E-A5E94BA04F5A}" type="presOf" srcId="{AE578C44-5F02-47FA-B78D-48AC9649E12F}" destId="{83D05536-964D-4CEB-AB0B-8F0124956739}" srcOrd="0" destOrd="0" presId="urn:microsoft.com/office/officeart/2016/7/layout/RepeatingBendingProcessNew"/>
    <dgm:cxn modelId="{745AB256-41ED-4821-B45B-883389BD1A66}" type="presOf" srcId="{95A79BD9-EFDE-4409-9CB9-39179A388B07}" destId="{E5DD46EE-C295-4F3F-87BD-9B204E324310}" srcOrd="1" destOrd="0" presId="urn:microsoft.com/office/officeart/2016/7/layout/RepeatingBendingProcessNew"/>
    <dgm:cxn modelId="{B502BB7C-B167-4C92-939E-84816CD123AE}" type="presOf" srcId="{31F2BFDE-B8AA-4024-9778-AAD87DE309C6}" destId="{5CD2FB61-7399-4549-9F15-CD52A22AF1B5}" srcOrd="0" destOrd="0" presId="urn:microsoft.com/office/officeart/2016/7/layout/RepeatingBendingProcessNew"/>
    <dgm:cxn modelId="{AF3DB89E-5F9C-4B08-A281-A49543AE1C1D}" type="presOf" srcId="{AE578C44-5F02-47FA-B78D-48AC9649E12F}" destId="{C98BAC0A-0DD5-491E-AD0E-E433CD78904F}" srcOrd="1" destOrd="0" presId="urn:microsoft.com/office/officeart/2016/7/layout/RepeatingBendingProcessNew"/>
    <dgm:cxn modelId="{2AE3C6A5-1CAF-471B-B327-ED6ADF1DD2EA}" type="presOf" srcId="{0BB2F99D-D023-4943-912C-EDEB3EEE3796}" destId="{BF2A104E-9133-4B75-9A3D-6BEC8E55C81D}" srcOrd="0" destOrd="0" presId="urn:microsoft.com/office/officeart/2016/7/layout/RepeatingBendingProcessNew"/>
    <dgm:cxn modelId="{596797CB-6F91-4B72-BC6F-77E7FA6CC48C}" srcId="{6581D2CA-7CE1-411E-B336-B1CDC7CFF4D6}" destId="{061ABFF5-2F4B-4B18-B0BE-DB472AA83A57}" srcOrd="1" destOrd="0" parTransId="{E7B7F29F-33C3-49AD-B914-57BE5FBAE9AB}" sibTransId="{2FD493BA-E4AB-4F3B-90A6-7F6FD80EE327}"/>
    <dgm:cxn modelId="{4663D6D1-2F27-4D52-B1AF-F7D10D243B4B}" srcId="{6581D2CA-7CE1-411E-B336-B1CDC7CFF4D6}" destId="{A54492B6-72EE-4055-84AE-167CF78F07D8}" srcOrd="0" destOrd="0" parTransId="{5E5E830D-722B-4C7E-B451-1827904AB36E}" sibTransId="{95A79BD9-EFDE-4409-9CB9-39179A388B07}"/>
    <dgm:cxn modelId="{803786D5-1A58-4036-AFF4-4EC7F0D682CC}" type="presOf" srcId="{3162CA83-A843-4620-A881-3D62D35044FC}" destId="{804C35B8-5FBF-473E-B4AB-4CFCEC4D2D19}" srcOrd="0" destOrd="0" presId="urn:microsoft.com/office/officeart/2016/7/layout/RepeatingBendingProcessNew"/>
    <dgm:cxn modelId="{9AA713E0-E463-4F20-BDA9-20DB83614DB9}" srcId="{6581D2CA-7CE1-411E-B336-B1CDC7CFF4D6}" destId="{649B9C0B-B654-4C0D-B0DA-963F84390148}" srcOrd="4" destOrd="0" parTransId="{B2F1267A-F3E6-4452-A650-06AD9CB50954}" sibTransId="{120C23C3-86A5-4AB1-BACC-145BF5564DDB}"/>
    <dgm:cxn modelId="{0AE775E9-AA11-440F-B8B4-7E535BDDB50E}" type="presOf" srcId="{120C23C3-86A5-4AB1-BACC-145BF5564DDB}" destId="{5DF36D03-3AC2-41EB-87C6-FF7DA7DAA6FE}" srcOrd="0" destOrd="0" presId="urn:microsoft.com/office/officeart/2016/7/layout/RepeatingBendingProcessNew"/>
    <dgm:cxn modelId="{C35658EE-82F8-4BC1-8CAF-E1F48AB154EA}" type="presOf" srcId="{2FD493BA-E4AB-4F3B-90A6-7F6FD80EE327}" destId="{1FBDD901-EB17-4655-AC45-6744DC21040F}" srcOrd="0" destOrd="0" presId="urn:microsoft.com/office/officeart/2016/7/layout/RepeatingBendingProcessNew"/>
    <dgm:cxn modelId="{6BDF54F1-E318-48E9-B32F-D9DE3D9135FB}" type="presOf" srcId="{2FD493BA-E4AB-4F3B-90A6-7F6FD80EE327}" destId="{75B39B4C-6FAA-42F5-8FCB-8094ED911442}" srcOrd="1" destOrd="0" presId="urn:microsoft.com/office/officeart/2016/7/layout/RepeatingBendingProcessNew"/>
    <dgm:cxn modelId="{895C4DF2-6684-44A7-84DD-D507171CFB40}" type="presOf" srcId="{3162CA83-A843-4620-A881-3D62D35044FC}" destId="{31C31F37-8EF5-43A0-8070-FD6FAB15BC39}" srcOrd="1" destOrd="0" presId="urn:microsoft.com/office/officeart/2016/7/layout/RepeatingBendingProcessNew"/>
    <dgm:cxn modelId="{6ABC92FB-7E97-49D8-B313-CFF0B972957F}" type="presOf" srcId="{A54492B6-72EE-4055-84AE-167CF78F07D8}" destId="{8D81D055-C0CA-473B-B67C-7D7EC70D3BB4}" srcOrd="0" destOrd="0" presId="urn:microsoft.com/office/officeart/2016/7/layout/RepeatingBendingProcessNew"/>
    <dgm:cxn modelId="{A35CCBC7-5FF9-4BA7-A9CD-AD61504DCCC4}" type="presParOf" srcId="{DDB69E8D-2453-4A5E-8CEA-8F75D86C7420}" destId="{8D81D055-C0CA-473B-B67C-7D7EC70D3BB4}" srcOrd="0" destOrd="0" presId="urn:microsoft.com/office/officeart/2016/7/layout/RepeatingBendingProcessNew"/>
    <dgm:cxn modelId="{34BB04E0-08F6-46D4-AA51-3545CE9F2471}" type="presParOf" srcId="{DDB69E8D-2453-4A5E-8CEA-8F75D86C7420}" destId="{F2A3C675-8B51-40F1-B67D-4E773E3410A5}" srcOrd="1" destOrd="0" presId="urn:microsoft.com/office/officeart/2016/7/layout/RepeatingBendingProcessNew"/>
    <dgm:cxn modelId="{283ED969-1061-483C-A69B-E0EAF4A7BE45}" type="presParOf" srcId="{F2A3C675-8B51-40F1-B67D-4E773E3410A5}" destId="{E5DD46EE-C295-4F3F-87BD-9B204E324310}" srcOrd="0" destOrd="0" presId="urn:microsoft.com/office/officeart/2016/7/layout/RepeatingBendingProcessNew"/>
    <dgm:cxn modelId="{C8D3D070-45BC-468A-ABB6-9B1C0DB524F8}" type="presParOf" srcId="{DDB69E8D-2453-4A5E-8CEA-8F75D86C7420}" destId="{280F0F32-C7D5-4F81-82E2-EE16B357EFC4}" srcOrd="2" destOrd="0" presId="urn:microsoft.com/office/officeart/2016/7/layout/RepeatingBendingProcessNew"/>
    <dgm:cxn modelId="{7F776777-E616-4103-8E95-2145331B3702}" type="presParOf" srcId="{DDB69E8D-2453-4A5E-8CEA-8F75D86C7420}" destId="{1FBDD901-EB17-4655-AC45-6744DC21040F}" srcOrd="3" destOrd="0" presId="urn:microsoft.com/office/officeart/2016/7/layout/RepeatingBendingProcessNew"/>
    <dgm:cxn modelId="{2A7865F9-870D-419C-B5FB-C456D0BD2379}" type="presParOf" srcId="{1FBDD901-EB17-4655-AC45-6744DC21040F}" destId="{75B39B4C-6FAA-42F5-8FCB-8094ED911442}" srcOrd="0" destOrd="0" presId="urn:microsoft.com/office/officeart/2016/7/layout/RepeatingBendingProcessNew"/>
    <dgm:cxn modelId="{766EC6B2-CD64-4608-85F5-801C8F2D8CF7}" type="presParOf" srcId="{DDB69E8D-2453-4A5E-8CEA-8F75D86C7420}" destId="{EC340232-FDE8-4303-8E9A-B03C61B40C76}" srcOrd="4" destOrd="0" presId="urn:microsoft.com/office/officeart/2016/7/layout/RepeatingBendingProcessNew"/>
    <dgm:cxn modelId="{1BEE7BDA-C7B2-4A37-8B9E-4C311938FFB9}" type="presParOf" srcId="{DDB69E8D-2453-4A5E-8CEA-8F75D86C7420}" destId="{B568B57E-FF9F-4992-BBBD-C10C0B895B04}" srcOrd="5" destOrd="0" presId="urn:microsoft.com/office/officeart/2016/7/layout/RepeatingBendingProcessNew"/>
    <dgm:cxn modelId="{9FA84175-22A4-4B05-BFFD-377C64642FFB}" type="presParOf" srcId="{B568B57E-FF9F-4992-BBBD-C10C0B895B04}" destId="{F144AB0F-7A8D-4152-9032-9D89032BA693}" srcOrd="0" destOrd="0" presId="urn:microsoft.com/office/officeart/2016/7/layout/RepeatingBendingProcessNew"/>
    <dgm:cxn modelId="{55E07B88-DD05-444F-85F5-A109AE8BEADB}" type="presParOf" srcId="{DDB69E8D-2453-4A5E-8CEA-8F75D86C7420}" destId="{A6185318-BEEE-4291-841F-8842F6071390}" srcOrd="6" destOrd="0" presId="urn:microsoft.com/office/officeart/2016/7/layout/RepeatingBendingProcessNew"/>
    <dgm:cxn modelId="{2A147244-1457-4144-B368-3C5882E1C30B}" type="presParOf" srcId="{DDB69E8D-2453-4A5E-8CEA-8F75D86C7420}" destId="{804C35B8-5FBF-473E-B4AB-4CFCEC4D2D19}" srcOrd="7" destOrd="0" presId="urn:microsoft.com/office/officeart/2016/7/layout/RepeatingBendingProcessNew"/>
    <dgm:cxn modelId="{2047CC69-95C8-4CE3-AA2E-88F838A72E4C}" type="presParOf" srcId="{804C35B8-5FBF-473E-B4AB-4CFCEC4D2D19}" destId="{31C31F37-8EF5-43A0-8070-FD6FAB15BC39}" srcOrd="0" destOrd="0" presId="urn:microsoft.com/office/officeart/2016/7/layout/RepeatingBendingProcessNew"/>
    <dgm:cxn modelId="{2AA56291-C427-4024-9EA1-1C22C7505808}" type="presParOf" srcId="{DDB69E8D-2453-4A5E-8CEA-8F75D86C7420}" destId="{38D78A62-E2C4-45F8-897F-254E8C0A1879}" srcOrd="8" destOrd="0" presId="urn:microsoft.com/office/officeart/2016/7/layout/RepeatingBendingProcessNew"/>
    <dgm:cxn modelId="{598B713E-3961-46D9-B9A7-2EC1F36F9224}" type="presParOf" srcId="{DDB69E8D-2453-4A5E-8CEA-8F75D86C7420}" destId="{5DF36D03-3AC2-41EB-87C6-FF7DA7DAA6FE}" srcOrd="9" destOrd="0" presId="urn:microsoft.com/office/officeart/2016/7/layout/RepeatingBendingProcessNew"/>
    <dgm:cxn modelId="{761CA103-2B02-4906-A16A-5BCD12B93218}" type="presParOf" srcId="{5DF36D03-3AC2-41EB-87C6-FF7DA7DAA6FE}" destId="{A0033C31-5EE6-4D83-A687-9DA7376126E3}" srcOrd="0" destOrd="0" presId="urn:microsoft.com/office/officeart/2016/7/layout/RepeatingBendingProcessNew"/>
    <dgm:cxn modelId="{3F8288D6-E99E-4BFA-9503-773B186CD848}" type="presParOf" srcId="{DDB69E8D-2453-4A5E-8CEA-8F75D86C7420}" destId="{BF2A104E-9133-4B75-9A3D-6BEC8E55C81D}" srcOrd="10" destOrd="0" presId="urn:microsoft.com/office/officeart/2016/7/layout/RepeatingBendingProcessNew"/>
    <dgm:cxn modelId="{9D0E3440-4CF6-4132-9EA0-FAB1324B5350}" type="presParOf" srcId="{DDB69E8D-2453-4A5E-8CEA-8F75D86C7420}" destId="{83D05536-964D-4CEB-AB0B-8F0124956739}" srcOrd="11" destOrd="0" presId="urn:microsoft.com/office/officeart/2016/7/layout/RepeatingBendingProcessNew"/>
    <dgm:cxn modelId="{DBBA1C03-AFCF-4E54-806E-E0C2A9D6C564}" type="presParOf" srcId="{83D05536-964D-4CEB-AB0B-8F0124956739}" destId="{C98BAC0A-0DD5-491E-AD0E-E433CD78904F}" srcOrd="0" destOrd="0" presId="urn:microsoft.com/office/officeart/2016/7/layout/RepeatingBendingProcessNew"/>
    <dgm:cxn modelId="{FC303727-358B-4D3E-9E4F-1C03D7950388}" type="presParOf" srcId="{DDB69E8D-2453-4A5E-8CEA-8F75D86C7420}" destId="{5CD2FB61-7399-4549-9F15-CD52A22AF1B5}" srcOrd="12" destOrd="0" presId="urn:microsoft.com/office/officeart/2016/7/layout/RepeatingBendingProcessNew"/>
    <dgm:cxn modelId="{8675066F-90BE-4A92-9799-E5ECBBE8575E}" type="presParOf" srcId="{DDB69E8D-2453-4A5E-8CEA-8F75D86C7420}" destId="{8C73B17B-3588-4337-A492-F67D87D09733}" srcOrd="13" destOrd="0" presId="urn:microsoft.com/office/officeart/2016/7/layout/RepeatingBendingProcessNew"/>
    <dgm:cxn modelId="{3C2128E2-46B0-4A04-9240-1A3D12D2D786}" type="presParOf" srcId="{8C73B17B-3588-4337-A492-F67D87D09733}" destId="{4EEA1836-9707-4466-9728-DD9142B50D04}" srcOrd="0" destOrd="0" presId="urn:microsoft.com/office/officeart/2016/7/layout/RepeatingBendingProcessNew"/>
    <dgm:cxn modelId="{49D793AC-052A-435A-90DA-E6033D0D56BF}" type="presParOf" srcId="{DDB69E8D-2453-4A5E-8CEA-8F75D86C7420}" destId="{778BC717-8376-4848-BDF2-98E4BD24D62E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C2868A-148A-4C8F-9228-0B2F51F5101F}" type="doc">
      <dgm:prSet loTypeId="urn:microsoft.com/office/officeart/2005/8/layout/bProcess4" loCatId="process" qsTypeId="urn:microsoft.com/office/officeart/2005/8/quickstyle/simple1" qsCatId="simple" csTypeId="urn:microsoft.com/office/officeart/2005/8/colors/accent2_2" csCatId="accent2" phldr="1"/>
      <dgm:spPr/>
    </dgm:pt>
    <dgm:pt modelId="{8BD810EF-7407-472E-9562-88A24DE60FB3}">
      <dgm:prSet phldrT="[Testo]" custT="1"/>
      <dgm:spPr>
        <a:solidFill>
          <a:schemeClr val="accent6"/>
        </a:solidFill>
      </dgm:spPr>
      <dgm:t>
        <a:bodyPr/>
        <a:lstStyle/>
        <a:p>
          <a:r>
            <a:rPr lang="it-IT" sz="1400" b="1"/>
            <a:t>I settimana di settembre - Incontro in presenza </a:t>
          </a:r>
        </a:p>
        <a:p>
          <a:endParaRPr lang="it-IT" sz="400"/>
        </a:p>
        <a:p>
          <a:r>
            <a:rPr lang="it-IT" sz="1400"/>
            <a:t>Analisi esistente (a partire da esperienze RER e PAT) ed evidenziazione punti critici ed esigenze di approfondimento</a:t>
          </a:r>
        </a:p>
      </dgm:t>
    </dgm:pt>
    <dgm:pt modelId="{B887A93B-D0F4-4E53-AEF0-6FDF4BAAC04C}" type="parTrans" cxnId="{088ABC9D-ACC3-4311-B8A2-688160BCA72B}">
      <dgm:prSet/>
      <dgm:spPr/>
      <dgm:t>
        <a:bodyPr/>
        <a:lstStyle/>
        <a:p>
          <a:endParaRPr lang="it-IT"/>
        </a:p>
      </dgm:t>
    </dgm:pt>
    <dgm:pt modelId="{4E1D646E-C6EB-45F4-AD5C-086DBD580D41}" type="sibTrans" cxnId="{088ABC9D-ACC3-4311-B8A2-688160BCA72B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endParaRPr lang="it-IT"/>
        </a:p>
      </dgm:t>
    </dgm:pt>
    <dgm:pt modelId="{879B3557-0FF5-4C39-873C-7936EE140A6C}">
      <dgm:prSet phldrT="[Testo]" custT="1"/>
      <dgm:spPr>
        <a:solidFill>
          <a:schemeClr val="accent6"/>
        </a:solidFill>
      </dgm:spPr>
      <dgm:t>
        <a:bodyPr/>
        <a:lstStyle/>
        <a:p>
          <a:r>
            <a:rPr lang="it-IT" sz="1400" b="1"/>
            <a:t>II – III settimana di settembre - Lavoro a distanza</a:t>
          </a:r>
        </a:p>
        <a:p>
          <a:endParaRPr lang="it-IT" sz="700"/>
        </a:p>
        <a:p>
          <a:r>
            <a:rPr lang="it-IT" sz="1800"/>
            <a:t>Confronto/approfondimento</a:t>
          </a:r>
        </a:p>
      </dgm:t>
    </dgm:pt>
    <dgm:pt modelId="{504C0F92-11B4-4D34-8B62-C9FC0BEA8006}" type="parTrans" cxnId="{D9EDF002-DD24-4029-AAD1-74B45D209E8F}">
      <dgm:prSet/>
      <dgm:spPr/>
      <dgm:t>
        <a:bodyPr/>
        <a:lstStyle/>
        <a:p>
          <a:endParaRPr lang="it-IT"/>
        </a:p>
      </dgm:t>
    </dgm:pt>
    <dgm:pt modelId="{D7BEDA45-8EE4-4D99-810D-A0AA54254058}" type="sibTrans" cxnId="{D9EDF002-DD24-4029-AAD1-74B45D209E8F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endParaRPr lang="it-IT"/>
        </a:p>
      </dgm:t>
    </dgm:pt>
    <dgm:pt modelId="{AAFAFE51-FC75-4519-9E01-1D0AD5D72D24}">
      <dgm:prSet phldrT="[Testo]" custT="1"/>
      <dgm:spPr>
        <a:solidFill>
          <a:schemeClr val="accent6"/>
        </a:solidFill>
      </dgm:spPr>
      <dgm:t>
        <a:bodyPr/>
        <a:lstStyle/>
        <a:p>
          <a:r>
            <a:rPr lang="it-IT" sz="1400" b="1"/>
            <a:t>III – IV settimana di settembre – Incontro</a:t>
          </a:r>
        </a:p>
        <a:p>
          <a:endParaRPr lang="it-IT" sz="800"/>
        </a:p>
        <a:p>
          <a:r>
            <a:rPr lang="it-IT" sz="1800"/>
            <a:t>Chiusura punti critici e rilascio documenti</a:t>
          </a:r>
        </a:p>
      </dgm:t>
    </dgm:pt>
    <dgm:pt modelId="{3B46E1F5-C1D1-46AB-8695-058048B5ABD3}" type="parTrans" cxnId="{9C0E0B5C-520B-4502-8E12-76EA3F2CF500}">
      <dgm:prSet/>
      <dgm:spPr/>
      <dgm:t>
        <a:bodyPr/>
        <a:lstStyle/>
        <a:p>
          <a:endParaRPr lang="it-IT"/>
        </a:p>
      </dgm:t>
    </dgm:pt>
    <dgm:pt modelId="{E53B59FB-6CFA-452C-B81A-50C9F1F77A05}" type="sibTrans" cxnId="{9C0E0B5C-520B-4502-8E12-76EA3F2CF500}">
      <dgm:prSet/>
      <dgm:spPr/>
      <dgm:t>
        <a:bodyPr/>
        <a:lstStyle/>
        <a:p>
          <a:endParaRPr lang="it-IT"/>
        </a:p>
      </dgm:t>
    </dgm:pt>
    <dgm:pt modelId="{CD6469EE-CC27-48EC-B26B-EBE996AC9D8D}" type="pres">
      <dgm:prSet presAssocID="{66C2868A-148A-4C8F-9228-0B2F51F5101F}" presName="Name0" presStyleCnt="0">
        <dgm:presLayoutVars>
          <dgm:dir/>
          <dgm:resizeHandles/>
        </dgm:presLayoutVars>
      </dgm:prSet>
      <dgm:spPr/>
    </dgm:pt>
    <dgm:pt modelId="{06C99E3F-420D-4CDC-9993-5700B0B7B6A1}" type="pres">
      <dgm:prSet presAssocID="{8BD810EF-7407-472E-9562-88A24DE60FB3}" presName="compNode" presStyleCnt="0"/>
      <dgm:spPr/>
    </dgm:pt>
    <dgm:pt modelId="{61D00FB4-5D55-4B22-B5EC-D43CC8C592A7}" type="pres">
      <dgm:prSet presAssocID="{8BD810EF-7407-472E-9562-88A24DE60FB3}" presName="dummyConnPt" presStyleCnt="0"/>
      <dgm:spPr/>
    </dgm:pt>
    <dgm:pt modelId="{EECE9DEF-D0FE-4A7B-8876-B759999BFD33}" type="pres">
      <dgm:prSet presAssocID="{8BD810EF-7407-472E-9562-88A24DE60FB3}" presName="node" presStyleLbl="node1" presStyleIdx="0" presStyleCnt="3">
        <dgm:presLayoutVars>
          <dgm:bulletEnabled val="1"/>
        </dgm:presLayoutVars>
      </dgm:prSet>
      <dgm:spPr/>
    </dgm:pt>
    <dgm:pt modelId="{CB8FD531-9F1C-4289-A942-61C276F9FDA6}" type="pres">
      <dgm:prSet presAssocID="{4E1D646E-C6EB-45F4-AD5C-086DBD580D41}" presName="sibTrans" presStyleLbl="bgSibTrans2D1" presStyleIdx="0" presStyleCnt="2"/>
      <dgm:spPr/>
    </dgm:pt>
    <dgm:pt modelId="{5CFD8184-29D1-4932-99B0-432E463585B4}" type="pres">
      <dgm:prSet presAssocID="{879B3557-0FF5-4C39-873C-7936EE140A6C}" presName="compNode" presStyleCnt="0"/>
      <dgm:spPr/>
    </dgm:pt>
    <dgm:pt modelId="{C85E973E-1F1F-4F92-AB42-72560CA8258D}" type="pres">
      <dgm:prSet presAssocID="{879B3557-0FF5-4C39-873C-7936EE140A6C}" presName="dummyConnPt" presStyleCnt="0"/>
      <dgm:spPr/>
    </dgm:pt>
    <dgm:pt modelId="{96D0CBFD-8CD9-495A-B011-3BA1C3F8B6F0}" type="pres">
      <dgm:prSet presAssocID="{879B3557-0FF5-4C39-873C-7936EE140A6C}" presName="node" presStyleLbl="node1" presStyleIdx="1" presStyleCnt="3">
        <dgm:presLayoutVars>
          <dgm:bulletEnabled val="1"/>
        </dgm:presLayoutVars>
      </dgm:prSet>
      <dgm:spPr/>
    </dgm:pt>
    <dgm:pt modelId="{1D5CEE4B-D363-48CC-96A6-1D84C6A7DCBE}" type="pres">
      <dgm:prSet presAssocID="{D7BEDA45-8EE4-4D99-810D-A0AA54254058}" presName="sibTrans" presStyleLbl="bgSibTrans2D1" presStyleIdx="1" presStyleCnt="2" custLinFactY="16063" custLinFactNeighborX="2096" custLinFactNeighborY="100000"/>
      <dgm:spPr/>
    </dgm:pt>
    <dgm:pt modelId="{D82783BC-0F06-4F21-ABFE-39C77DEC81F7}" type="pres">
      <dgm:prSet presAssocID="{AAFAFE51-FC75-4519-9E01-1D0AD5D72D24}" presName="compNode" presStyleCnt="0"/>
      <dgm:spPr/>
    </dgm:pt>
    <dgm:pt modelId="{0593D995-3E62-4AE9-BD93-4A8DE41518BD}" type="pres">
      <dgm:prSet presAssocID="{AAFAFE51-FC75-4519-9E01-1D0AD5D72D24}" presName="dummyConnPt" presStyleCnt="0"/>
      <dgm:spPr/>
    </dgm:pt>
    <dgm:pt modelId="{078FB413-6CA2-4FED-99EE-71F0FD879FD8}" type="pres">
      <dgm:prSet presAssocID="{AAFAFE51-FC75-4519-9E01-1D0AD5D72D24}" presName="node" presStyleLbl="node1" presStyleIdx="2" presStyleCnt="3">
        <dgm:presLayoutVars>
          <dgm:bulletEnabled val="1"/>
        </dgm:presLayoutVars>
      </dgm:prSet>
      <dgm:spPr/>
    </dgm:pt>
  </dgm:ptLst>
  <dgm:cxnLst>
    <dgm:cxn modelId="{D9EDF002-DD24-4029-AAD1-74B45D209E8F}" srcId="{66C2868A-148A-4C8F-9228-0B2F51F5101F}" destId="{879B3557-0FF5-4C39-873C-7936EE140A6C}" srcOrd="1" destOrd="0" parTransId="{504C0F92-11B4-4D34-8B62-C9FC0BEA8006}" sibTransId="{D7BEDA45-8EE4-4D99-810D-A0AA54254058}"/>
    <dgm:cxn modelId="{53364612-9DEC-4A48-A3C9-6614F60922D6}" type="presOf" srcId="{AAFAFE51-FC75-4519-9E01-1D0AD5D72D24}" destId="{078FB413-6CA2-4FED-99EE-71F0FD879FD8}" srcOrd="0" destOrd="0" presId="urn:microsoft.com/office/officeart/2005/8/layout/bProcess4"/>
    <dgm:cxn modelId="{AD08861E-32BB-407F-91E0-A2D5234D38B5}" type="presOf" srcId="{66C2868A-148A-4C8F-9228-0B2F51F5101F}" destId="{CD6469EE-CC27-48EC-B26B-EBE996AC9D8D}" srcOrd="0" destOrd="0" presId="urn:microsoft.com/office/officeart/2005/8/layout/bProcess4"/>
    <dgm:cxn modelId="{9C0E0B5C-520B-4502-8E12-76EA3F2CF500}" srcId="{66C2868A-148A-4C8F-9228-0B2F51F5101F}" destId="{AAFAFE51-FC75-4519-9E01-1D0AD5D72D24}" srcOrd="2" destOrd="0" parTransId="{3B46E1F5-C1D1-46AB-8695-058048B5ABD3}" sibTransId="{E53B59FB-6CFA-452C-B81A-50C9F1F77A05}"/>
    <dgm:cxn modelId="{0876C255-405B-4DAA-9456-468D78B2DF75}" type="presOf" srcId="{4E1D646E-C6EB-45F4-AD5C-086DBD580D41}" destId="{CB8FD531-9F1C-4289-A942-61C276F9FDA6}" srcOrd="0" destOrd="0" presId="urn:microsoft.com/office/officeart/2005/8/layout/bProcess4"/>
    <dgm:cxn modelId="{088ABC9D-ACC3-4311-B8A2-688160BCA72B}" srcId="{66C2868A-148A-4C8F-9228-0B2F51F5101F}" destId="{8BD810EF-7407-472E-9562-88A24DE60FB3}" srcOrd="0" destOrd="0" parTransId="{B887A93B-D0F4-4E53-AEF0-6FDF4BAAC04C}" sibTransId="{4E1D646E-C6EB-45F4-AD5C-086DBD580D41}"/>
    <dgm:cxn modelId="{8C3C1D9E-42DA-4864-9C1C-4ABC5457831F}" type="presOf" srcId="{879B3557-0FF5-4C39-873C-7936EE140A6C}" destId="{96D0CBFD-8CD9-495A-B011-3BA1C3F8B6F0}" srcOrd="0" destOrd="0" presId="urn:microsoft.com/office/officeart/2005/8/layout/bProcess4"/>
    <dgm:cxn modelId="{C951B8F0-6548-49FA-9FED-DA9C9A214B52}" type="presOf" srcId="{D7BEDA45-8EE4-4D99-810D-A0AA54254058}" destId="{1D5CEE4B-D363-48CC-96A6-1D84C6A7DCBE}" srcOrd="0" destOrd="0" presId="urn:microsoft.com/office/officeart/2005/8/layout/bProcess4"/>
    <dgm:cxn modelId="{93F53DF8-8F2C-4B8C-9B5B-0BAC1A926857}" type="presOf" srcId="{8BD810EF-7407-472E-9562-88A24DE60FB3}" destId="{EECE9DEF-D0FE-4A7B-8876-B759999BFD33}" srcOrd="0" destOrd="0" presId="urn:microsoft.com/office/officeart/2005/8/layout/bProcess4"/>
    <dgm:cxn modelId="{52160F5E-6A49-4115-A956-8CB2A24B91B8}" type="presParOf" srcId="{CD6469EE-CC27-48EC-B26B-EBE996AC9D8D}" destId="{06C99E3F-420D-4CDC-9993-5700B0B7B6A1}" srcOrd="0" destOrd="0" presId="urn:microsoft.com/office/officeart/2005/8/layout/bProcess4"/>
    <dgm:cxn modelId="{1FC98EAA-141A-429C-89B6-7D9473CDE849}" type="presParOf" srcId="{06C99E3F-420D-4CDC-9993-5700B0B7B6A1}" destId="{61D00FB4-5D55-4B22-B5EC-D43CC8C592A7}" srcOrd="0" destOrd="0" presId="urn:microsoft.com/office/officeart/2005/8/layout/bProcess4"/>
    <dgm:cxn modelId="{CBAD59A6-3861-46F4-B031-B4891BFD91D8}" type="presParOf" srcId="{06C99E3F-420D-4CDC-9993-5700B0B7B6A1}" destId="{EECE9DEF-D0FE-4A7B-8876-B759999BFD33}" srcOrd="1" destOrd="0" presId="urn:microsoft.com/office/officeart/2005/8/layout/bProcess4"/>
    <dgm:cxn modelId="{36B7B6CD-F34D-40CF-8931-1167925A32BB}" type="presParOf" srcId="{CD6469EE-CC27-48EC-B26B-EBE996AC9D8D}" destId="{CB8FD531-9F1C-4289-A942-61C276F9FDA6}" srcOrd="1" destOrd="0" presId="urn:microsoft.com/office/officeart/2005/8/layout/bProcess4"/>
    <dgm:cxn modelId="{7BBA31A5-4EAA-47ED-B100-69C6E0D7A9A0}" type="presParOf" srcId="{CD6469EE-CC27-48EC-B26B-EBE996AC9D8D}" destId="{5CFD8184-29D1-4932-99B0-432E463585B4}" srcOrd="2" destOrd="0" presId="urn:microsoft.com/office/officeart/2005/8/layout/bProcess4"/>
    <dgm:cxn modelId="{394DA54F-BEBC-4B9F-B923-24C98837855B}" type="presParOf" srcId="{5CFD8184-29D1-4932-99B0-432E463585B4}" destId="{C85E973E-1F1F-4F92-AB42-72560CA8258D}" srcOrd="0" destOrd="0" presId="urn:microsoft.com/office/officeart/2005/8/layout/bProcess4"/>
    <dgm:cxn modelId="{06EBB6E1-D4EA-4F1B-B68A-F35C8EDCCA2A}" type="presParOf" srcId="{5CFD8184-29D1-4932-99B0-432E463585B4}" destId="{96D0CBFD-8CD9-495A-B011-3BA1C3F8B6F0}" srcOrd="1" destOrd="0" presId="urn:microsoft.com/office/officeart/2005/8/layout/bProcess4"/>
    <dgm:cxn modelId="{0D40BECC-6676-4229-9624-A2E7E69A451B}" type="presParOf" srcId="{CD6469EE-CC27-48EC-B26B-EBE996AC9D8D}" destId="{1D5CEE4B-D363-48CC-96A6-1D84C6A7DCBE}" srcOrd="3" destOrd="0" presId="urn:microsoft.com/office/officeart/2005/8/layout/bProcess4"/>
    <dgm:cxn modelId="{685D7522-4BDB-43FF-9E60-07A861C40A9D}" type="presParOf" srcId="{CD6469EE-CC27-48EC-B26B-EBE996AC9D8D}" destId="{D82783BC-0F06-4F21-ABFE-39C77DEC81F7}" srcOrd="4" destOrd="0" presId="urn:microsoft.com/office/officeart/2005/8/layout/bProcess4"/>
    <dgm:cxn modelId="{4793B1AE-AAEB-44BE-87D2-5D121E54F022}" type="presParOf" srcId="{D82783BC-0F06-4F21-ABFE-39C77DEC81F7}" destId="{0593D995-3E62-4AE9-BD93-4A8DE41518BD}" srcOrd="0" destOrd="0" presId="urn:microsoft.com/office/officeart/2005/8/layout/bProcess4"/>
    <dgm:cxn modelId="{32CD333C-F5E5-4A3F-9CA7-468698A64FBA}" type="presParOf" srcId="{D82783BC-0F06-4F21-ABFE-39C77DEC81F7}" destId="{078FB413-6CA2-4FED-99EE-71F0FD879FD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97CA2E-DCF1-435E-9F27-A143DC6AB82C}" type="doc">
      <dgm:prSet loTypeId="urn:microsoft.com/office/officeart/2005/8/layout/hierarchy4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8750DA51-C921-4A3D-AABD-AB30152AE4FE}">
      <dgm:prSet phldrT="[Testo]" custT="1"/>
      <dgm:spPr/>
      <dgm:t>
        <a:bodyPr/>
        <a:lstStyle/>
        <a:p>
          <a:r>
            <a:rPr lang="it-IT" sz="1600"/>
            <a:t>Supporto alle attività di coordinamento del progetto </a:t>
          </a:r>
          <a:r>
            <a:rPr lang="it-IT" sz="1600" err="1"/>
            <a:t>VeLA</a:t>
          </a:r>
          <a:r>
            <a:rPr lang="it-IT" sz="1600"/>
            <a:t> (</a:t>
          </a:r>
          <a:r>
            <a:rPr lang="it-IT" sz="1600" err="1"/>
            <a:t>project</a:t>
          </a:r>
          <a:r>
            <a:rPr lang="it-IT" sz="1600"/>
            <a:t> management, facilitazione/animazione di reti e community, elaborazione di reportistica e documentazione)</a:t>
          </a:r>
        </a:p>
      </dgm:t>
    </dgm:pt>
    <dgm:pt modelId="{453112D4-8202-4974-9E79-F54DD962D3CF}" type="parTrans" cxnId="{8DED7998-050D-4F48-9E06-1959DEC0425A}">
      <dgm:prSet/>
      <dgm:spPr/>
      <dgm:t>
        <a:bodyPr/>
        <a:lstStyle/>
        <a:p>
          <a:endParaRPr lang="it-IT" sz="1400"/>
        </a:p>
      </dgm:t>
    </dgm:pt>
    <dgm:pt modelId="{3242202E-C0C0-4D04-9E29-936FD6A54D52}" type="sibTrans" cxnId="{8DED7998-050D-4F48-9E06-1959DEC0425A}">
      <dgm:prSet/>
      <dgm:spPr/>
      <dgm:t>
        <a:bodyPr/>
        <a:lstStyle/>
        <a:p>
          <a:endParaRPr lang="it-IT" sz="1400"/>
        </a:p>
      </dgm:t>
    </dgm:pt>
    <dgm:pt modelId="{C012418D-39B5-4B57-9778-EAA78B2DBC57}">
      <dgm:prSet phldrT="[Testo]" custT="1"/>
      <dgm:spPr/>
      <dgm:t>
        <a:bodyPr/>
        <a:lstStyle/>
        <a:p>
          <a:r>
            <a:rPr lang="it-IT" sz="1400"/>
            <a:t>Progettazione e sviluppo di un percorso formativo on line per smart (lavoro per task, gestione del tempo e orientamento al risultato e alla proattività)</a:t>
          </a:r>
        </a:p>
      </dgm:t>
    </dgm:pt>
    <dgm:pt modelId="{91CE4C88-AC68-4070-A1C4-A5A8078C4D03}" type="parTrans" cxnId="{46A4D4A0-5AA2-45AF-B62C-433189E4110F}">
      <dgm:prSet/>
      <dgm:spPr/>
      <dgm:t>
        <a:bodyPr/>
        <a:lstStyle/>
        <a:p>
          <a:endParaRPr lang="it-IT" sz="1400"/>
        </a:p>
      </dgm:t>
    </dgm:pt>
    <dgm:pt modelId="{FA473A95-315D-49D5-B773-CB8F45CF1485}" type="sibTrans" cxnId="{46A4D4A0-5AA2-45AF-B62C-433189E4110F}">
      <dgm:prSet/>
      <dgm:spPr/>
      <dgm:t>
        <a:bodyPr/>
        <a:lstStyle/>
        <a:p>
          <a:endParaRPr lang="it-IT" sz="1400"/>
        </a:p>
      </dgm:t>
    </dgm:pt>
    <dgm:pt modelId="{C3ACE11A-B3C0-481E-85FB-33CBE786E73C}">
      <dgm:prSet phldrT="[Testo]" custT="1"/>
      <dgm:spPr/>
      <dgm:t>
        <a:bodyPr/>
        <a:lstStyle/>
        <a:p>
          <a:r>
            <a:rPr lang="it-IT" sz="1400"/>
            <a:t>Sviluppo di linee guida e ideazione di materiali e contenuti di info-comunicazione sullo smart working per i dipendenti e dirigenti</a:t>
          </a:r>
        </a:p>
      </dgm:t>
    </dgm:pt>
    <dgm:pt modelId="{BFBC0D3C-DCA5-455C-AFF2-A8658064F7D7}" type="parTrans" cxnId="{76497154-4E2E-4C97-88BE-98EF45A97735}">
      <dgm:prSet/>
      <dgm:spPr/>
      <dgm:t>
        <a:bodyPr/>
        <a:lstStyle/>
        <a:p>
          <a:endParaRPr lang="it-IT" sz="1400"/>
        </a:p>
      </dgm:t>
    </dgm:pt>
    <dgm:pt modelId="{F61E5015-15A3-4CFC-855A-F8AC76114136}" type="sibTrans" cxnId="{76497154-4E2E-4C97-88BE-98EF45A97735}">
      <dgm:prSet/>
      <dgm:spPr/>
      <dgm:t>
        <a:bodyPr/>
        <a:lstStyle/>
        <a:p>
          <a:endParaRPr lang="it-IT" sz="1400"/>
        </a:p>
      </dgm:t>
    </dgm:pt>
    <dgm:pt modelId="{3E73A5A7-8020-4F2E-A5D8-F1D2674D3488}">
      <dgm:prSet phldrT="[Testo]" custT="1"/>
      <dgm:spPr/>
      <dgm:t>
        <a:bodyPr/>
        <a:lstStyle/>
        <a:p>
          <a:r>
            <a:rPr lang="it-IT" sz="1400"/>
            <a:t>Progettazione, sviluppo ed erogazione di un percorso formativo per Dirigenti e </a:t>
          </a:r>
          <a:r>
            <a:rPr lang="it-IT" sz="1400" err="1"/>
            <a:t>Leading</a:t>
          </a:r>
          <a:r>
            <a:rPr lang="it-IT" sz="1400"/>
            <a:t> Group delle amministrazioni coinvolte nel progetto </a:t>
          </a:r>
          <a:r>
            <a:rPr lang="it-IT" sz="1400" err="1"/>
            <a:t>VeLA</a:t>
          </a:r>
          <a:r>
            <a:rPr lang="it-IT" sz="1400"/>
            <a:t> (quale leadership e quale </a:t>
          </a:r>
          <a:r>
            <a:rPr lang="it-IT" sz="1400" err="1"/>
            <a:t>vision</a:t>
          </a:r>
          <a:r>
            <a:rPr lang="it-IT" sz="1400"/>
            <a:t> nell’era della trasformazione digitale; gestione delle risorse umane in organizzazioni dinamiche e flessibili; dinamiche sociali nelle organizzazioni smart: il rapporto tra colleghi e tra i collaboratori e i capi; orientamento ai risultati, lavoro per task e in mobilità)</a:t>
          </a:r>
        </a:p>
      </dgm:t>
    </dgm:pt>
    <dgm:pt modelId="{6F7C6A90-980A-49A7-B02F-F78AF66ACB49}" type="parTrans" cxnId="{36C3D4B0-2F0F-4B90-87E4-356EEB7441E9}">
      <dgm:prSet/>
      <dgm:spPr/>
      <dgm:t>
        <a:bodyPr/>
        <a:lstStyle/>
        <a:p>
          <a:endParaRPr lang="it-IT" sz="1400"/>
        </a:p>
      </dgm:t>
    </dgm:pt>
    <dgm:pt modelId="{9E81E3C7-2E09-4281-A667-79C848A3FFD3}" type="sibTrans" cxnId="{36C3D4B0-2F0F-4B90-87E4-356EEB7441E9}">
      <dgm:prSet/>
      <dgm:spPr/>
      <dgm:t>
        <a:bodyPr/>
        <a:lstStyle/>
        <a:p>
          <a:endParaRPr lang="it-IT" sz="1400"/>
        </a:p>
      </dgm:t>
    </dgm:pt>
    <dgm:pt modelId="{703BEAAE-D9C9-4222-854D-1A27E8512A0E}">
      <dgm:prSet phldrT="[Testo]" custT="1"/>
      <dgm:spPr/>
      <dgm:t>
        <a:bodyPr/>
        <a:lstStyle/>
        <a:p>
          <a:r>
            <a:rPr lang="it-IT" sz="1400"/>
            <a:t>Definizione del sistema di monitoraggio (e dei relativi indicatori) e dei meccanismi di misurazione d'impatto dello smart working nella PA. Realizzazione di linee guida sul monitoraggio.</a:t>
          </a:r>
        </a:p>
      </dgm:t>
    </dgm:pt>
    <dgm:pt modelId="{F7C96455-3917-44D9-BC64-07AFAED1811F}" type="parTrans" cxnId="{9FD08452-269C-4A02-A156-7FEBA57C8027}">
      <dgm:prSet/>
      <dgm:spPr/>
      <dgm:t>
        <a:bodyPr/>
        <a:lstStyle/>
        <a:p>
          <a:endParaRPr lang="it-IT" sz="1400"/>
        </a:p>
      </dgm:t>
    </dgm:pt>
    <dgm:pt modelId="{5B3E6225-63C5-46AF-9402-5043456209B7}" type="sibTrans" cxnId="{9FD08452-269C-4A02-A156-7FEBA57C8027}">
      <dgm:prSet/>
      <dgm:spPr/>
      <dgm:t>
        <a:bodyPr/>
        <a:lstStyle/>
        <a:p>
          <a:endParaRPr lang="it-IT" sz="1400"/>
        </a:p>
      </dgm:t>
    </dgm:pt>
    <dgm:pt modelId="{B0299522-B749-4547-8DC6-B4BC1DF96FD8}">
      <dgm:prSet custT="1"/>
      <dgm:spPr/>
      <dgm:t>
        <a:bodyPr/>
        <a:lstStyle/>
        <a:p>
          <a:r>
            <a:rPr lang="it-IT" sz="1400"/>
            <a:t>Ideazione e realizzazione di un layout dinamico di rappresentazione degli indicatori di monitoraggio</a:t>
          </a:r>
        </a:p>
      </dgm:t>
    </dgm:pt>
    <dgm:pt modelId="{D9302EE0-753E-4F70-8CFB-882365DDF34C}" type="parTrans" cxnId="{23EDB9CC-6F05-4A4C-BD57-328395C50DC7}">
      <dgm:prSet/>
      <dgm:spPr/>
      <dgm:t>
        <a:bodyPr/>
        <a:lstStyle/>
        <a:p>
          <a:endParaRPr lang="it-IT" sz="1400"/>
        </a:p>
      </dgm:t>
    </dgm:pt>
    <dgm:pt modelId="{08189436-CE6B-43C7-BAC1-AB3C7AE4F7FC}" type="sibTrans" cxnId="{23EDB9CC-6F05-4A4C-BD57-328395C50DC7}">
      <dgm:prSet/>
      <dgm:spPr/>
      <dgm:t>
        <a:bodyPr/>
        <a:lstStyle/>
        <a:p>
          <a:endParaRPr lang="it-IT" sz="1400"/>
        </a:p>
      </dgm:t>
    </dgm:pt>
    <dgm:pt modelId="{7E230124-6C83-486C-9F52-722B2D54B7AC}">
      <dgm:prSet custT="1"/>
      <dgm:spPr/>
      <dgm:t>
        <a:bodyPr/>
        <a:lstStyle/>
        <a:p>
          <a:r>
            <a:rPr lang="it-IT" sz="1400"/>
            <a:t>Ideazione, definizione e sviluppo di linee guida funzionali alla realizzazione di ambienti di lavoro innovativi e uffici smart in ambito PA.</a:t>
          </a:r>
        </a:p>
      </dgm:t>
    </dgm:pt>
    <dgm:pt modelId="{2D0C81EB-4CBD-4BEE-825E-DD55A8C3D03B}" type="parTrans" cxnId="{26743723-E353-44CC-BB8A-003E27035FCE}">
      <dgm:prSet/>
      <dgm:spPr/>
      <dgm:t>
        <a:bodyPr/>
        <a:lstStyle/>
        <a:p>
          <a:endParaRPr lang="it-IT" sz="1400"/>
        </a:p>
      </dgm:t>
    </dgm:pt>
    <dgm:pt modelId="{8EEFEB3A-B69A-484D-BA28-97CDAE4CF2E5}" type="sibTrans" cxnId="{26743723-E353-44CC-BB8A-003E27035FCE}">
      <dgm:prSet/>
      <dgm:spPr/>
      <dgm:t>
        <a:bodyPr/>
        <a:lstStyle/>
        <a:p>
          <a:endParaRPr lang="it-IT" sz="1400"/>
        </a:p>
      </dgm:t>
    </dgm:pt>
    <dgm:pt modelId="{B3798435-6A9E-43B8-B7B6-9C19E26A60E4}">
      <dgm:prSet phldrT="[Testo]" custT="1"/>
      <dgm:spPr/>
      <dgm:t>
        <a:bodyPr/>
        <a:lstStyle/>
        <a:p>
          <a:r>
            <a:rPr lang="it-IT" sz="1400"/>
            <a:t>Ideazione, progettazione e realizzazione di azioni e materiali di comunicazione del progetto e supporto alla progettazione e realizzazione di n.2 eventi di comunicazione e condivisione dei risultati del Progetto e delle sue finalità. </a:t>
          </a:r>
        </a:p>
      </dgm:t>
    </dgm:pt>
    <dgm:pt modelId="{CF6CD94F-E5AC-4DB6-B8FC-AFA1A835D9F8}" type="sibTrans" cxnId="{F683E3CA-04CF-4834-8967-F82D0BB7B9FF}">
      <dgm:prSet/>
      <dgm:spPr/>
      <dgm:t>
        <a:bodyPr/>
        <a:lstStyle/>
        <a:p>
          <a:endParaRPr lang="it-IT" sz="1400"/>
        </a:p>
      </dgm:t>
    </dgm:pt>
    <dgm:pt modelId="{74E3D332-8F53-4E43-B01B-590537CD5CA4}" type="parTrans" cxnId="{F683E3CA-04CF-4834-8967-F82D0BB7B9FF}">
      <dgm:prSet/>
      <dgm:spPr/>
      <dgm:t>
        <a:bodyPr/>
        <a:lstStyle/>
        <a:p>
          <a:endParaRPr lang="it-IT" sz="1400"/>
        </a:p>
      </dgm:t>
    </dgm:pt>
    <dgm:pt modelId="{17E684BB-F327-4454-9C54-8C26DB4D7E06}" type="pres">
      <dgm:prSet presAssocID="{0E97CA2E-DCF1-435E-9F27-A143DC6AB8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B23ADA-F983-44A3-9036-CF8CC0983C86}" type="pres">
      <dgm:prSet presAssocID="{8750DA51-C921-4A3D-AABD-AB30152AE4FE}" presName="vertOne" presStyleCnt="0"/>
      <dgm:spPr/>
    </dgm:pt>
    <dgm:pt modelId="{70452340-D63C-4772-A039-EC40A7D3DC74}" type="pres">
      <dgm:prSet presAssocID="{8750DA51-C921-4A3D-AABD-AB30152AE4FE}" presName="txOne" presStyleLbl="node0" presStyleIdx="0" presStyleCnt="1" custScaleY="100823" custLinFactY="-100825" custLinFactNeighborX="1146" custLinFactNeighborY="-200000">
        <dgm:presLayoutVars>
          <dgm:chPref val="3"/>
        </dgm:presLayoutVars>
      </dgm:prSet>
      <dgm:spPr/>
    </dgm:pt>
    <dgm:pt modelId="{B7DD3330-F8FE-4EB2-BBFB-AA5C23CADA07}" type="pres">
      <dgm:prSet presAssocID="{8750DA51-C921-4A3D-AABD-AB30152AE4FE}" presName="parTransOne" presStyleCnt="0"/>
      <dgm:spPr/>
    </dgm:pt>
    <dgm:pt modelId="{42A315F2-45EA-4FD7-A6AF-91A450F7F10F}" type="pres">
      <dgm:prSet presAssocID="{8750DA51-C921-4A3D-AABD-AB30152AE4FE}" presName="horzOne" presStyleCnt="0"/>
      <dgm:spPr/>
    </dgm:pt>
    <dgm:pt modelId="{A1A5E328-D112-4AE6-B65D-E9C24099381A}" type="pres">
      <dgm:prSet presAssocID="{B3798435-6A9E-43B8-B7B6-9C19E26A60E4}" presName="vertTwo" presStyleCnt="0"/>
      <dgm:spPr/>
    </dgm:pt>
    <dgm:pt modelId="{F0368782-EBCD-4D89-8972-4C4008A00A6A}" type="pres">
      <dgm:prSet presAssocID="{B3798435-6A9E-43B8-B7B6-9C19E26A60E4}" presName="txTwo" presStyleLbl="node2" presStyleIdx="0" presStyleCnt="2">
        <dgm:presLayoutVars>
          <dgm:chPref val="3"/>
        </dgm:presLayoutVars>
      </dgm:prSet>
      <dgm:spPr/>
    </dgm:pt>
    <dgm:pt modelId="{832D263B-4BF5-4188-A06B-43F1432535AF}" type="pres">
      <dgm:prSet presAssocID="{B3798435-6A9E-43B8-B7B6-9C19E26A60E4}" presName="parTransTwo" presStyleCnt="0"/>
      <dgm:spPr/>
    </dgm:pt>
    <dgm:pt modelId="{CC8D44E1-6DE0-4A4C-9BC1-F68BCF19CEB4}" type="pres">
      <dgm:prSet presAssocID="{B3798435-6A9E-43B8-B7B6-9C19E26A60E4}" presName="horzTwo" presStyleCnt="0"/>
      <dgm:spPr/>
    </dgm:pt>
    <dgm:pt modelId="{A697D897-6E0D-4F71-8906-1F0625BF6B6F}" type="pres">
      <dgm:prSet presAssocID="{C012418D-39B5-4B57-9778-EAA78B2DBC57}" presName="vertThree" presStyleCnt="0"/>
      <dgm:spPr/>
    </dgm:pt>
    <dgm:pt modelId="{E7DB4BB3-6F3C-4240-B0A3-5C6C3EA7F4A8}" type="pres">
      <dgm:prSet presAssocID="{C012418D-39B5-4B57-9778-EAA78B2DBC57}" presName="txThree" presStyleLbl="node3" presStyleIdx="0" presStyleCnt="5">
        <dgm:presLayoutVars>
          <dgm:chPref val="3"/>
        </dgm:presLayoutVars>
      </dgm:prSet>
      <dgm:spPr/>
    </dgm:pt>
    <dgm:pt modelId="{6C375A13-5C62-48CD-8A02-E959933C058F}" type="pres">
      <dgm:prSet presAssocID="{C012418D-39B5-4B57-9778-EAA78B2DBC57}" presName="horzThree" presStyleCnt="0"/>
      <dgm:spPr/>
    </dgm:pt>
    <dgm:pt modelId="{B7966B16-D743-42CB-A987-99CD894B2F8E}" type="pres">
      <dgm:prSet presAssocID="{FA473A95-315D-49D5-B773-CB8F45CF1485}" presName="sibSpaceThree" presStyleCnt="0"/>
      <dgm:spPr/>
    </dgm:pt>
    <dgm:pt modelId="{09AF38AB-99ED-45A1-A50A-38DFAE81E99C}" type="pres">
      <dgm:prSet presAssocID="{C3ACE11A-B3C0-481E-85FB-33CBE786E73C}" presName="vertThree" presStyleCnt="0"/>
      <dgm:spPr/>
    </dgm:pt>
    <dgm:pt modelId="{DE88ACFC-B738-485C-8A47-C2DBBAB7AFE4}" type="pres">
      <dgm:prSet presAssocID="{C3ACE11A-B3C0-481E-85FB-33CBE786E73C}" presName="txThree" presStyleLbl="node3" presStyleIdx="1" presStyleCnt="5">
        <dgm:presLayoutVars>
          <dgm:chPref val="3"/>
        </dgm:presLayoutVars>
      </dgm:prSet>
      <dgm:spPr/>
    </dgm:pt>
    <dgm:pt modelId="{82BC676E-1095-4407-995C-973C1F2CC54C}" type="pres">
      <dgm:prSet presAssocID="{C3ACE11A-B3C0-481E-85FB-33CBE786E73C}" presName="horzThree" presStyleCnt="0"/>
      <dgm:spPr/>
    </dgm:pt>
    <dgm:pt modelId="{6E98B0A4-0AA1-4EDB-B59D-E696A950D502}" type="pres">
      <dgm:prSet presAssocID="{CF6CD94F-E5AC-4DB6-B8FC-AFA1A835D9F8}" presName="sibSpaceTwo" presStyleCnt="0"/>
      <dgm:spPr/>
    </dgm:pt>
    <dgm:pt modelId="{9616C191-2B7F-4324-8D88-236852867D67}" type="pres">
      <dgm:prSet presAssocID="{3E73A5A7-8020-4F2E-A5D8-F1D2674D3488}" presName="vertTwo" presStyleCnt="0"/>
      <dgm:spPr/>
    </dgm:pt>
    <dgm:pt modelId="{D27A5B83-DBDE-4004-8725-5349A85FC871}" type="pres">
      <dgm:prSet presAssocID="{3E73A5A7-8020-4F2E-A5D8-F1D2674D3488}" presName="txTwo" presStyleLbl="node2" presStyleIdx="1" presStyleCnt="2">
        <dgm:presLayoutVars>
          <dgm:chPref val="3"/>
        </dgm:presLayoutVars>
      </dgm:prSet>
      <dgm:spPr/>
    </dgm:pt>
    <dgm:pt modelId="{24FF1A02-3DCB-47F9-983B-953363ABF37B}" type="pres">
      <dgm:prSet presAssocID="{3E73A5A7-8020-4F2E-A5D8-F1D2674D3488}" presName="parTransTwo" presStyleCnt="0"/>
      <dgm:spPr/>
    </dgm:pt>
    <dgm:pt modelId="{E4903CBE-4414-47E1-93F3-38A79CFA5891}" type="pres">
      <dgm:prSet presAssocID="{3E73A5A7-8020-4F2E-A5D8-F1D2674D3488}" presName="horzTwo" presStyleCnt="0"/>
      <dgm:spPr/>
    </dgm:pt>
    <dgm:pt modelId="{AA96045C-DB7F-4E9C-928E-5D333FAD5100}" type="pres">
      <dgm:prSet presAssocID="{703BEAAE-D9C9-4222-854D-1A27E8512A0E}" presName="vertThree" presStyleCnt="0"/>
      <dgm:spPr/>
    </dgm:pt>
    <dgm:pt modelId="{1B570E43-95D8-42AC-B9A7-222E285B22EA}" type="pres">
      <dgm:prSet presAssocID="{703BEAAE-D9C9-4222-854D-1A27E8512A0E}" presName="txThree" presStyleLbl="node3" presStyleIdx="2" presStyleCnt="5">
        <dgm:presLayoutVars>
          <dgm:chPref val="3"/>
        </dgm:presLayoutVars>
      </dgm:prSet>
      <dgm:spPr/>
    </dgm:pt>
    <dgm:pt modelId="{4B323602-3403-4C86-9EAB-207614E70B42}" type="pres">
      <dgm:prSet presAssocID="{703BEAAE-D9C9-4222-854D-1A27E8512A0E}" presName="horzThree" presStyleCnt="0"/>
      <dgm:spPr/>
    </dgm:pt>
    <dgm:pt modelId="{39596FEC-7842-4D37-A37A-B7A339F46057}" type="pres">
      <dgm:prSet presAssocID="{5B3E6225-63C5-46AF-9402-5043456209B7}" presName="sibSpaceThree" presStyleCnt="0"/>
      <dgm:spPr/>
    </dgm:pt>
    <dgm:pt modelId="{D7510C13-F00A-4A3E-93DB-C144E8DF0121}" type="pres">
      <dgm:prSet presAssocID="{7E230124-6C83-486C-9F52-722B2D54B7AC}" presName="vertThree" presStyleCnt="0"/>
      <dgm:spPr/>
    </dgm:pt>
    <dgm:pt modelId="{D47360AC-DC7E-4DB8-A53C-A8A65EFFDCFA}" type="pres">
      <dgm:prSet presAssocID="{7E230124-6C83-486C-9F52-722B2D54B7AC}" presName="txThree" presStyleLbl="node3" presStyleIdx="3" presStyleCnt="5">
        <dgm:presLayoutVars>
          <dgm:chPref val="3"/>
        </dgm:presLayoutVars>
      </dgm:prSet>
      <dgm:spPr/>
    </dgm:pt>
    <dgm:pt modelId="{6C424EB1-7F9E-4103-B688-1AE1C4F0DB39}" type="pres">
      <dgm:prSet presAssocID="{7E230124-6C83-486C-9F52-722B2D54B7AC}" presName="horzThree" presStyleCnt="0"/>
      <dgm:spPr/>
    </dgm:pt>
    <dgm:pt modelId="{C45B1D72-B616-4D16-B0DD-00403FA5B862}" type="pres">
      <dgm:prSet presAssocID="{8EEFEB3A-B69A-484D-BA28-97CDAE4CF2E5}" presName="sibSpaceThree" presStyleCnt="0"/>
      <dgm:spPr/>
    </dgm:pt>
    <dgm:pt modelId="{82CEDD46-F9DE-4672-AEE6-92599C4B8349}" type="pres">
      <dgm:prSet presAssocID="{B0299522-B749-4547-8DC6-B4BC1DF96FD8}" presName="vertThree" presStyleCnt="0"/>
      <dgm:spPr/>
    </dgm:pt>
    <dgm:pt modelId="{F2030E8C-01DD-47F1-A4CE-EC342ED4D469}" type="pres">
      <dgm:prSet presAssocID="{B0299522-B749-4547-8DC6-B4BC1DF96FD8}" presName="txThree" presStyleLbl="node3" presStyleIdx="4" presStyleCnt="5">
        <dgm:presLayoutVars>
          <dgm:chPref val="3"/>
        </dgm:presLayoutVars>
      </dgm:prSet>
      <dgm:spPr/>
    </dgm:pt>
    <dgm:pt modelId="{45BE5B78-1216-4EF9-ADEA-63D3064845AC}" type="pres">
      <dgm:prSet presAssocID="{B0299522-B749-4547-8DC6-B4BC1DF96FD8}" presName="horzThree" presStyleCnt="0"/>
      <dgm:spPr/>
    </dgm:pt>
  </dgm:ptLst>
  <dgm:cxnLst>
    <dgm:cxn modelId="{E7606C0B-661A-4947-B6AC-21AC9DBBF8F3}" type="presOf" srcId="{8750DA51-C921-4A3D-AABD-AB30152AE4FE}" destId="{70452340-D63C-4772-A039-EC40A7D3DC74}" srcOrd="0" destOrd="0" presId="urn:microsoft.com/office/officeart/2005/8/layout/hierarchy4"/>
    <dgm:cxn modelId="{8B00D411-1DDC-4DE0-A3C5-3128F8AE5FC0}" type="presOf" srcId="{703BEAAE-D9C9-4222-854D-1A27E8512A0E}" destId="{1B570E43-95D8-42AC-B9A7-222E285B22EA}" srcOrd="0" destOrd="0" presId="urn:microsoft.com/office/officeart/2005/8/layout/hierarchy4"/>
    <dgm:cxn modelId="{26743723-E353-44CC-BB8A-003E27035FCE}" srcId="{3E73A5A7-8020-4F2E-A5D8-F1D2674D3488}" destId="{7E230124-6C83-486C-9F52-722B2D54B7AC}" srcOrd="1" destOrd="0" parTransId="{2D0C81EB-4CBD-4BEE-825E-DD55A8C3D03B}" sibTransId="{8EEFEB3A-B69A-484D-BA28-97CDAE4CF2E5}"/>
    <dgm:cxn modelId="{233D4726-8905-45D4-9041-D1843ECF788B}" type="presOf" srcId="{C3ACE11A-B3C0-481E-85FB-33CBE786E73C}" destId="{DE88ACFC-B738-485C-8A47-C2DBBAB7AFE4}" srcOrd="0" destOrd="0" presId="urn:microsoft.com/office/officeart/2005/8/layout/hierarchy4"/>
    <dgm:cxn modelId="{01AECE26-8656-4B20-BA78-C5E4526F90CC}" type="presOf" srcId="{0E97CA2E-DCF1-435E-9F27-A143DC6AB82C}" destId="{17E684BB-F327-4454-9C54-8C26DB4D7E06}" srcOrd="0" destOrd="0" presId="urn:microsoft.com/office/officeart/2005/8/layout/hierarchy4"/>
    <dgm:cxn modelId="{9FD08452-269C-4A02-A156-7FEBA57C8027}" srcId="{3E73A5A7-8020-4F2E-A5D8-F1D2674D3488}" destId="{703BEAAE-D9C9-4222-854D-1A27E8512A0E}" srcOrd="0" destOrd="0" parTransId="{F7C96455-3917-44D9-BC64-07AFAED1811F}" sibTransId="{5B3E6225-63C5-46AF-9402-5043456209B7}"/>
    <dgm:cxn modelId="{76497154-4E2E-4C97-88BE-98EF45A97735}" srcId="{B3798435-6A9E-43B8-B7B6-9C19E26A60E4}" destId="{C3ACE11A-B3C0-481E-85FB-33CBE786E73C}" srcOrd="1" destOrd="0" parTransId="{BFBC0D3C-DCA5-455C-AFF2-A8658064F7D7}" sibTransId="{F61E5015-15A3-4CFC-855A-F8AC76114136}"/>
    <dgm:cxn modelId="{E31CDA79-5DDF-4067-BFDC-54B1C5A82517}" type="presOf" srcId="{B0299522-B749-4547-8DC6-B4BC1DF96FD8}" destId="{F2030E8C-01DD-47F1-A4CE-EC342ED4D469}" srcOrd="0" destOrd="0" presId="urn:microsoft.com/office/officeart/2005/8/layout/hierarchy4"/>
    <dgm:cxn modelId="{8DED7998-050D-4F48-9E06-1959DEC0425A}" srcId="{0E97CA2E-DCF1-435E-9F27-A143DC6AB82C}" destId="{8750DA51-C921-4A3D-AABD-AB30152AE4FE}" srcOrd="0" destOrd="0" parTransId="{453112D4-8202-4974-9E79-F54DD962D3CF}" sibTransId="{3242202E-C0C0-4D04-9E29-936FD6A54D52}"/>
    <dgm:cxn modelId="{46A4D4A0-5AA2-45AF-B62C-433189E4110F}" srcId="{B3798435-6A9E-43B8-B7B6-9C19E26A60E4}" destId="{C012418D-39B5-4B57-9778-EAA78B2DBC57}" srcOrd="0" destOrd="0" parTransId="{91CE4C88-AC68-4070-A1C4-A5A8078C4D03}" sibTransId="{FA473A95-315D-49D5-B773-CB8F45CF1485}"/>
    <dgm:cxn modelId="{09CB02A4-CA26-4471-A68C-9F129D1EA80C}" type="presOf" srcId="{3E73A5A7-8020-4F2E-A5D8-F1D2674D3488}" destId="{D27A5B83-DBDE-4004-8725-5349A85FC871}" srcOrd="0" destOrd="0" presId="urn:microsoft.com/office/officeart/2005/8/layout/hierarchy4"/>
    <dgm:cxn modelId="{F3ECCFA7-51AE-4CA2-B83D-054D1B7966A9}" type="presOf" srcId="{C012418D-39B5-4B57-9778-EAA78B2DBC57}" destId="{E7DB4BB3-6F3C-4240-B0A3-5C6C3EA7F4A8}" srcOrd="0" destOrd="0" presId="urn:microsoft.com/office/officeart/2005/8/layout/hierarchy4"/>
    <dgm:cxn modelId="{36C3D4B0-2F0F-4B90-87E4-356EEB7441E9}" srcId="{8750DA51-C921-4A3D-AABD-AB30152AE4FE}" destId="{3E73A5A7-8020-4F2E-A5D8-F1D2674D3488}" srcOrd="1" destOrd="0" parTransId="{6F7C6A90-980A-49A7-B02F-F78AF66ACB49}" sibTransId="{9E81E3C7-2E09-4281-A667-79C848A3FFD3}"/>
    <dgm:cxn modelId="{9B6623BF-7428-4F95-AB13-F7510D5A711B}" type="presOf" srcId="{7E230124-6C83-486C-9F52-722B2D54B7AC}" destId="{D47360AC-DC7E-4DB8-A53C-A8A65EFFDCFA}" srcOrd="0" destOrd="0" presId="urn:microsoft.com/office/officeart/2005/8/layout/hierarchy4"/>
    <dgm:cxn modelId="{F683E3CA-04CF-4834-8967-F82D0BB7B9FF}" srcId="{8750DA51-C921-4A3D-AABD-AB30152AE4FE}" destId="{B3798435-6A9E-43B8-B7B6-9C19E26A60E4}" srcOrd="0" destOrd="0" parTransId="{74E3D332-8F53-4E43-B01B-590537CD5CA4}" sibTransId="{CF6CD94F-E5AC-4DB6-B8FC-AFA1A835D9F8}"/>
    <dgm:cxn modelId="{23EDB9CC-6F05-4A4C-BD57-328395C50DC7}" srcId="{3E73A5A7-8020-4F2E-A5D8-F1D2674D3488}" destId="{B0299522-B749-4547-8DC6-B4BC1DF96FD8}" srcOrd="2" destOrd="0" parTransId="{D9302EE0-753E-4F70-8CFB-882365DDF34C}" sibTransId="{08189436-CE6B-43C7-BAC1-AB3C7AE4F7FC}"/>
    <dgm:cxn modelId="{2B48F5E8-C18A-4053-8BE5-0A1811F61E9C}" type="presOf" srcId="{B3798435-6A9E-43B8-B7B6-9C19E26A60E4}" destId="{F0368782-EBCD-4D89-8972-4C4008A00A6A}" srcOrd="0" destOrd="0" presId="urn:microsoft.com/office/officeart/2005/8/layout/hierarchy4"/>
    <dgm:cxn modelId="{D971A81D-462F-43A6-8335-4A795F816764}" type="presParOf" srcId="{17E684BB-F327-4454-9C54-8C26DB4D7E06}" destId="{36B23ADA-F983-44A3-9036-CF8CC0983C86}" srcOrd="0" destOrd="0" presId="urn:microsoft.com/office/officeart/2005/8/layout/hierarchy4"/>
    <dgm:cxn modelId="{0634AC01-B880-4080-884D-4FFD764A460B}" type="presParOf" srcId="{36B23ADA-F983-44A3-9036-CF8CC0983C86}" destId="{70452340-D63C-4772-A039-EC40A7D3DC74}" srcOrd="0" destOrd="0" presId="urn:microsoft.com/office/officeart/2005/8/layout/hierarchy4"/>
    <dgm:cxn modelId="{7BF73FD8-577F-4712-A3C7-73F04F58A1F0}" type="presParOf" srcId="{36B23ADA-F983-44A3-9036-CF8CC0983C86}" destId="{B7DD3330-F8FE-4EB2-BBFB-AA5C23CADA07}" srcOrd="1" destOrd="0" presId="urn:microsoft.com/office/officeart/2005/8/layout/hierarchy4"/>
    <dgm:cxn modelId="{EDA7E7C4-79EB-47C6-B60C-BD78D7F8FF9C}" type="presParOf" srcId="{36B23ADA-F983-44A3-9036-CF8CC0983C86}" destId="{42A315F2-45EA-4FD7-A6AF-91A450F7F10F}" srcOrd="2" destOrd="0" presId="urn:microsoft.com/office/officeart/2005/8/layout/hierarchy4"/>
    <dgm:cxn modelId="{1FE46A57-BFB7-4F95-84A0-0C682ECBE35D}" type="presParOf" srcId="{42A315F2-45EA-4FD7-A6AF-91A450F7F10F}" destId="{A1A5E328-D112-4AE6-B65D-E9C24099381A}" srcOrd="0" destOrd="0" presId="urn:microsoft.com/office/officeart/2005/8/layout/hierarchy4"/>
    <dgm:cxn modelId="{754FA22E-337C-466D-9C6B-E69229AD8578}" type="presParOf" srcId="{A1A5E328-D112-4AE6-B65D-E9C24099381A}" destId="{F0368782-EBCD-4D89-8972-4C4008A00A6A}" srcOrd="0" destOrd="0" presId="urn:microsoft.com/office/officeart/2005/8/layout/hierarchy4"/>
    <dgm:cxn modelId="{C7C83D88-7F36-4953-B828-10CCFBB083B0}" type="presParOf" srcId="{A1A5E328-D112-4AE6-B65D-E9C24099381A}" destId="{832D263B-4BF5-4188-A06B-43F1432535AF}" srcOrd="1" destOrd="0" presId="urn:microsoft.com/office/officeart/2005/8/layout/hierarchy4"/>
    <dgm:cxn modelId="{1F5A3110-D1E4-420D-8D45-2446A0E1092F}" type="presParOf" srcId="{A1A5E328-D112-4AE6-B65D-E9C24099381A}" destId="{CC8D44E1-6DE0-4A4C-9BC1-F68BCF19CEB4}" srcOrd="2" destOrd="0" presId="urn:microsoft.com/office/officeart/2005/8/layout/hierarchy4"/>
    <dgm:cxn modelId="{99297F6C-9D09-4074-BB85-1AE59B2A700E}" type="presParOf" srcId="{CC8D44E1-6DE0-4A4C-9BC1-F68BCF19CEB4}" destId="{A697D897-6E0D-4F71-8906-1F0625BF6B6F}" srcOrd="0" destOrd="0" presId="urn:microsoft.com/office/officeart/2005/8/layout/hierarchy4"/>
    <dgm:cxn modelId="{31C33D8F-D740-4E9E-8EF6-3223DD1CDDB5}" type="presParOf" srcId="{A697D897-6E0D-4F71-8906-1F0625BF6B6F}" destId="{E7DB4BB3-6F3C-4240-B0A3-5C6C3EA7F4A8}" srcOrd="0" destOrd="0" presId="urn:microsoft.com/office/officeart/2005/8/layout/hierarchy4"/>
    <dgm:cxn modelId="{2EFE450D-1C51-461A-A999-FEFFE680CE65}" type="presParOf" srcId="{A697D897-6E0D-4F71-8906-1F0625BF6B6F}" destId="{6C375A13-5C62-48CD-8A02-E959933C058F}" srcOrd="1" destOrd="0" presId="urn:microsoft.com/office/officeart/2005/8/layout/hierarchy4"/>
    <dgm:cxn modelId="{5C961E22-C30D-4AA7-8BF3-CD08DBA6D892}" type="presParOf" srcId="{CC8D44E1-6DE0-4A4C-9BC1-F68BCF19CEB4}" destId="{B7966B16-D743-42CB-A987-99CD894B2F8E}" srcOrd="1" destOrd="0" presId="urn:microsoft.com/office/officeart/2005/8/layout/hierarchy4"/>
    <dgm:cxn modelId="{BF48B683-A2BD-4CD4-8CE2-9B380A27CC74}" type="presParOf" srcId="{CC8D44E1-6DE0-4A4C-9BC1-F68BCF19CEB4}" destId="{09AF38AB-99ED-45A1-A50A-38DFAE81E99C}" srcOrd="2" destOrd="0" presId="urn:microsoft.com/office/officeart/2005/8/layout/hierarchy4"/>
    <dgm:cxn modelId="{A0BC2B5C-F6BB-42AC-941F-D0CDE8AEDA09}" type="presParOf" srcId="{09AF38AB-99ED-45A1-A50A-38DFAE81E99C}" destId="{DE88ACFC-B738-485C-8A47-C2DBBAB7AFE4}" srcOrd="0" destOrd="0" presId="urn:microsoft.com/office/officeart/2005/8/layout/hierarchy4"/>
    <dgm:cxn modelId="{AD609071-1836-4FAE-AEE3-1FD1BF7814C7}" type="presParOf" srcId="{09AF38AB-99ED-45A1-A50A-38DFAE81E99C}" destId="{82BC676E-1095-4407-995C-973C1F2CC54C}" srcOrd="1" destOrd="0" presId="urn:microsoft.com/office/officeart/2005/8/layout/hierarchy4"/>
    <dgm:cxn modelId="{34B9D950-5CC1-43A3-A031-F09F5C5761C9}" type="presParOf" srcId="{42A315F2-45EA-4FD7-A6AF-91A450F7F10F}" destId="{6E98B0A4-0AA1-4EDB-B59D-E696A950D502}" srcOrd="1" destOrd="0" presId="urn:microsoft.com/office/officeart/2005/8/layout/hierarchy4"/>
    <dgm:cxn modelId="{7A934B37-CB88-466F-97E0-7ACE24C4AF17}" type="presParOf" srcId="{42A315F2-45EA-4FD7-A6AF-91A450F7F10F}" destId="{9616C191-2B7F-4324-8D88-236852867D67}" srcOrd="2" destOrd="0" presId="urn:microsoft.com/office/officeart/2005/8/layout/hierarchy4"/>
    <dgm:cxn modelId="{CFDEDC7C-0B7F-4EE7-9414-BF30577A4A9A}" type="presParOf" srcId="{9616C191-2B7F-4324-8D88-236852867D67}" destId="{D27A5B83-DBDE-4004-8725-5349A85FC871}" srcOrd="0" destOrd="0" presId="urn:microsoft.com/office/officeart/2005/8/layout/hierarchy4"/>
    <dgm:cxn modelId="{CE926822-3320-4840-AEF3-9CAC88A81E76}" type="presParOf" srcId="{9616C191-2B7F-4324-8D88-236852867D67}" destId="{24FF1A02-3DCB-47F9-983B-953363ABF37B}" srcOrd="1" destOrd="0" presId="urn:microsoft.com/office/officeart/2005/8/layout/hierarchy4"/>
    <dgm:cxn modelId="{9AF1E9F3-A788-4CC0-BE4B-9EA50969B7DA}" type="presParOf" srcId="{9616C191-2B7F-4324-8D88-236852867D67}" destId="{E4903CBE-4414-47E1-93F3-38A79CFA5891}" srcOrd="2" destOrd="0" presId="urn:microsoft.com/office/officeart/2005/8/layout/hierarchy4"/>
    <dgm:cxn modelId="{9AE0E566-A055-4152-AA11-27EFDB6255AD}" type="presParOf" srcId="{E4903CBE-4414-47E1-93F3-38A79CFA5891}" destId="{AA96045C-DB7F-4E9C-928E-5D333FAD5100}" srcOrd="0" destOrd="0" presId="urn:microsoft.com/office/officeart/2005/8/layout/hierarchy4"/>
    <dgm:cxn modelId="{C9CD1305-801D-4D05-807C-3CE3FE085870}" type="presParOf" srcId="{AA96045C-DB7F-4E9C-928E-5D333FAD5100}" destId="{1B570E43-95D8-42AC-B9A7-222E285B22EA}" srcOrd="0" destOrd="0" presId="urn:microsoft.com/office/officeart/2005/8/layout/hierarchy4"/>
    <dgm:cxn modelId="{E3338DC6-38E4-419F-B7BA-530D1CF10A27}" type="presParOf" srcId="{AA96045C-DB7F-4E9C-928E-5D333FAD5100}" destId="{4B323602-3403-4C86-9EAB-207614E70B42}" srcOrd="1" destOrd="0" presId="urn:microsoft.com/office/officeart/2005/8/layout/hierarchy4"/>
    <dgm:cxn modelId="{D6A908F2-03B2-4E65-8C8D-29E980CBCA1E}" type="presParOf" srcId="{E4903CBE-4414-47E1-93F3-38A79CFA5891}" destId="{39596FEC-7842-4D37-A37A-B7A339F46057}" srcOrd="1" destOrd="0" presId="urn:microsoft.com/office/officeart/2005/8/layout/hierarchy4"/>
    <dgm:cxn modelId="{71DB1A7C-D58A-45D9-8B30-5FDF80B90559}" type="presParOf" srcId="{E4903CBE-4414-47E1-93F3-38A79CFA5891}" destId="{D7510C13-F00A-4A3E-93DB-C144E8DF0121}" srcOrd="2" destOrd="0" presId="urn:microsoft.com/office/officeart/2005/8/layout/hierarchy4"/>
    <dgm:cxn modelId="{B7A7B0EA-A49B-464A-B21D-4D09C73488B3}" type="presParOf" srcId="{D7510C13-F00A-4A3E-93DB-C144E8DF0121}" destId="{D47360AC-DC7E-4DB8-A53C-A8A65EFFDCFA}" srcOrd="0" destOrd="0" presId="urn:microsoft.com/office/officeart/2005/8/layout/hierarchy4"/>
    <dgm:cxn modelId="{D92550ED-37E3-4131-B0D8-DD58314BBBC9}" type="presParOf" srcId="{D7510C13-F00A-4A3E-93DB-C144E8DF0121}" destId="{6C424EB1-7F9E-4103-B688-1AE1C4F0DB39}" srcOrd="1" destOrd="0" presId="urn:microsoft.com/office/officeart/2005/8/layout/hierarchy4"/>
    <dgm:cxn modelId="{B3381D95-BCF5-4595-88A3-50C7622E3A9C}" type="presParOf" srcId="{E4903CBE-4414-47E1-93F3-38A79CFA5891}" destId="{C45B1D72-B616-4D16-B0DD-00403FA5B862}" srcOrd="3" destOrd="0" presId="urn:microsoft.com/office/officeart/2005/8/layout/hierarchy4"/>
    <dgm:cxn modelId="{E1C7EEA8-512C-4EE0-AAA6-A3EE622EAF25}" type="presParOf" srcId="{E4903CBE-4414-47E1-93F3-38A79CFA5891}" destId="{82CEDD46-F9DE-4672-AEE6-92599C4B8349}" srcOrd="4" destOrd="0" presId="urn:microsoft.com/office/officeart/2005/8/layout/hierarchy4"/>
    <dgm:cxn modelId="{10DC7B95-CF62-4849-BC21-9907B75D04C8}" type="presParOf" srcId="{82CEDD46-F9DE-4672-AEE6-92599C4B8349}" destId="{F2030E8C-01DD-47F1-A4CE-EC342ED4D469}" srcOrd="0" destOrd="0" presId="urn:microsoft.com/office/officeart/2005/8/layout/hierarchy4"/>
    <dgm:cxn modelId="{EB03A368-B327-49AE-82E8-376928333CEC}" type="presParOf" srcId="{82CEDD46-F9DE-4672-AEE6-92599C4B8349}" destId="{45BE5B78-1216-4EF9-ADEA-63D3064845A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755D7-CD80-4816-A434-FFD9A7EE5245}">
      <dsp:nvSpPr>
        <dsp:cNvPr id="0" name=""/>
        <dsp:cNvSpPr/>
      </dsp:nvSpPr>
      <dsp:spPr>
        <a:xfrm>
          <a:off x="6350" y="0"/>
          <a:ext cx="2228306" cy="64803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>
              <a:latin typeface="+mn-lt"/>
            </a:rPr>
            <a:t>Gestionale </a:t>
          </a:r>
        </a:p>
      </dsp:txBody>
      <dsp:txXfrm>
        <a:off x="6350" y="0"/>
        <a:ext cx="2228306" cy="1944094"/>
      </dsp:txXfrm>
    </dsp:sp>
    <dsp:sp modelId="{2D14E7D4-2BB4-4200-8075-AB89AE2D878B}">
      <dsp:nvSpPr>
        <dsp:cNvPr id="0" name=""/>
        <dsp:cNvSpPr/>
      </dsp:nvSpPr>
      <dsp:spPr>
        <a:xfrm>
          <a:off x="229180" y="1944094"/>
          <a:ext cx="1782644" cy="4212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+mn-lt"/>
            </a:rPr>
            <a:t>A1. Indicazione di tempi e costi per l’adozione e per la gestione a regime della buona pratica</a:t>
          </a:r>
        </a:p>
      </dsp:txBody>
      <dsp:txXfrm>
        <a:off x="281392" y="1996306"/>
        <a:ext cx="1678220" cy="4107780"/>
      </dsp:txXfrm>
    </dsp:sp>
    <dsp:sp modelId="{D0C97E67-3B0E-4B05-AA4D-3110A8CFDF69}">
      <dsp:nvSpPr>
        <dsp:cNvPr id="0" name=""/>
        <dsp:cNvSpPr/>
      </dsp:nvSpPr>
      <dsp:spPr>
        <a:xfrm>
          <a:off x="2401779" y="0"/>
          <a:ext cx="2228306" cy="64803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>
              <a:latin typeface="+mn-lt"/>
            </a:rPr>
            <a:t>Organizzativo</a:t>
          </a:r>
        </a:p>
      </dsp:txBody>
      <dsp:txXfrm>
        <a:off x="2401779" y="0"/>
        <a:ext cx="2228306" cy="1944094"/>
      </dsp:txXfrm>
    </dsp:sp>
    <dsp:sp modelId="{5BF82BA5-34E0-49FC-9560-6BFBBBBD29C8}">
      <dsp:nvSpPr>
        <dsp:cNvPr id="0" name=""/>
        <dsp:cNvSpPr/>
      </dsp:nvSpPr>
      <dsp:spPr>
        <a:xfrm>
          <a:off x="2624609" y="1944094"/>
          <a:ext cx="1782644" cy="42122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+mn-lt"/>
            </a:rPr>
            <a:t>A2. Elenco dei fattori organizzativi interni ed esterni (fare riferimento anche a check list)</a:t>
          </a:r>
        </a:p>
      </dsp:txBody>
      <dsp:txXfrm>
        <a:off x="2676821" y="1996306"/>
        <a:ext cx="1678220" cy="4107780"/>
      </dsp:txXfrm>
    </dsp:sp>
    <dsp:sp modelId="{915907F1-FA2C-4BC3-A4AF-B56ED56D7729}">
      <dsp:nvSpPr>
        <dsp:cNvPr id="0" name=""/>
        <dsp:cNvSpPr/>
      </dsp:nvSpPr>
      <dsp:spPr>
        <a:xfrm>
          <a:off x="4797208" y="0"/>
          <a:ext cx="2228306" cy="64803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>
              <a:latin typeface="+mn-lt"/>
            </a:rPr>
            <a:t>Tecnologico</a:t>
          </a:r>
        </a:p>
      </dsp:txBody>
      <dsp:txXfrm>
        <a:off x="4797208" y="0"/>
        <a:ext cx="2228306" cy="1944094"/>
      </dsp:txXfrm>
    </dsp:sp>
    <dsp:sp modelId="{45C865E2-B805-4FB7-B9DB-D618A38335EC}">
      <dsp:nvSpPr>
        <dsp:cNvPr id="0" name=""/>
        <dsp:cNvSpPr/>
      </dsp:nvSpPr>
      <dsp:spPr>
        <a:xfrm>
          <a:off x="5020039" y="1945992"/>
          <a:ext cx="1782644" cy="19539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>
              <a:latin typeface="+mn-lt"/>
              <a:ea typeface="+mn-ea"/>
              <a:cs typeface="+mn-cs"/>
            </a:rPr>
            <a:t>A3. Elenco dei fattori tecnologici interni ed esterni (vedi check list tecnologica)</a:t>
          </a:r>
        </a:p>
      </dsp:txBody>
      <dsp:txXfrm>
        <a:off x="5072251" y="1998204"/>
        <a:ext cx="1678220" cy="1849479"/>
      </dsp:txXfrm>
    </dsp:sp>
    <dsp:sp modelId="{48AEA1EF-E255-4C76-AF7A-0FE57D5B3918}">
      <dsp:nvSpPr>
        <dsp:cNvPr id="0" name=""/>
        <dsp:cNvSpPr/>
      </dsp:nvSpPr>
      <dsp:spPr>
        <a:xfrm>
          <a:off x="5020039" y="4200496"/>
          <a:ext cx="1782644" cy="19539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+mn-lt"/>
            </a:rPr>
            <a:t>A4. Descrizione delle possibili modalità di riuso e delle conseguenti varianti nel processo di adozione e fruizione della soluzione</a:t>
          </a:r>
        </a:p>
      </dsp:txBody>
      <dsp:txXfrm>
        <a:off x="5072251" y="4252708"/>
        <a:ext cx="1678220" cy="1849479"/>
      </dsp:txXfrm>
    </dsp:sp>
    <dsp:sp modelId="{F65409FD-C54A-4D87-B126-38BF2D6FD49E}">
      <dsp:nvSpPr>
        <dsp:cNvPr id="0" name=""/>
        <dsp:cNvSpPr/>
      </dsp:nvSpPr>
      <dsp:spPr>
        <a:xfrm>
          <a:off x="7192637" y="0"/>
          <a:ext cx="2228306" cy="64803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>
              <a:latin typeface="+mn-lt"/>
            </a:rPr>
            <a:t>Amministrativo</a:t>
          </a:r>
        </a:p>
      </dsp:txBody>
      <dsp:txXfrm>
        <a:off x="7192637" y="0"/>
        <a:ext cx="2228306" cy="1944094"/>
      </dsp:txXfrm>
    </dsp:sp>
    <dsp:sp modelId="{368A40F0-AD84-42A4-B669-F4D62945B33D}">
      <dsp:nvSpPr>
        <dsp:cNvPr id="0" name=""/>
        <dsp:cNvSpPr/>
      </dsp:nvSpPr>
      <dsp:spPr>
        <a:xfrm>
          <a:off x="9588066" y="0"/>
          <a:ext cx="2228306" cy="64803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>
              <a:latin typeface="+mn-lt"/>
            </a:rPr>
            <a:t>Comunicazione</a:t>
          </a:r>
        </a:p>
      </dsp:txBody>
      <dsp:txXfrm>
        <a:off x="9588066" y="0"/>
        <a:ext cx="2228306" cy="1944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755D7-CD80-4816-A434-FFD9A7EE5245}">
      <dsp:nvSpPr>
        <dsp:cNvPr id="0" name=""/>
        <dsp:cNvSpPr/>
      </dsp:nvSpPr>
      <dsp:spPr>
        <a:xfrm>
          <a:off x="6350" y="0"/>
          <a:ext cx="2228306" cy="64803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>
              <a:latin typeface="+mn-lt"/>
            </a:rPr>
            <a:t>Gestionale </a:t>
          </a:r>
        </a:p>
      </dsp:txBody>
      <dsp:txXfrm>
        <a:off x="6350" y="0"/>
        <a:ext cx="2228306" cy="1944094"/>
      </dsp:txXfrm>
    </dsp:sp>
    <dsp:sp modelId="{2D14E7D4-2BB4-4200-8075-AB89AE2D878B}">
      <dsp:nvSpPr>
        <dsp:cNvPr id="0" name=""/>
        <dsp:cNvSpPr/>
      </dsp:nvSpPr>
      <dsp:spPr>
        <a:xfrm>
          <a:off x="229180" y="1944094"/>
          <a:ext cx="1782644" cy="42122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>
              <a:latin typeface="+mn-lt"/>
            </a:rPr>
            <a:t>B1. Piano di adozione della buona pratica, contenente: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>
              <a:latin typeface="+mn-lt"/>
            </a:rPr>
            <a:t>‒ Descrizione dell’organizzazione di massima del progetto con indicazione di ruoli e responsabilità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>
              <a:latin typeface="+mn-lt"/>
            </a:rPr>
            <a:t>‒ Fasi e attività del processo di trasferimento con il dettaglio di: tempi, costi e altre risorse necessarie (competenze, personale), con evidenza dei fattori che ne determinano la variabilità </a:t>
          </a:r>
        </a:p>
      </dsp:txBody>
      <dsp:txXfrm>
        <a:off x="281392" y="1996306"/>
        <a:ext cx="1678220" cy="4107780"/>
      </dsp:txXfrm>
    </dsp:sp>
    <dsp:sp modelId="{D0C97E67-3B0E-4B05-AA4D-3110A8CFDF69}">
      <dsp:nvSpPr>
        <dsp:cNvPr id="0" name=""/>
        <dsp:cNvSpPr/>
      </dsp:nvSpPr>
      <dsp:spPr>
        <a:xfrm>
          <a:off x="2401779" y="0"/>
          <a:ext cx="2228306" cy="64803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>
              <a:latin typeface="+mn-lt"/>
            </a:rPr>
            <a:t>Organizzativo</a:t>
          </a:r>
        </a:p>
      </dsp:txBody>
      <dsp:txXfrm>
        <a:off x="2401779" y="0"/>
        <a:ext cx="2228306" cy="1944094"/>
      </dsp:txXfrm>
    </dsp:sp>
    <dsp:sp modelId="{DA3A19DA-AF8C-4049-BC35-0A33C91FAC34}">
      <dsp:nvSpPr>
        <dsp:cNvPr id="0" name=""/>
        <dsp:cNvSpPr/>
      </dsp:nvSpPr>
      <dsp:spPr>
        <a:xfrm>
          <a:off x="2624609" y="1945320"/>
          <a:ext cx="1782644" cy="749681"/>
        </a:xfrm>
        <a:prstGeom prst="roundRect">
          <a:avLst>
            <a:gd name="adj" fmla="val 10000"/>
          </a:avLst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>
              <a:latin typeface="+mn-lt"/>
            </a:rPr>
            <a:t>B2. Scheda descrittiva dei processi Amministrativi oggetto dell’intervento della buona pratica,.</a:t>
          </a:r>
        </a:p>
      </dsp:txBody>
      <dsp:txXfrm>
        <a:off x="2646566" y="1967277"/>
        <a:ext cx="1738730" cy="705767"/>
      </dsp:txXfrm>
    </dsp:sp>
    <dsp:sp modelId="{B084D93C-18EA-45A5-8B2D-E95640C511EC}">
      <dsp:nvSpPr>
        <dsp:cNvPr id="0" name=""/>
        <dsp:cNvSpPr/>
      </dsp:nvSpPr>
      <dsp:spPr>
        <a:xfrm>
          <a:off x="2624609" y="2810337"/>
          <a:ext cx="1782644" cy="749681"/>
        </a:xfrm>
        <a:prstGeom prst="roundRect">
          <a:avLst>
            <a:gd name="adj" fmla="val 10000"/>
          </a:avLst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>
              <a:latin typeface="+mn-lt"/>
            </a:rPr>
            <a:t>B3. Documento di descrizione di attività, ruoli e mansioni</a:t>
          </a:r>
        </a:p>
      </dsp:txBody>
      <dsp:txXfrm>
        <a:off x="2646566" y="2832294"/>
        <a:ext cx="1738730" cy="705767"/>
      </dsp:txXfrm>
    </dsp:sp>
    <dsp:sp modelId="{095F229C-91E8-4A8E-A332-5B925E8D5302}">
      <dsp:nvSpPr>
        <dsp:cNvPr id="0" name=""/>
        <dsp:cNvSpPr/>
      </dsp:nvSpPr>
      <dsp:spPr>
        <a:xfrm>
          <a:off x="2624609" y="3675355"/>
          <a:ext cx="1782644" cy="749681"/>
        </a:xfrm>
        <a:prstGeom prst="roundRect">
          <a:avLst>
            <a:gd name="adj" fmla="val 10000"/>
          </a:avLst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>
              <a:latin typeface="+mn-lt"/>
            </a:rPr>
            <a:t>B2new: indicazioni per gestione del lavoro per obiettivi (performance)</a:t>
          </a:r>
        </a:p>
      </dsp:txBody>
      <dsp:txXfrm>
        <a:off x="2646566" y="3697312"/>
        <a:ext cx="1738730" cy="705767"/>
      </dsp:txXfrm>
    </dsp:sp>
    <dsp:sp modelId="{5BF82BA5-34E0-49FC-9560-6BFBBBBD29C8}">
      <dsp:nvSpPr>
        <dsp:cNvPr id="0" name=""/>
        <dsp:cNvSpPr/>
      </dsp:nvSpPr>
      <dsp:spPr>
        <a:xfrm>
          <a:off x="2624609" y="4540372"/>
          <a:ext cx="1782644" cy="749681"/>
        </a:xfrm>
        <a:prstGeom prst="roundRect">
          <a:avLst>
            <a:gd name="adj" fmla="val 10000"/>
          </a:avLst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>
              <a:latin typeface="+mn-lt"/>
            </a:rPr>
            <a:t>B3new: linee guida monitoraggio SW e monitoraggio di impatto</a:t>
          </a:r>
        </a:p>
      </dsp:txBody>
      <dsp:txXfrm>
        <a:off x="2646566" y="4562329"/>
        <a:ext cx="1738730" cy="705767"/>
      </dsp:txXfrm>
    </dsp:sp>
    <dsp:sp modelId="{542820CB-C69E-4CD3-8D26-764AD8DE8FC6}">
      <dsp:nvSpPr>
        <dsp:cNvPr id="0" name=""/>
        <dsp:cNvSpPr/>
      </dsp:nvSpPr>
      <dsp:spPr>
        <a:xfrm>
          <a:off x="2624609" y="5405390"/>
          <a:ext cx="1782644" cy="749681"/>
        </a:xfrm>
        <a:prstGeom prst="roundRect">
          <a:avLst>
            <a:gd name="adj" fmla="val 10000"/>
          </a:avLst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>
              <a:latin typeface="+mn-lt"/>
            </a:rPr>
            <a:t>B3bisnew: linee guida riprogettazione degli spazi</a:t>
          </a:r>
        </a:p>
      </dsp:txBody>
      <dsp:txXfrm>
        <a:off x="2646566" y="5427347"/>
        <a:ext cx="1738730" cy="705767"/>
      </dsp:txXfrm>
    </dsp:sp>
    <dsp:sp modelId="{915907F1-FA2C-4BC3-A4AF-B56ED56D7729}">
      <dsp:nvSpPr>
        <dsp:cNvPr id="0" name=""/>
        <dsp:cNvSpPr/>
      </dsp:nvSpPr>
      <dsp:spPr>
        <a:xfrm>
          <a:off x="4797208" y="0"/>
          <a:ext cx="2228306" cy="64803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>
              <a:latin typeface="+mn-lt"/>
            </a:rPr>
            <a:t>Tecnologico</a:t>
          </a:r>
        </a:p>
      </dsp:txBody>
      <dsp:txXfrm>
        <a:off x="4797208" y="0"/>
        <a:ext cx="2228306" cy="1944094"/>
      </dsp:txXfrm>
    </dsp:sp>
    <dsp:sp modelId="{45C865E2-B805-4FB7-B9DB-D618A38335EC}">
      <dsp:nvSpPr>
        <dsp:cNvPr id="0" name=""/>
        <dsp:cNvSpPr/>
      </dsp:nvSpPr>
      <dsp:spPr>
        <a:xfrm>
          <a:off x="5020039" y="1945992"/>
          <a:ext cx="1782644" cy="1953903"/>
        </a:xfrm>
        <a:prstGeom prst="roundRect">
          <a:avLst>
            <a:gd name="adj" fmla="val 10000"/>
          </a:avLst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>
              <a:latin typeface="+mn-lt"/>
              <a:ea typeface="+mn-ea"/>
              <a:cs typeface="+mn-cs"/>
            </a:rPr>
            <a:t>B4. Codice software sorgente e compilato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>
              <a:latin typeface="+mn-lt"/>
              <a:ea typeface="+mn-ea"/>
              <a:cs typeface="+mn-cs"/>
            </a:rPr>
            <a:t>B5. Documento di licenza d’uso individuata per il software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>
              <a:latin typeface="+mn-lt"/>
              <a:ea typeface="+mn-ea"/>
              <a:cs typeface="+mn-cs"/>
            </a:rPr>
            <a:t>B6. Manuale tecnico per l’installazione della soluzione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>
              <a:latin typeface="+mn-lt"/>
              <a:ea typeface="+mn-ea"/>
              <a:cs typeface="+mn-cs"/>
            </a:rPr>
            <a:t>B7. Manuale utente</a:t>
          </a:r>
        </a:p>
      </dsp:txBody>
      <dsp:txXfrm>
        <a:off x="5072251" y="1998204"/>
        <a:ext cx="1678220" cy="1849479"/>
      </dsp:txXfrm>
    </dsp:sp>
    <dsp:sp modelId="{ABA507E2-34C1-43E5-A0DC-280B7184ECCF}">
      <dsp:nvSpPr>
        <dsp:cNvPr id="0" name=""/>
        <dsp:cNvSpPr/>
      </dsp:nvSpPr>
      <dsp:spPr>
        <a:xfrm>
          <a:off x="5020039" y="4200496"/>
          <a:ext cx="1782644" cy="1953903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>
              <a:latin typeface="+mn-lt"/>
            </a:rPr>
            <a:t>B4new:  linee guida/</a:t>
          </a:r>
          <a:r>
            <a:rPr lang="it-IT" sz="1600" kern="1200" err="1">
              <a:latin typeface="+mn-lt"/>
            </a:rPr>
            <a:t>roadmap</a:t>
          </a:r>
          <a:r>
            <a:rPr lang="it-IT" sz="1600" kern="1200">
              <a:latin typeface="+mn-lt"/>
            </a:rPr>
            <a:t> per gli adeguamenti tecnologici</a:t>
          </a:r>
        </a:p>
      </dsp:txBody>
      <dsp:txXfrm>
        <a:off x="5072251" y="4252708"/>
        <a:ext cx="1678220" cy="1849479"/>
      </dsp:txXfrm>
    </dsp:sp>
    <dsp:sp modelId="{F65409FD-C54A-4D87-B126-38BF2D6FD49E}">
      <dsp:nvSpPr>
        <dsp:cNvPr id="0" name=""/>
        <dsp:cNvSpPr/>
      </dsp:nvSpPr>
      <dsp:spPr>
        <a:xfrm>
          <a:off x="7192637" y="0"/>
          <a:ext cx="2228306" cy="64803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>
              <a:latin typeface="+mn-lt"/>
            </a:rPr>
            <a:t>Amministrativo</a:t>
          </a:r>
        </a:p>
      </dsp:txBody>
      <dsp:txXfrm>
        <a:off x="7192637" y="0"/>
        <a:ext cx="2228306" cy="1944094"/>
      </dsp:txXfrm>
    </dsp:sp>
    <dsp:sp modelId="{368A40F0-AD84-42A4-B669-F4D62945B33D}">
      <dsp:nvSpPr>
        <dsp:cNvPr id="0" name=""/>
        <dsp:cNvSpPr/>
      </dsp:nvSpPr>
      <dsp:spPr>
        <a:xfrm>
          <a:off x="9588066" y="0"/>
          <a:ext cx="2228306" cy="64803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>
              <a:latin typeface="+mn-lt"/>
            </a:rPr>
            <a:t>Comunicazione</a:t>
          </a:r>
        </a:p>
      </dsp:txBody>
      <dsp:txXfrm>
        <a:off x="9588066" y="0"/>
        <a:ext cx="2228306" cy="1944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3C675-8B51-40F1-B67D-4E773E3410A5}">
      <dsp:nvSpPr>
        <dsp:cNvPr id="0" name=""/>
        <dsp:cNvSpPr/>
      </dsp:nvSpPr>
      <dsp:spPr>
        <a:xfrm>
          <a:off x="2074581" y="1106715"/>
          <a:ext cx="4454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43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2285396" y="1150053"/>
        <a:ext cx="23801" cy="4764"/>
      </dsp:txXfrm>
    </dsp:sp>
    <dsp:sp modelId="{8D81D055-C0CA-473B-B67C-7D7EC70D3BB4}">
      <dsp:nvSpPr>
        <dsp:cNvPr id="0" name=""/>
        <dsp:cNvSpPr/>
      </dsp:nvSpPr>
      <dsp:spPr>
        <a:xfrm>
          <a:off x="6678" y="531525"/>
          <a:ext cx="2069702" cy="124182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01417" tIns="106455" rIns="101417" bIns="10645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ANALISI NORMATIVA E CONTESTO DI RIFERIMENTO SU LAVORO AGILE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MAPPATURA ELEMENTI COSTITUTIVI BUONA PRATICA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(PAT) </a:t>
          </a:r>
        </a:p>
      </dsp:txBody>
      <dsp:txXfrm>
        <a:off x="6678" y="531525"/>
        <a:ext cx="2069702" cy="1241821"/>
      </dsp:txXfrm>
    </dsp:sp>
    <dsp:sp modelId="{1FBDD901-EB17-4655-AC45-6744DC21040F}">
      <dsp:nvSpPr>
        <dsp:cNvPr id="0" name=""/>
        <dsp:cNvSpPr/>
      </dsp:nvSpPr>
      <dsp:spPr>
        <a:xfrm>
          <a:off x="4620315" y="1106715"/>
          <a:ext cx="4454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43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831130" y="1150053"/>
        <a:ext cx="23801" cy="4764"/>
      </dsp:txXfrm>
    </dsp:sp>
    <dsp:sp modelId="{280F0F32-C7D5-4F81-82E2-EE16B357EFC4}">
      <dsp:nvSpPr>
        <dsp:cNvPr id="0" name=""/>
        <dsp:cNvSpPr/>
      </dsp:nvSpPr>
      <dsp:spPr>
        <a:xfrm>
          <a:off x="2552412" y="535989"/>
          <a:ext cx="2069702" cy="1232892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01417" tIns="106455" rIns="101417" bIns="10645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SVILUPPO KIT VERSIONE BETA (PAT)</a:t>
          </a:r>
        </a:p>
      </dsp:txBody>
      <dsp:txXfrm>
        <a:off x="2552412" y="535989"/>
        <a:ext cx="2069702" cy="1232892"/>
      </dsp:txXfrm>
    </dsp:sp>
    <dsp:sp modelId="{B568B57E-FF9F-4992-BBBD-C10C0B895B04}">
      <dsp:nvSpPr>
        <dsp:cNvPr id="0" name=""/>
        <dsp:cNvSpPr/>
      </dsp:nvSpPr>
      <dsp:spPr>
        <a:xfrm>
          <a:off x="7166049" y="1106715"/>
          <a:ext cx="4454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43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7376864" y="1150053"/>
        <a:ext cx="23801" cy="4764"/>
      </dsp:txXfrm>
    </dsp:sp>
    <dsp:sp modelId="{EC340232-FDE8-4303-8E9A-B03C61B40C76}">
      <dsp:nvSpPr>
        <dsp:cNvPr id="0" name=""/>
        <dsp:cNvSpPr/>
      </dsp:nvSpPr>
      <dsp:spPr>
        <a:xfrm>
          <a:off x="5098146" y="531525"/>
          <a:ext cx="2069702" cy="124182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01417" tIns="106455" rIns="101417" bIns="10645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SPERIMENTAZIONE SU ALMENO 2 AMMINISTRAZIONI</a:t>
          </a:r>
        </a:p>
      </dsp:txBody>
      <dsp:txXfrm>
        <a:off x="5098146" y="531525"/>
        <a:ext cx="2069702" cy="1241821"/>
      </dsp:txXfrm>
    </dsp:sp>
    <dsp:sp modelId="{804C35B8-5FBF-473E-B4AB-4CFCEC4D2D19}">
      <dsp:nvSpPr>
        <dsp:cNvPr id="0" name=""/>
        <dsp:cNvSpPr/>
      </dsp:nvSpPr>
      <dsp:spPr>
        <a:xfrm>
          <a:off x="1041529" y="1771546"/>
          <a:ext cx="7637202" cy="445431"/>
        </a:xfrm>
        <a:custGeom>
          <a:avLst/>
          <a:gdLst/>
          <a:ahLst/>
          <a:cxnLst/>
          <a:rect l="0" t="0" r="0" b="0"/>
          <a:pathLst>
            <a:path>
              <a:moveTo>
                <a:pt x="7637202" y="0"/>
              </a:moveTo>
              <a:lnTo>
                <a:pt x="7637202" y="239815"/>
              </a:lnTo>
              <a:lnTo>
                <a:pt x="0" y="239815"/>
              </a:lnTo>
              <a:lnTo>
                <a:pt x="0" y="445431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668830" y="1991880"/>
        <a:ext cx="382601" cy="4764"/>
      </dsp:txXfrm>
    </dsp:sp>
    <dsp:sp modelId="{A6185318-BEEE-4291-841F-8842F6071390}">
      <dsp:nvSpPr>
        <dsp:cNvPr id="0" name=""/>
        <dsp:cNvSpPr/>
      </dsp:nvSpPr>
      <dsp:spPr>
        <a:xfrm>
          <a:off x="7643880" y="531525"/>
          <a:ext cx="2069702" cy="124182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01417" tIns="106455" rIns="101417" bIns="10645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ANALISI E EVIDENZIAZIONE CRITICITA’</a:t>
          </a:r>
        </a:p>
      </dsp:txBody>
      <dsp:txXfrm>
        <a:off x="7643880" y="531525"/>
        <a:ext cx="2069702" cy="1241821"/>
      </dsp:txXfrm>
    </dsp:sp>
    <dsp:sp modelId="{5DF36D03-3AC2-41EB-87C6-FF7DA7DAA6FE}">
      <dsp:nvSpPr>
        <dsp:cNvPr id="0" name=""/>
        <dsp:cNvSpPr/>
      </dsp:nvSpPr>
      <dsp:spPr>
        <a:xfrm>
          <a:off x="2074581" y="2824569"/>
          <a:ext cx="4454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43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2285396" y="2867906"/>
        <a:ext cx="23801" cy="4764"/>
      </dsp:txXfrm>
    </dsp:sp>
    <dsp:sp modelId="{38D78A62-E2C4-45F8-897F-254E8C0A1879}">
      <dsp:nvSpPr>
        <dsp:cNvPr id="0" name=""/>
        <dsp:cNvSpPr/>
      </dsp:nvSpPr>
      <dsp:spPr>
        <a:xfrm>
          <a:off x="6678" y="2249378"/>
          <a:ext cx="2069702" cy="124182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01417" tIns="106455" rIns="101417" bIns="10645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INDIVIDUAZIONE LINEE GUIDA EVOLUTIVE E LAVORO DEI TEAM CROSS FUNZIONALI</a:t>
          </a:r>
        </a:p>
      </dsp:txBody>
      <dsp:txXfrm>
        <a:off x="6678" y="2249378"/>
        <a:ext cx="2069702" cy="1241821"/>
      </dsp:txXfrm>
    </dsp:sp>
    <dsp:sp modelId="{83D05536-964D-4CEB-AB0B-8F0124956739}">
      <dsp:nvSpPr>
        <dsp:cNvPr id="0" name=""/>
        <dsp:cNvSpPr/>
      </dsp:nvSpPr>
      <dsp:spPr>
        <a:xfrm>
          <a:off x="4620315" y="2824569"/>
          <a:ext cx="4454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43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831130" y="2867906"/>
        <a:ext cx="23801" cy="4764"/>
      </dsp:txXfrm>
    </dsp:sp>
    <dsp:sp modelId="{BF2A104E-9133-4B75-9A3D-6BEC8E55C81D}">
      <dsp:nvSpPr>
        <dsp:cNvPr id="0" name=""/>
        <dsp:cNvSpPr/>
      </dsp:nvSpPr>
      <dsp:spPr>
        <a:xfrm>
          <a:off x="2552412" y="2249378"/>
          <a:ext cx="2069702" cy="124182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01417" tIns="106455" rIns="101417" bIns="10645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COPROGETTAZIONE INTERVENTI EVOLUTIVI </a:t>
          </a:r>
        </a:p>
      </dsp:txBody>
      <dsp:txXfrm>
        <a:off x="2552412" y="2249378"/>
        <a:ext cx="2069702" cy="1241821"/>
      </dsp:txXfrm>
    </dsp:sp>
    <dsp:sp modelId="{8C73B17B-3588-4337-A492-F67D87D09733}">
      <dsp:nvSpPr>
        <dsp:cNvPr id="0" name=""/>
        <dsp:cNvSpPr/>
      </dsp:nvSpPr>
      <dsp:spPr>
        <a:xfrm>
          <a:off x="7166049" y="2824569"/>
          <a:ext cx="4454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43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7376864" y="2867906"/>
        <a:ext cx="23801" cy="4764"/>
      </dsp:txXfrm>
    </dsp:sp>
    <dsp:sp modelId="{5CD2FB61-7399-4549-9F15-CD52A22AF1B5}">
      <dsp:nvSpPr>
        <dsp:cNvPr id="0" name=""/>
        <dsp:cNvSpPr/>
      </dsp:nvSpPr>
      <dsp:spPr>
        <a:xfrm>
          <a:off x="5098146" y="2249378"/>
          <a:ext cx="2069702" cy="124182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01417" tIns="106455" rIns="101417" bIns="10645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SVILUPPO KIT VERSIONE DEFINITIVA</a:t>
          </a:r>
        </a:p>
      </dsp:txBody>
      <dsp:txXfrm>
        <a:off x="5098146" y="2249378"/>
        <a:ext cx="2069702" cy="1241821"/>
      </dsp:txXfrm>
    </dsp:sp>
    <dsp:sp modelId="{778BC717-8376-4848-BDF2-98E4BD24D62E}">
      <dsp:nvSpPr>
        <dsp:cNvPr id="0" name=""/>
        <dsp:cNvSpPr/>
      </dsp:nvSpPr>
      <dsp:spPr>
        <a:xfrm>
          <a:off x="7643880" y="2249378"/>
          <a:ext cx="2069702" cy="124182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01417" tIns="106455" rIns="101417" bIns="10645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ADOZIONE ELEMENTI KIT RIUSO VERSIONE DEFINITIVA</a:t>
          </a:r>
        </a:p>
      </dsp:txBody>
      <dsp:txXfrm>
        <a:off x="7643880" y="2249378"/>
        <a:ext cx="2069702" cy="12418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FD531-9F1C-4289-A942-61C276F9FDA6}">
      <dsp:nvSpPr>
        <dsp:cNvPr id="0" name=""/>
        <dsp:cNvSpPr/>
      </dsp:nvSpPr>
      <dsp:spPr>
        <a:xfrm rot="5400000">
          <a:off x="-512563" y="1587347"/>
          <a:ext cx="2264174" cy="273552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E9DEF-D0FE-4A7B-8876-B759999BFD33}">
      <dsp:nvSpPr>
        <dsp:cNvPr id="0" name=""/>
        <dsp:cNvSpPr/>
      </dsp:nvSpPr>
      <dsp:spPr>
        <a:xfrm>
          <a:off x="3911" y="135879"/>
          <a:ext cx="3039476" cy="182368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/>
            <a:t>I settimana di settembre - Incontro in presenza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Analisi esistente (a partire da esperienze RER e PAT) ed evidenziazione punti critici ed esigenze di approfondimento</a:t>
          </a:r>
        </a:p>
      </dsp:txBody>
      <dsp:txXfrm>
        <a:off x="57325" y="189293"/>
        <a:ext cx="2932648" cy="1716858"/>
      </dsp:txXfrm>
    </dsp:sp>
    <dsp:sp modelId="{1D5CEE4B-D363-48CC-96A6-1D84C6A7DCBE}">
      <dsp:nvSpPr>
        <dsp:cNvPr id="0" name=""/>
        <dsp:cNvSpPr/>
      </dsp:nvSpPr>
      <dsp:spPr>
        <a:xfrm>
          <a:off x="711648" y="3044645"/>
          <a:ext cx="4027070" cy="273552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0CBFD-8CD9-495A-B011-3BA1C3F8B6F0}">
      <dsp:nvSpPr>
        <dsp:cNvPr id="0" name=""/>
        <dsp:cNvSpPr/>
      </dsp:nvSpPr>
      <dsp:spPr>
        <a:xfrm>
          <a:off x="3911" y="2415487"/>
          <a:ext cx="3039476" cy="182368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/>
            <a:t>II – III settimana di settembre - Lavoro a distanza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7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Confronto/approfondimento</a:t>
          </a:r>
        </a:p>
      </dsp:txBody>
      <dsp:txXfrm>
        <a:off x="57325" y="2468901"/>
        <a:ext cx="2932648" cy="1716858"/>
      </dsp:txXfrm>
    </dsp:sp>
    <dsp:sp modelId="{078FB413-6CA2-4FED-99EE-71F0FD879FD8}">
      <dsp:nvSpPr>
        <dsp:cNvPr id="0" name=""/>
        <dsp:cNvSpPr/>
      </dsp:nvSpPr>
      <dsp:spPr>
        <a:xfrm>
          <a:off x="4046416" y="2415487"/>
          <a:ext cx="3039476" cy="182368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/>
            <a:t>III – IV settimana di settembre – Incontro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Chiusura punti critici e rilascio documenti</a:t>
          </a:r>
        </a:p>
      </dsp:txBody>
      <dsp:txXfrm>
        <a:off x="4099830" y="2468901"/>
        <a:ext cx="2932648" cy="17168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52340-D63C-4772-A039-EC40A7D3DC74}">
      <dsp:nvSpPr>
        <dsp:cNvPr id="0" name=""/>
        <dsp:cNvSpPr/>
      </dsp:nvSpPr>
      <dsp:spPr>
        <a:xfrm>
          <a:off x="2536" y="0"/>
          <a:ext cx="11049589" cy="1685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Supporto alle attività di coordinamento del progetto </a:t>
          </a:r>
          <a:r>
            <a:rPr lang="it-IT" sz="1600" kern="1200" err="1"/>
            <a:t>VeLA</a:t>
          </a:r>
          <a:r>
            <a:rPr lang="it-IT" sz="1600" kern="1200"/>
            <a:t> (</a:t>
          </a:r>
          <a:r>
            <a:rPr lang="it-IT" sz="1600" kern="1200" err="1"/>
            <a:t>project</a:t>
          </a:r>
          <a:r>
            <a:rPr lang="it-IT" sz="1600" kern="1200"/>
            <a:t> management, facilitazione/animazione di reti e community, elaborazione di reportistica e documentazione)</a:t>
          </a:r>
        </a:p>
      </dsp:txBody>
      <dsp:txXfrm>
        <a:off x="51915" y="49379"/>
        <a:ext cx="10950831" cy="1587170"/>
      </dsp:txXfrm>
    </dsp:sp>
    <dsp:sp modelId="{F0368782-EBCD-4D89-8972-4C4008A00A6A}">
      <dsp:nvSpPr>
        <dsp:cNvPr id="0" name=""/>
        <dsp:cNvSpPr/>
      </dsp:nvSpPr>
      <dsp:spPr>
        <a:xfrm>
          <a:off x="1268" y="1880131"/>
          <a:ext cx="4330760" cy="1672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Ideazione, progettazione e realizzazione di azioni e materiali di comunicazione del progetto e supporto alla progettazione e realizzazione di n.2 eventi di comunicazione e condivisione dei risultati del Progetto e delle sue finalità. </a:t>
          </a:r>
        </a:p>
      </dsp:txBody>
      <dsp:txXfrm>
        <a:off x="50244" y="1929107"/>
        <a:ext cx="4232808" cy="1574214"/>
      </dsp:txXfrm>
    </dsp:sp>
    <dsp:sp modelId="{E7DB4BB3-6F3C-4240-B0A3-5C6C3EA7F4A8}">
      <dsp:nvSpPr>
        <dsp:cNvPr id="0" name=""/>
        <dsp:cNvSpPr/>
      </dsp:nvSpPr>
      <dsp:spPr>
        <a:xfrm>
          <a:off x="1268" y="3743292"/>
          <a:ext cx="2120842" cy="1672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Progettazione e sviluppo di un percorso formativo on line per smart (lavoro per task, gestione del tempo e orientamento al risultato e alla proattività)</a:t>
          </a:r>
        </a:p>
      </dsp:txBody>
      <dsp:txXfrm>
        <a:off x="50244" y="3792268"/>
        <a:ext cx="2022890" cy="1574214"/>
      </dsp:txXfrm>
    </dsp:sp>
    <dsp:sp modelId="{DE88ACFC-B738-485C-8A47-C2DBBAB7AFE4}">
      <dsp:nvSpPr>
        <dsp:cNvPr id="0" name=""/>
        <dsp:cNvSpPr/>
      </dsp:nvSpPr>
      <dsp:spPr>
        <a:xfrm>
          <a:off x="2211186" y="3743292"/>
          <a:ext cx="2120842" cy="1672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Sviluppo di linee guida e ideazione di materiali e contenuti di info-comunicazione sullo smart working per i dipendenti e dirigenti</a:t>
          </a:r>
        </a:p>
      </dsp:txBody>
      <dsp:txXfrm>
        <a:off x="2260162" y="3792268"/>
        <a:ext cx="2022890" cy="1574214"/>
      </dsp:txXfrm>
    </dsp:sp>
    <dsp:sp modelId="{D27A5B83-DBDE-4004-8725-5349A85FC871}">
      <dsp:nvSpPr>
        <dsp:cNvPr id="0" name=""/>
        <dsp:cNvSpPr/>
      </dsp:nvSpPr>
      <dsp:spPr>
        <a:xfrm>
          <a:off x="4510179" y="1880131"/>
          <a:ext cx="6540678" cy="1672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Progettazione, sviluppo ed erogazione di un percorso formativo per Dirigenti e </a:t>
          </a:r>
          <a:r>
            <a:rPr lang="it-IT" sz="1400" kern="1200" err="1"/>
            <a:t>Leading</a:t>
          </a:r>
          <a:r>
            <a:rPr lang="it-IT" sz="1400" kern="1200"/>
            <a:t> Group delle amministrazioni coinvolte nel progetto </a:t>
          </a:r>
          <a:r>
            <a:rPr lang="it-IT" sz="1400" kern="1200" err="1"/>
            <a:t>VeLA</a:t>
          </a:r>
          <a:r>
            <a:rPr lang="it-IT" sz="1400" kern="1200"/>
            <a:t> (quale leadership e quale </a:t>
          </a:r>
          <a:r>
            <a:rPr lang="it-IT" sz="1400" kern="1200" err="1"/>
            <a:t>vision</a:t>
          </a:r>
          <a:r>
            <a:rPr lang="it-IT" sz="1400" kern="1200"/>
            <a:t> nell’era della trasformazione digitale; gestione delle risorse umane in organizzazioni dinamiche e flessibili; dinamiche sociali nelle organizzazioni smart: il rapporto tra colleghi e tra i collaboratori e i capi; orientamento ai risultati, lavoro per task e in mobilità)</a:t>
          </a:r>
        </a:p>
      </dsp:txBody>
      <dsp:txXfrm>
        <a:off x="4559155" y="1929107"/>
        <a:ext cx="6442726" cy="1574214"/>
      </dsp:txXfrm>
    </dsp:sp>
    <dsp:sp modelId="{1B570E43-95D8-42AC-B9A7-222E285B22EA}">
      <dsp:nvSpPr>
        <dsp:cNvPr id="0" name=""/>
        <dsp:cNvSpPr/>
      </dsp:nvSpPr>
      <dsp:spPr>
        <a:xfrm>
          <a:off x="4510179" y="3743292"/>
          <a:ext cx="2120842" cy="1672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Definizione del sistema di monitoraggio (e dei relativi indicatori) e dei meccanismi di misurazione d'impatto dello smart working nella PA. Realizzazione di linee guida sul monitoraggio.</a:t>
          </a:r>
        </a:p>
      </dsp:txBody>
      <dsp:txXfrm>
        <a:off x="4559155" y="3792268"/>
        <a:ext cx="2022890" cy="1574214"/>
      </dsp:txXfrm>
    </dsp:sp>
    <dsp:sp modelId="{D47360AC-DC7E-4DB8-A53C-A8A65EFFDCFA}">
      <dsp:nvSpPr>
        <dsp:cNvPr id="0" name=""/>
        <dsp:cNvSpPr/>
      </dsp:nvSpPr>
      <dsp:spPr>
        <a:xfrm>
          <a:off x="6720097" y="3743292"/>
          <a:ext cx="2120842" cy="1672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Ideazione, definizione e sviluppo di linee guida funzionali alla realizzazione di ambienti di lavoro innovativi e uffici smart in ambito PA.</a:t>
          </a:r>
        </a:p>
      </dsp:txBody>
      <dsp:txXfrm>
        <a:off x="6769073" y="3792268"/>
        <a:ext cx="2022890" cy="1574214"/>
      </dsp:txXfrm>
    </dsp:sp>
    <dsp:sp modelId="{F2030E8C-01DD-47F1-A4CE-EC342ED4D469}">
      <dsp:nvSpPr>
        <dsp:cNvPr id="0" name=""/>
        <dsp:cNvSpPr/>
      </dsp:nvSpPr>
      <dsp:spPr>
        <a:xfrm>
          <a:off x="8930015" y="3743292"/>
          <a:ext cx="2120842" cy="1672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Ideazione e realizzazione di un layout dinamico di rappresentazione degli indicatori di monitoraggio</a:t>
          </a:r>
        </a:p>
      </dsp:txBody>
      <dsp:txXfrm>
        <a:off x="8978991" y="3792268"/>
        <a:ext cx="2022890" cy="1574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39CB18-2972-4AD9-99E0-7D8DE7957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56A428-6FA0-427F-812D-D365228AE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65EB37-AB4A-4CFF-8856-634119E1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02F1-4831-486A-815B-FCE315D8ED80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FE1F1E-4405-483B-866E-6ACDEBD0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40D9FF-5BD9-48C6-AA97-BDA1C998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DE47-F210-479B-B086-54B1A014DA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00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33CBB7-4B83-44E5-8BB3-CB74DB65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980CCE-BF41-420F-871E-C1704B12E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320B2C-7A30-4CBE-82BF-F8AC2F8C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02F1-4831-486A-815B-FCE315D8ED80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A2EB57-C127-4CFC-B7E2-5E2BE44E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9A436E-1E52-4B8F-BF03-E074EB7B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DE47-F210-479B-B086-54B1A014DA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25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2245F9-C0B9-43A1-BBC1-2F7B968E5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CCBC06-C013-4673-91A9-26514EA7A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CBD56D-9C5A-4FB4-A4D5-19F71734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02F1-4831-486A-815B-FCE315D8ED80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1A6281-CEA4-4438-A440-D820E1A4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4701E9-2A75-42E4-A9E2-C4625962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DE47-F210-479B-B086-54B1A014DA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513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A4633-13C9-449E-95B7-AC7C88EA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F16C9A-D4B1-40CD-B528-D22D3F183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289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ü"/>
              <a:defRPr/>
            </a:lvl1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15C81C-ED45-49DB-AF7F-30BA4D0B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02F1-4831-486A-815B-FCE315D8ED80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FCCA21-90D4-44B5-966E-0EE5A939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E2988C-7FEA-4276-B847-97CAC0F3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DE47-F210-479B-B086-54B1A014DA29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47E76FF-0664-4C59-9A04-1C908C74BF92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040438"/>
            <a:ext cx="1447800" cy="681037"/>
          </a:xfrm>
          <a:prstGeom prst="rect">
            <a:avLst/>
          </a:prstGeom>
        </p:spPr>
      </p:pic>
      <p:pic>
        <p:nvPicPr>
          <p:cNvPr id="8" name="Elemento grafico 130">
            <a:extLst>
              <a:ext uri="{FF2B5EF4-FFF2-40B4-BE49-F238E27FC236}">
                <a16:creationId xmlns:a16="http://schemas.microsoft.com/office/drawing/2014/main" id="{64A14218-C616-4642-AFAE-F7D4D674AB0E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52356"/>
            <a:ext cx="4820376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9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B1F806-3B39-4B8A-B052-83560E01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CC30F9-51CC-46A1-80C1-E69ECF57D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17CF39-E937-46B0-B294-3D37668F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02F1-4831-486A-815B-FCE315D8ED80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1D7280-3D9A-4A22-9A52-4E4B3E1F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C53795-645D-4A83-8033-D91B950C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DE47-F210-479B-B086-54B1A014DA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6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ABFD0-CB87-465E-BC31-2E09824C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28A5C2-02E1-499A-A2AA-42A837DA0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CB9EFA-0F35-425E-B2F6-67519CB50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6352E9-6005-4FD2-A038-A75660F4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02F1-4831-486A-815B-FCE315D8ED80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770F26-FDAC-4A8C-B8A9-7ED543EB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843A74-97BC-413A-9C2D-70C4E8DE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DE47-F210-479B-B086-54B1A014DA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1F774B-9408-4808-965C-C71D1774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4B80AB-944C-44D4-9B08-34C765E1A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E20345-ACD1-4010-ADA9-E6964CD1A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F06644-8561-408E-A39A-E910D3530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B25F5D-46AE-48AD-B163-9F07F90E2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9F4F00C-47B8-45AE-8360-A1EFA142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02F1-4831-486A-815B-FCE315D8ED80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46FA69A-6248-4FE4-8F2D-40E2EFA2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98A68C5-7A24-48A6-9344-50B2714E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DE47-F210-479B-B086-54B1A014DA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897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51650-D736-49E9-A9D3-EC76C79D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FA3F71B-EBF4-412E-A6DF-93594F2C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02F1-4831-486A-815B-FCE315D8ED80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2D5F11-06CD-4DE6-93E1-9E616E52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3A5E93-D8B8-46E5-9F5C-F2A34F08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DE47-F210-479B-B086-54B1A014DA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40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D998450-D096-4BFB-947B-1F8CE634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02F1-4831-486A-815B-FCE315D8ED80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C4F257C-F348-4471-A2B3-42C18F81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6F2548-787A-4D86-A458-2B861A52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DE47-F210-479B-B086-54B1A014DA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20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F5E2DE-A038-4E10-B3E5-23F60512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2538BA-B492-4004-B69B-20BE373A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2CA0C4-3004-44D3-BECC-4CB6D8888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A29AEA-3533-491E-B093-71BACFB9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02F1-4831-486A-815B-FCE315D8ED80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4D6396-3E74-4C6A-AEB0-9AB02260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3A2131-4067-4604-9FAD-1E136FFE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DE47-F210-479B-B086-54B1A014DA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24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09FC65-34B2-4BED-9280-DCA60EF7D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B11148F-5BD7-4EFF-8869-F1C38598A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BE257C-A075-4D37-8239-843C87B2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06FBF3-6F22-4B35-A2EA-26926A11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02F1-4831-486A-815B-FCE315D8ED80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AFBBE6-A403-40D9-9081-22CC0F07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835B66-C020-43E0-AA02-8445CC6B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DE47-F210-479B-B086-54B1A014DA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7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1BF10A5-3C95-4FF4-842D-22C5CB9B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E9C3FD-2CAD-481D-BFA9-2080AFFC6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32E94B-577F-4A2D-BEAE-2E3AB17E5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402F1-4831-486A-815B-FCE315D8ED80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2F9A5C-F0D5-4D25-BEDB-2F1175F03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701EC7-7F4D-4A10-92EC-CD3AAF2DF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6DE47-F210-479B-B086-54B1A014DA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14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3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ams.microsoft.com/_#/files/Generale?threadId=19%3A9462c72ccb024bee80ab8ac8cee82c39%40thread.skype&amp;ctx=channel&amp;context=Documenti%2520gestione%2520progetto%252FDeliverable%252FAzione%25201%252FAttivit%25C3%25A0%2520A1.1_avvio%2520progetto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ams.microsoft.com/_#/files/Generale?threadId=19%3A9462c72ccb024bee80ab8ac8cee82c39%40thread.skype&amp;ctx=channel&amp;context=Documenti%2520gestione%2520progetto%252FDeliverable%252FAzione%2520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F2A982-4538-4E29-89DE-7BD848479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1562"/>
            <a:ext cx="9144000" cy="2387600"/>
          </a:xfrm>
        </p:spPr>
        <p:txBody>
          <a:bodyPr/>
          <a:lstStyle/>
          <a:p>
            <a:r>
              <a:rPr lang="it-IT" i="1">
                <a:solidFill>
                  <a:schemeClr val="accent1">
                    <a:lumMod val="75000"/>
                  </a:schemeClr>
                </a:solidFill>
                <a:latin typeface="+mn-lt"/>
              </a:rPr>
              <a:t>Incontro Comitato Scientifico</a:t>
            </a:r>
            <a:br>
              <a:rPr lang="it-IT" i="1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it-IT" sz="2400" i="1">
                <a:solidFill>
                  <a:schemeClr val="bg1">
                    <a:lumMod val="75000"/>
                  </a:schemeClr>
                </a:solidFill>
                <a:latin typeface="+mn-lt"/>
              </a:rPr>
              <a:t>27 luglio 2018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ACED122-300E-4AD7-A8CD-8A12A63CD2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30590"/>
            <a:ext cx="2324200" cy="1277763"/>
          </a:xfrm>
          <a:prstGeom prst="rect">
            <a:avLst/>
          </a:prstGeom>
        </p:spPr>
      </p:pic>
      <p:pic>
        <p:nvPicPr>
          <p:cNvPr id="6" name="Elemento grafico 130">
            <a:extLst>
              <a:ext uri="{FF2B5EF4-FFF2-40B4-BE49-F238E27FC236}">
                <a16:creationId xmlns:a16="http://schemas.microsoft.com/office/drawing/2014/main" id="{8A7D0EE4-092F-459C-B3B9-3F7E1B1010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47640"/>
            <a:ext cx="7720330" cy="16103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74F0A28-6D47-47BC-8513-6D2867D2F91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74" y="6183825"/>
            <a:ext cx="4355318" cy="343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Elemento grafico 128">
            <a:extLst>
              <a:ext uri="{FF2B5EF4-FFF2-40B4-BE49-F238E27FC236}">
                <a16:creationId xmlns:a16="http://schemas.microsoft.com/office/drawing/2014/main" id="{B8E8E1C0-DA96-444A-B250-46318E63EC7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5550" y="0"/>
            <a:ext cx="58864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7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7DDDDF-D4F6-46FC-95D0-C04DB167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24" y="280480"/>
            <a:ext cx="9720072" cy="1499616"/>
          </a:xfrm>
        </p:spPr>
        <p:txBody>
          <a:bodyPr>
            <a:normAutofit/>
          </a:bodyPr>
          <a:lstStyle/>
          <a:p>
            <a:r>
              <a:rPr lang="it-IT"/>
              <a:t>Piano di lavoro	</a:t>
            </a:r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F6D3BE40-F9F2-40A8-A2F6-B3684079D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929887"/>
              </p:ext>
            </p:extLst>
          </p:nvPr>
        </p:nvGraphicFramePr>
        <p:xfrm>
          <a:off x="1023938" y="1863961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laborazione alternativa 5">
            <a:extLst>
              <a:ext uri="{FF2B5EF4-FFF2-40B4-BE49-F238E27FC236}">
                <a16:creationId xmlns:a16="http://schemas.microsoft.com/office/drawing/2014/main" id="{9E22F1E8-D5D2-4E09-9B63-1714EA65AA3A}"/>
              </a:ext>
            </a:extLst>
          </p:cNvPr>
          <p:cNvSpPr/>
          <p:nvPr/>
        </p:nvSpPr>
        <p:spPr>
          <a:xfrm>
            <a:off x="3603682" y="3195847"/>
            <a:ext cx="1997242" cy="430043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101516" tIns="106559" rIns="101516" bIns="106559" numCol="1" spcCol="1270" anchor="ctr" anchorCtr="0">
            <a:noAutofit/>
          </a:bodyPr>
          <a:lstStyle/>
          <a:p>
            <a:pPr algn="ctr"/>
            <a:r>
              <a:rPr lang="it-IT" sz="1400">
                <a:solidFill>
                  <a:schemeClr val="bg1"/>
                </a:solidFill>
              </a:rPr>
              <a:t>Lavoro dei team cross funzionali</a:t>
            </a:r>
          </a:p>
        </p:txBody>
      </p:sp>
      <p:sp>
        <p:nvSpPr>
          <p:cNvPr id="9" name="Elaborazione alternativa 8">
            <a:extLst>
              <a:ext uri="{FF2B5EF4-FFF2-40B4-BE49-F238E27FC236}">
                <a16:creationId xmlns:a16="http://schemas.microsoft.com/office/drawing/2014/main" id="{0527CCFE-BA46-480B-BCBE-49B79FF825E2}"/>
              </a:ext>
            </a:extLst>
          </p:cNvPr>
          <p:cNvSpPr/>
          <p:nvPr/>
        </p:nvSpPr>
        <p:spPr>
          <a:xfrm>
            <a:off x="258867" y="2124225"/>
            <a:ext cx="672515" cy="3583204"/>
          </a:xfrm>
          <a:prstGeom prst="flowChartAlternateProcess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vert270" wrap="square" lIns="101516" tIns="106559" rIns="101516" bIns="106559" numCol="1" spcCol="1270" anchor="ctr" anchorCtr="0">
            <a:noAutofit/>
          </a:bodyPr>
          <a:lstStyle/>
          <a:p>
            <a:pPr algn="ctr"/>
            <a:r>
              <a:rPr lang="it-IT" sz="1400">
                <a:solidFill>
                  <a:schemeClr val="bg1"/>
                </a:solidFill>
              </a:rPr>
              <a:t>Gestione progetto</a:t>
            </a:r>
          </a:p>
        </p:txBody>
      </p:sp>
      <p:sp>
        <p:nvSpPr>
          <p:cNvPr id="10" name="Elaborazione alternativa 9">
            <a:extLst>
              <a:ext uri="{FF2B5EF4-FFF2-40B4-BE49-F238E27FC236}">
                <a16:creationId xmlns:a16="http://schemas.microsoft.com/office/drawing/2014/main" id="{D14CE266-9A15-4073-8400-ED3C4C2168DE}"/>
              </a:ext>
            </a:extLst>
          </p:cNvPr>
          <p:cNvSpPr/>
          <p:nvPr/>
        </p:nvSpPr>
        <p:spPr>
          <a:xfrm>
            <a:off x="11034211" y="2684471"/>
            <a:ext cx="672515" cy="2151292"/>
          </a:xfrm>
          <a:prstGeom prst="flowChartAlternateProcess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vert270" wrap="square" lIns="101516" tIns="106559" rIns="101516" bIns="106559" numCol="1" spcCol="1270" anchor="ctr" anchorCtr="0">
            <a:noAutofit/>
          </a:bodyPr>
          <a:lstStyle/>
          <a:p>
            <a:pPr algn="ctr"/>
            <a:r>
              <a:rPr lang="it-IT" sz="1400">
                <a:solidFill>
                  <a:schemeClr val="bg1"/>
                </a:solidFill>
              </a:rPr>
              <a:t>Comunicazione di progetto</a:t>
            </a:r>
          </a:p>
        </p:txBody>
      </p:sp>
      <p:sp>
        <p:nvSpPr>
          <p:cNvPr id="13" name="Elaborazione alternativa 12">
            <a:extLst>
              <a:ext uri="{FF2B5EF4-FFF2-40B4-BE49-F238E27FC236}">
                <a16:creationId xmlns:a16="http://schemas.microsoft.com/office/drawing/2014/main" id="{3941462A-4174-46DC-A2AF-4A93048B9A9F}"/>
              </a:ext>
            </a:extLst>
          </p:cNvPr>
          <p:cNvSpPr/>
          <p:nvPr/>
        </p:nvSpPr>
        <p:spPr>
          <a:xfrm>
            <a:off x="6168192" y="4912352"/>
            <a:ext cx="1997242" cy="430043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101516" tIns="106559" rIns="101516" bIns="106559" numCol="1" spcCol="1270" anchor="ctr" anchorCtr="0">
            <a:noAutofit/>
          </a:bodyPr>
          <a:lstStyle/>
          <a:p>
            <a:pPr algn="ctr"/>
            <a:r>
              <a:rPr lang="it-IT" sz="1400">
                <a:solidFill>
                  <a:schemeClr val="bg1"/>
                </a:solidFill>
              </a:rPr>
              <a:t>Lavoro dei team cross funzionali</a:t>
            </a:r>
          </a:p>
        </p:txBody>
      </p:sp>
      <p:sp>
        <p:nvSpPr>
          <p:cNvPr id="15" name="Freccia destra rientrata 14">
            <a:extLst>
              <a:ext uri="{FF2B5EF4-FFF2-40B4-BE49-F238E27FC236}">
                <a16:creationId xmlns:a16="http://schemas.microsoft.com/office/drawing/2014/main" id="{3102B81E-AACD-4BBC-AF82-068A3CDF4016}"/>
              </a:ext>
            </a:extLst>
          </p:cNvPr>
          <p:cNvSpPr/>
          <p:nvPr/>
        </p:nvSpPr>
        <p:spPr>
          <a:xfrm>
            <a:off x="5871411" y="3476193"/>
            <a:ext cx="4700336" cy="149697"/>
          </a:xfrm>
          <a:prstGeom prst="notched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FF00"/>
              </a:solidFill>
            </a:endParaRPr>
          </a:p>
        </p:txBody>
      </p:sp>
      <p:sp>
        <p:nvSpPr>
          <p:cNvPr id="16" name="Freccia destra rientrata 15">
            <a:extLst>
              <a:ext uri="{FF2B5EF4-FFF2-40B4-BE49-F238E27FC236}">
                <a16:creationId xmlns:a16="http://schemas.microsoft.com/office/drawing/2014/main" id="{235A5EA7-0517-4DF7-B8FA-52F72106DB7E}"/>
              </a:ext>
            </a:extLst>
          </p:cNvPr>
          <p:cNvSpPr/>
          <p:nvPr/>
        </p:nvSpPr>
        <p:spPr>
          <a:xfrm>
            <a:off x="1239258" y="5088425"/>
            <a:ext cx="4700336" cy="149697"/>
          </a:xfrm>
          <a:prstGeom prst="notched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34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1EA03-618D-4471-BD3B-89425FB4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Proposta di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170159-0B19-4FA3-BF30-2BCBA5632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4758980"/>
          </a:xfrm>
        </p:spPr>
        <p:txBody>
          <a:bodyPr>
            <a:normAutofit fontScale="92500" lnSpcReduction="10000"/>
          </a:bodyPr>
          <a:lstStyle/>
          <a:p>
            <a:r>
              <a:rPr lang="it-IT" sz="2000"/>
              <a:t>Gli strumenti del </a:t>
            </a:r>
            <a:r>
              <a:rPr lang="it-IT" sz="2000" b="1"/>
              <a:t>kit per la ricerca della buona pratica </a:t>
            </a:r>
            <a:r>
              <a:rPr lang="it-IT" sz="2000"/>
              <a:t>verranno elaborati direttamente per la versione definitiva. Ai fini della sperimentazione possiamo considerare alcune informazioni irrilevanti, altre parzialmente ricomprese (o evincibili dalle check list).</a:t>
            </a:r>
          </a:p>
          <a:p>
            <a:r>
              <a:rPr lang="it-IT" sz="2000"/>
              <a:t>Per ciò che riguarda </a:t>
            </a:r>
            <a:r>
              <a:rPr lang="it-IT" sz="2000" b="1"/>
              <a:t>gli strumenti del kit per il trasferimento della buona pratica </a:t>
            </a:r>
            <a:r>
              <a:rPr lang="it-IT" sz="2000"/>
              <a:t>si lavorerà come segue:</a:t>
            </a:r>
          </a:p>
          <a:p>
            <a:pPr lvl="1"/>
            <a:r>
              <a:rPr lang="it-IT" sz="1800">
                <a:solidFill>
                  <a:schemeClr val="bg1">
                    <a:lumMod val="65000"/>
                  </a:schemeClr>
                </a:solidFill>
              </a:rPr>
              <a:t>B1.Piano di adozione della buona pratica: solo per versione definitiva</a:t>
            </a:r>
          </a:p>
          <a:p>
            <a:pPr lvl="1"/>
            <a:r>
              <a:rPr lang="it-IT" sz="1800" b="1">
                <a:solidFill>
                  <a:srgbClr val="00B050"/>
                </a:solidFill>
              </a:rPr>
              <a:t>B2new.indicazioni per la gestione del lavoro per obiettivi: versione beta</a:t>
            </a:r>
          </a:p>
          <a:p>
            <a:pPr lvl="1"/>
            <a:r>
              <a:rPr lang="it-IT" sz="1800" b="1">
                <a:solidFill>
                  <a:srgbClr val="00B050"/>
                </a:solidFill>
              </a:rPr>
              <a:t>B3new.linee guida monitoraggio SW e monitoraggio di impatto: versione beta</a:t>
            </a:r>
          </a:p>
          <a:p>
            <a:pPr lvl="1"/>
            <a:r>
              <a:rPr lang="it-IT" sz="1800">
                <a:solidFill>
                  <a:schemeClr val="bg1">
                    <a:lumMod val="65000"/>
                  </a:schemeClr>
                </a:solidFill>
              </a:rPr>
              <a:t>B3bisnew.linee guida riprogettazione degli spazi: solo per versione definitiva</a:t>
            </a:r>
          </a:p>
          <a:p>
            <a:pPr lvl="1"/>
            <a:r>
              <a:rPr lang="it-IT" sz="1800" b="1">
                <a:solidFill>
                  <a:srgbClr val="00B050"/>
                </a:solidFill>
              </a:rPr>
              <a:t>B4new.linee guida/</a:t>
            </a:r>
            <a:r>
              <a:rPr lang="it-IT" sz="1800" b="1" err="1">
                <a:solidFill>
                  <a:srgbClr val="00B050"/>
                </a:solidFill>
              </a:rPr>
              <a:t>roadmap</a:t>
            </a:r>
            <a:r>
              <a:rPr lang="it-IT" sz="1800" b="1">
                <a:solidFill>
                  <a:srgbClr val="00B050"/>
                </a:solidFill>
              </a:rPr>
              <a:t> per gli adeguamenti tecnologici: versione beta</a:t>
            </a:r>
          </a:p>
          <a:p>
            <a:pPr lvl="1"/>
            <a:r>
              <a:rPr lang="it-IT" sz="1800" b="1">
                <a:solidFill>
                  <a:srgbClr val="00B050"/>
                </a:solidFill>
              </a:rPr>
              <a:t>B8. Modelli di Atti amministrativi a supporto del trasferimento della buona pratica (disciplina, accordo individuale, informativa sicurezza): versione beta</a:t>
            </a:r>
          </a:p>
          <a:p>
            <a:pPr lvl="1"/>
            <a:r>
              <a:rPr lang="it-IT" sz="1800">
                <a:solidFill>
                  <a:schemeClr val="bg1">
                    <a:lumMod val="65000"/>
                  </a:schemeClr>
                </a:solidFill>
              </a:rPr>
              <a:t>B9. Elenco dei Soggetti Pubblici e Privati che nell’ambito del progetto hanno lavorato sulla buona pratica: solo per versione definitiva</a:t>
            </a:r>
          </a:p>
          <a:p>
            <a:pPr lvl="1"/>
            <a:r>
              <a:rPr lang="it-IT" sz="1800">
                <a:solidFill>
                  <a:schemeClr val="bg1">
                    <a:lumMod val="65000"/>
                  </a:schemeClr>
                </a:solidFill>
              </a:rPr>
              <a:t>B10. Modelli di atti utili per l’acquisizione di beni e servizi: solo per versione definitiva</a:t>
            </a:r>
          </a:p>
          <a:p>
            <a:pPr lvl="1"/>
            <a:r>
              <a:rPr lang="it-IT" sz="1800" b="1">
                <a:solidFill>
                  <a:srgbClr val="FFC000"/>
                </a:solidFill>
              </a:rPr>
              <a:t>B11. Piano di comunicazione interna ed esterna e di formazione: solo per versione definitiva</a:t>
            </a:r>
          </a:p>
          <a:p>
            <a:pPr lvl="1"/>
            <a:r>
              <a:rPr lang="it-IT" sz="1800" b="1">
                <a:solidFill>
                  <a:srgbClr val="FFC000"/>
                </a:solidFill>
              </a:rPr>
              <a:t>B12 Strumenti a supporto delle attività di formazione: solo pe versione definitiva</a:t>
            </a:r>
          </a:p>
          <a:p>
            <a:pPr lvl="1"/>
            <a:endParaRPr lang="it-IT" sz="1800"/>
          </a:p>
          <a:p>
            <a:pPr lvl="1"/>
            <a:endParaRPr lang="it-IT" sz="1800"/>
          </a:p>
          <a:p>
            <a:pPr lvl="1"/>
            <a:endParaRPr lang="it-IT" sz="1800"/>
          </a:p>
          <a:p>
            <a:pPr lvl="1"/>
            <a:endParaRPr lang="it-IT"/>
          </a:p>
          <a:p>
            <a:pPr lvl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460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FF633A-7F41-40B7-BCE9-A68E37E2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209177"/>
            <a:ext cx="6387102" cy="1325563"/>
          </a:xfrm>
        </p:spPr>
        <p:txBody>
          <a:bodyPr>
            <a:normAutofit/>
          </a:bodyPr>
          <a:lstStyle/>
          <a:p>
            <a:r>
              <a:rPr lang="it-IT"/>
              <a:t>Attività di settembre per rilascio kit versione beta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EA0402-5843-4D53-BF9C-BE7205812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9830" y="1"/>
            <a:ext cx="4502173" cy="344821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1B43EC4-7D6F-44CA-82DD-103883D23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8827" y="4082142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Elemento grafico 9" descr="Riunione">
            <a:extLst>
              <a:ext uri="{FF2B5EF4-FFF2-40B4-BE49-F238E27FC236}">
                <a16:creationId xmlns:a16="http://schemas.microsoft.com/office/drawing/2014/main" id="{9BCE8056-A8C3-4FD5-9830-9F77A3162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9674" y="4465165"/>
            <a:ext cx="1922936" cy="192293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577B5A0-D89F-40C1-BC1B-C6FCD0D6C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67228"/>
              </p:ext>
            </p:extLst>
          </p:nvPr>
        </p:nvGraphicFramePr>
        <p:xfrm>
          <a:off x="496054" y="1674055"/>
          <a:ext cx="7089805" cy="4375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A7E441C-4624-4834-9AB0-43EDBF3AEFC5}"/>
              </a:ext>
            </a:extLst>
          </p:cNvPr>
          <p:cNvSpPr txBox="1"/>
          <p:nvPr/>
        </p:nvSpPr>
        <p:spPr>
          <a:xfrm>
            <a:off x="8274138" y="117324"/>
            <a:ext cx="35980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Team coinvolti:</a:t>
            </a:r>
          </a:p>
          <a:p>
            <a:pPr lvl="0" algn="ctr"/>
            <a:r>
              <a:rPr lang="it-IT" b="1" i="1">
                <a:solidFill>
                  <a:schemeClr val="bg1"/>
                </a:solidFill>
              </a:rPr>
              <a:t>1 Organizzazione e performance</a:t>
            </a:r>
            <a:endParaRPr lang="it-IT" b="1">
              <a:solidFill>
                <a:schemeClr val="bg1"/>
              </a:solidFill>
            </a:endParaRPr>
          </a:p>
          <a:p>
            <a:pPr lvl="0" algn="ctr"/>
            <a:r>
              <a:rPr lang="it-IT" b="1" i="1">
                <a:solidFill>
                  <a:schemeClr val="bg1"/>
                </a:solidFill>
              </a:rPr>
              <a:t>2 Personale, orario di lavoro, disciplina, sicurezza e infortuni</a:t>
            </a:r>
            <a:endParaRPr lang="it-IT" b="1">
              <a:solidFill>
                <a:schemeClr val="bg1"/>
              </a:solidFill>
            </a:endParaRPr>
          </a:p>
          <a:p>
            <a:pPr lvl="0" algn="ctr"/>
            <a:r>
              <a:rPr lang="it-IT" b="1" i="1">
                <a:solidFill>
                  <a:schemeClr val="bg1"/>
                </a:solidFill>
              </a:rPr>
              <a:t>3 Monitoraggio e KPI</a:t>
            </a:r>
            <a:endParaRPr lang="it-IT" b="1">
              <a:solidFill>
                <a:schemeClr val="bg1"/>
              </a:solidFill>
            </a:endParaRPr>
          </a:p>
          <a:p>
            <a:pPr lvl="0" algn="ctr"/>
            <a:r>
              <a:rPr lang="it-IT" i="1">
                <a:solidFill>
                  <a:schemeClr val="tx1">
                    <a:lumMod val="75000"/>
                  </a:schemeClr>
                </a:solidFill>
              </a:rPr>
              <a:t>4 Formazione</a:t>
            </a:r>
            <a:endParaRPr lang="it-IT">
              <a:solidFill>
                <a:schemeClr val="tx1">
                  <a:lumMod val="75000"/>
                </a:schemeClr>
              </a:solidFill>
            </a:endParaRPr>
          </a:p>
          <a:p>
            <a:pPr lvl="0" algn="ctr"/>
            <a:r>
              <a:rPr lang="it-IT" i="1">
                <a:solidFill>
                  <a:schemeClr val="tx1">
                    <a:lumMod val="75000"/>
                  </a:schemeClr>
                </a:solidFill>
              </a:rPr>
              <a:t>5 Smart building</a:t>
            </a:r>
            <a:endParaRPr lang="it-IT">
              <a:solidFill>
                <a:schemeClr val="tx1">
                  <a:lumMod val="75000"/>
                </a:schemeClr>
              </a:solidFill>
            </a:endParaRPr>
          </a:p>
          <a:p>
            <a:pPr lvl="0" algn="ctr"/>
            <a:r>
              <a:rPr lang="it-IT" b="1" i="1">
                <a:solidFill>
                  <a:schemeClr val="bg1"/>
                </a:solidFill>
              </a:rPr>
              <a:t>6 Digital </a:t>
            </a:r>
            <a:r>
              <a:rPr lang="it-IT" b="1" i="1" err="1">
                <a:solidFill>
                  <a:schemeClr val="bg1"/>
                </a:solidFill>
              </a:rPr>
              <a:t>Workplace</a:t>
            </a:r>
            <a:endParaRPr lang="it-IT" b="1">
              <a:solidFill>
                <a:schemeClr val="bg1"/>
              </a:solidFill>
            </a:endParaRPr>
          </a:p>
          <a:p>
            <a:pPr lvl="0" algn="ctr"/>
            <a:r>
              <a:rPr lang="it-IT" i="1">
                <a:solidFill>
                  <a:schemeClr val="tx1">
                    <a:lumMod val="75000"/>
                  </a:schemeClr>
                </a:solidFill>
              </a:rPr>
              <a:t>7 Comunicazione e disseminazione interna e comunicazione esterna</a:t>
            </a:r>
            <a:endParaRPr lang="it-IT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it-IT" sz="200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817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60BBB0-0CDF-4236-A770-13323759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Attività preparatorie al lavoro dei teams per ciascuna amministrazione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751CDF-9751-4928-B8A9-D34EC7FE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520"/>
            <a:ext cx="10515600" cy="2929255"/>
          </a:xfrm>
        </p:spPr>
        <p:txBody>
          <a:bodyPr>
            <a:normAutofit fontScale="92500" lnSpcReduction="10000"/>
          </a:bodyPr>
          <a:lstStyle/>
          <a:p>
            <a:r>
              <a:rPr lang="it-IT"/>
              <a:t> lettura e analisi approfondita delle pratiche PAT e RER (disponibili su teams i materiali)</a:t>
            </a:r>
          </a:p>
          <a:p>
            <a:r>
              <a:rPr lang="it-IT"/>
              <a:t>Applicazione delle check list sulla propria amministrazione per:</a:t>
            </a:r>
          </a:p>
          <a:p>
            <a:pPr lvl="1"/>
            <a:r>
              <a:rPr lang="it-IT"/>
              <a:t>Testare l’efficacia della check list in logica kit di riuso</a:t>
            </a:r>
          </a:p>
          <a:p>
            <a:pPr lvl="1"/>
            <a:r>
              <a:rPr lang="it-IT"/>
              <a:t>Evidenziare gli snodi più critici per la realizzazione dello smart working (analisi organizzativa)</a:t>
            </a:r>
          </a:p>
          <a:p>
            <a:r>
              <a:rPr lang="it-IT"/>
              <a:t>Segnalazione di eventuali ulteriori elementi non rinvenibili nella documentazione su cui è necessario un approfondimento</a:t>
            </a:r>
          </a:p>
        </p:txBody>
      </p:sp>
    </p:spTree>
    <p:extLst>
      <p:ext uri="{BB962C8B-B14F-4D97-AF65-F5344CB8AC3E}">
        <p14:creationId xmlns:p14="http://schemas.microsoft.com/office/powerpoint/2010/main" val="247531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17381A-E26C-497C-ACC2-DEDCCCF8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>
                <a:solidFill>
                  <a:schemeClr val="accent1">
                    <a:lumMod val="75000"/>
                  </a:schemeClr>
                </a:solidFill>
                <a:latin typeface="+mn-lt"/>
              </a:rPr>
              <a:t>Ordine del giorno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E719AD-7FEA-49B1-B29C-5388927F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>
                <a:solidFill>
                  <a:schemeClr val="bg2">
                    <a:lumMod val="90000"/>
                  </a:schemeClr>
                </a:solidFill>
              </a:rPr>
              <a:t>Approvazione deliverable già ultimati e disponibili su teams</a:t>
            </a:r>
          </a:p>
          <a:p>
            <a:pPr lvl="0"/>
            <a:r>
              <a:rPr lang="it-IT">
                <a:solidFill>
                  <a:schemeClr val="bg1">
                    <a:lumMod val="85000"/>
                  </a:schemeClr>
                </a:solidFill>
              </a:rPr>
              <a:t>Discussione e definizione della pianificazione dei lavori di settembre (su proposta di RER e PAT), con particolare riferimento all’analisi organizzativa e ai lavori dei team.</a:t>
            </a:r>
            <a:r>
              <a:rPr lang="it-IT"/>
              <a:t> </a:t>
            </a:r>
          </a:p>
          <a:p>
            <a:pPr lvl="0"/>
            <a:r>
              <a:rPr lang="it-IT"/>
              <a:t>Decisione in merito agli enti sperimentatori e relativa tempistica </a:t>
            </a:r>
          </a:p>
          <a:p>
            <a:pPr lvl="0"/>
            <a:r>
              <a:rPr lang="it-IT">
                <a:solidFill>
                  <a:schemeClr val="bg2">
                    <a:lumMod val="90000"/>
                  </a:schemeClr>
                </a:solidFill>
              </a:rPr>
              <a:t>Presentazione della bozza di logo di progetto per approvazione </a:t>
            </a:r>
          </a:p>
          <a:p>
            <a:pPr lvl="0"/>
            <a:r>
              <a:rPr lang="it-IT">
                <a:solidFill>
                  <a:schemeClr val="bg2">
                    <a:lumMod val="90000"/>
                  </a:schemeClr>
                </a:solidFill>
              </a:rPr>
              <a:t>Varie ed eventuali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935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791050-6DAB-4C95-A886-EBFE0126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Ipotesi 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0BB681-4CC8-4FF1-AFDD-20A9DF614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 Regione Veneto</a:t>
            </a:r>
          </a:p>
          <a:p>
            <a:r>
              <a:rPr lang="it-IT"/>
              <a:t> Comune di Bologna</a:t>
            </a:r>
          </a:p>
          <a:p>
            <a:r>
              <a:rPr lang="it-IT"/>
              <a:t> Regione Friuli</a:t>
            </a:r>
          </a:p>
          <a:p>
            <a:endParaRPr lang="it-IT"/>
          </a:p>
          <a:p>
            <a:r>
              <a:rPr lang="it-IT"/>
              <a:t> Avvio: 1 ottobre – Chiusura: 31 dicembre</a:t>
            </a:r>
          </a:p>
          <a:p>
            <a:pPr marL="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5138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17381A-E26C-497C-ACC2-DEDCCCF8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>
                <a:solidFill>
                  <a:schemeClr val="accent1">
                    <a:lumMod val="75000"/>
                  </a:schemeClr>
                </a:solidFill>
                <a:latin typeface="+mn-lt"/>
              </a:rPr>
              <a:t>Ordine del giorno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E719AD-7FEA-49B1-B29C-5388927F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>
                <a:solidFill>
                  <a:schemeClr val="bg2">
                    <a:lumMod val="90000"/>
                  </a:schemeClr>
                </a:solidFill>
              </a:rPr>
              <a:t>Approvazione deliverable già ultimati e disponibili su teams</a:t>
            </a:r>
          </a:p>
          <a:p>
            <a:pPr lvl="0"/>
            <a:r>
              <a:rPr lang="it-IT">
                <a:solidFill>
                  <a:schemeClr val="bg1">
                    <a:lumMod val="85000"/>
                  </a:schemeClr>
                </a:solidFill>
              </a:rPr>
              <a:t>Discussione e definizione della pianificazione dei lavori di settembre (su proposta di RER e PAT), con particolare riferimento all’analisi organizzativa e ai lavori dei team.</a:t>
            </a:r>
            <a:r>
              <a:rPr lang="it-IT"/>
              <a:t> </a:t>
            </a:r>
          </a:p>
          <a:p>
            <a:pPr lvl="0"/>
            <a:r>
              <a:rPr lang="it-IT">
                <a:solidFill>
                  <a:schemeClr val="bg1">
                    <a:lumMod val="85000"/>
                  </a:schemeClr>
                </a:solidFill>
              </a:rPr>
              <a:t>Decisione in merito agli enti sperimentatori e relativa tempistica </a:t>
            </a:r>
          </a:p>
          <a:p>
            <a:pPr lvl="0"/>
            <a:r>
              <a:rPr lang="it-IT"/>
              <a:t>Presentazione della bozza di logo di progetto per approvazione </a:t>
            </a:r>
          </a:p>
          <a:p>
            <a:pPr lvl="0"/>
            <a:r>
              <a:rPr lang="it-IT">
                <a:solidFill>
                  <a:schemeClr val="bg2">
                    <a:lumMod val="90000"/>
                  </a:schemeClr>
                </a:solidFill>
              </a:rPr>
              <a:t>Varie ed eventuali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843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17381A-E26C-497C-ACC2-DEDCCCF8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>
                <a:solidFill>
                  <a:schemeClr val="accent1">
                    <a:lumMod val="75000"/>
                  </a:schemeClr>
                </a:solidFill>
                <a:latin typeface="+mn-lt"/>
              </a:rPr>
              <a:t>Ordine del giorno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E719AD-7FEA-49B1-B29C-5388927F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>
                <a:solidFill>
                  <a:schemeClr val="bg2">
                    <a:lumMod val="90000"/>
                  </a:schemeClr>
                </a:solidFill>
              </a:rPr>
              <a:t>Approvazione deliverable già ultimati e disponibili su teams</a:t>
            </a:r>
          </a:p>
          <a:p>
            <a:pPr lvl="0"/>
            <a:r>
              <a:rPr lang="it-IT">
                <a:solidFill>
                  <a:schemeClr val="bg1">
                    <a:lumMod val="85000"/>
                  </a:schemeClr>
                </a:solidFill>
              </a:rPr>
              <a:t>Discussione e definizione della pianificazione dei lavori di settembre (su proposta di RER e PAT), con particolare riferimento all’analisi organizzativa e ai lavori dei team.</a:t>
            </a:r>
            <a:r>
              <a:rPr lang="it-IT"/>
              <a:t> </a:t>
            </a:r>
          </a:p>
          <a:p>
            <a:pPr lvl="0"/>
            <a:r>
              <a:rPr lang="it-IT">
                <a:solidFill>
                  <a:schemeClr val="bg1">
                    <a:lumMod val="85000"/>
                  </a:schemeClr>
                </a:solidFill>
              </a:rPr>
              <a:t>Decisione in merito agli enti sperimentatori e relativa tempistica </a:t>
            </a:r>
          </a:p>
          <a:p>
            <a:pPr lvl="0"/>
            <a:r>
              <a:rPr lang="it-IT">
                <a:solidFill>
                  <a:schemeClr val="bg1">
                    <a:lumMod val="85000"/>
                  </a:schemeClr>
                </a:solidFill>
              </a:rPr>
              <a:t>Presentazione della bozza di logo di progetto per approvazione </a:t>
            </a:r>
          </a:p>
          <a:p>
            <a:pPr lvl="0"/>
            <a:r>
              <a:rPr lang="it-IT"/>
              <a:t>Varie ed eventuali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5534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F2512E-492A-4853-82DE-4AEFF9D0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7" y="142892"/>
            <a:ext cx="10515600" cy="1325563"/>
          </a:xfrm>
        </p:spPr>
        <p:txBody>
          <a:bodyPr/>
          <a:lstStyle/>
          <a:p>
            <a:r>
              <a:rPr lang="it-IT"/>
              <a:t>Gara per acquisizione di beni e servizi – stato dell’arte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B52BED-792A-40CF-94B1-F168D1C0A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271"/>
            <a:ext cx="10515600" cy="3323151"/>
          </a:xfrm>
        </p:spPr>
        <p:txBody>
          <a:bodyPr>
            <a:normAutofit/>
          </a:bodyPr>
          <a:lstStyle/>
          <a:p>
            <a:r>
              <a:rPr lang="it-IT"/>
              <a:t> Pubblicato avviso per manifestazione di interesse sul sito ER, scadenza 9 agosto ore 18.00</a:t>
            </a:r>
          </a:p>
          <a:p>
            <a:r>
              <a:rPr lang="it-IT"/>
              <a:t>… a seguire pubblicazione </a:t>
            </a:r>
            <a:r>
              <a:rPr lang="it-IT" err="1"/>
              <a:t>RdO</a:t>
            </a:r>
            <a:r>
              <a:rPr lang="it-IT"/>
              <a:t> per importo presunto di circa 200.000 (+ IVA) (indicativamente tra fine agosto e inizio settembre)</a:t>
            </a:r>
          </a:p>
          <a:p>
            <a:r>
              <a:rPr lang="it-IT"/>
              <a:t> valutazione offerte e aggiudicazione entro settembre</a:t>
            </a:r>
          </a:p>
          <a:p>
            <a:r>
              <a:rPr lang="it-IT"/>
              <a:t>avvio fornitura a partire dal 1 novembre</a:t>
            </a:r>
          </a:p>
          <a:p>
            <a:pPr marL="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132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FF934349-88C4-445D-9172-6CF9349C8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207372"/>
              </p:ext>
            </p:extLst>
          </p:nvPr>
        </p:nvGraphicFramePr>
        <p:xfrm>
          <a:off x="569937" y="325771"/>
          <a:ext cx="1105212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328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17381A-E26C-497C-ACC2-DEDCCCF8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>
                <a:solidFill>
                  <a:schemeClr val="accent1">
                    <a:lumMod val="75000"/>
                  </a:schemeClr>
                </a:solidFill>
                <a:latin typeface="+mn-lt"/>
              </a:rPr>
              <a:t>Ordine del giorno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E719AD-7FEA-49B1-B29C-5388927F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Approvazione deliverable già ultimati e disponibili su teams</a:t>
            </a:r>
          </a:p>
          <a:p>
            <a:pPr lvl="0"/>
            <a:r>
              <a:rPr lang="it-IT"/>
              <a:t>Discussione e definizione della pianificazione dei lavori di settembre (su proposta di RER e PAT), con particolare riferimento all’analisi organizzativa e ai lavori dei team. </a:t>
            </a:r>
          </a:p>
          <a:p>
            <a:pPr lvl="0"/>
            <a:r>
              <a:rPr lang="it-IT"/>
              <a:t>Decisione in merito agli enti sperimentatori e relativa tempistica </a:t>
            </a:r>
          </a:p>
          <a:p>
            <a:pPr lvl="0"/>
            <a:r>
              <a:rPr lang="it-IT"/>
              <a:t>Presentazione della bozza di logo di progetto per approvazione </a:t>
            </a:r>
          </a:p>
          <a:p>
            <a:pPr lvl="0"/>
            <a:r>
              <a:rPr lang="it-IT"/>
              <a:t>Varie ed eventuali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84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85BD13-8511-4F46-89FE-E148160B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Resoconto incontro Dipartimento pari opportunità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FFBB73-5390-48C7-9759-55569737B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311"/>
            <a:ext cx="10515600" cy="4409209"/>
          </a:xfrm>
        </p:spPr>
        <p:txBody>
          <a:bodyPr>
            <a:normAutofit fontScale="85000" lnSpcReduction="20000"/>
          </a:bodyPr>
          <a:lstStyle/>
          <a:p>
            <a:r>
              <a:rPr lang="it-IT"/>
              <a:t> Punti di contatto tra il Progetto Lavoro Agile e </a:t>
            </a:r>
            <a:r>
              <a:rPr lang="it-IT" err="1"/>
              <a:t>VeLA</a:t>
            </a:r>
            <a:r>
              <a:rPr lang="it-IT"/>
              <a:t>:</a:t>
            </a:r>
          </a:p>
          <a:p>
            <a:pPr lvl="1"/>
            <a:r>
              <a:rPr lang="it-IT"/>
              <a:t>Toolkit</a:t>
            </a:r>
          </a:p>
          <a:p>
            <a:pPr lvl="1"/>
            <a:r>
              <a:rPr lang="it-IT"/>
              <a:t>Rete stakeholder</a:t>
            </a:r>
          </a:p>
          <a:p>
            <a:pPr lvl="1"/>
            <a:endParaRPr lang="it-IT"/>
          </a:p>
          <a:p>
            <a:pPr marL="0" indent="0">
              <a:buNone/>
            </a:pPr>
            <a:endParaRPr lang="it-IT"/>
          </a:p>
          <a:p>
            <a:r>
              <a:rPr lang="it-IT"/>
              <a:t>Indicazioni utili dall’esperienza del </a:t>
            </a:r>
            <a:r>
              <a:rPr lang="it-IT" err="1"/>
              <a:t>DpO</a:t>
            </a:r>
            <a:endParaRPr lang="it-IT"/>
          </a:p>
          <a:p>
            <a:pPr lvl="1"/>
            <a:r>
              <a:rPr lang="it-IT"/>
              <a:t>Lo smart working non è un diritto del lavoratore ma un’opportunità per l’organizzazione e per lui</a:t>
            </a:r>
          </a:p>
          <a:p>
            <a:pPr lvl="1"/>
            <a:r>
              <a:rPr lang="it-IT"/>
              <a:t>Mappate le sole attività che non possono essere rese in smart working</a:t>
            </a:r>
          </a:p>
          <a:p>
            <a:pPr lvl="1"/>
            <a:r>
              <a:rPr lang="it-IT"/>
              <a:t>In relazione al singolo smart worker, scomposte le attività e identificate quali inserire nel progetto di lavoro agile</a:t>
            </a:r>
          </a:p>
          <a:p>
            <a:pPr lvl="1"/>
            <a:r>
              <a:rPr lang="it-IT"/>
              <a:t>La dotazione tecnologica non necessariamente deve essere messa a disposizione dall’amministrazione </a:t>
            </a:r>
            <a:r>
              <a:rPr lang="it-IT">
                <a:sym typeface="Wingdings" panose="05000000000000000000" pitchFamily="2" charset="2"/>
              </a:rPr>
              <a:t> mettere il lavoratore nelle condizioni di utilizzare la sua.</a:t>
            </a:r>
            <a:endParaRPr lang="it-IT"/>
          </a:p>
          <a:p>
            <a:pPr lvl="1"/>
            <a:r>
              <a:rPr lang="it-IT"/>
              <a:t>Collaborazione con il privato anche ai fini di una più efficace comunicazione</a:t>
            </a:r>
          </a:p>
          <a:p>
            <a:pPr lvl="1"/>
            <a:endParaRPr lang="it-IT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BCCC67CF-3C41-4ED2-8413-ECB710DDCB50}"/>
              </a:ext>
            </a:extLst>
          </p:cNvPr>
          <p:cNvSpPr/>
          <p:nvPr/>
        </p:nvSpPr>
        <p:spPr>
          <a:xfrm>
            <a:off x="4501662" y="2034687"/>
            <a:ext cx="5148776" cy="75965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Incontro ad hoc a settembre per identificare le sinergie e le relazioni reciproche</a:t>
            </a:r>
          </a:p>
        </p:txBody>
      </p:sp>
    </p:spTree>
    <p:extLst>
      <p:ext uri="{BB962C8B-B14F-4D97-AF65-F5344CB8AC3E}">
        <p14:creationId xmlns:p14="http://schemas.microsoft.com/office/powerpoint/2010/main" val="13129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7B423-EFB6-4D9C-802E-2B470AE9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Elenco deliverable da approvare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FF143C0F-CE76-4EFB-B1E8-FCA240024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748122"/>
              </p:ext>
            </p:extLst>
          </p:nvPr>
        </p:nvGraphicFramePr>
        <p:xfrm>
          <a:off x="838200" y="2236763"/>
          <a:ext cx="8280400" cy="2868039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4546600">
                  <a:extLst>
                    <a:ext uri="{9D8B030D-6E8A-4147-A177-3AD203B41FA5}">
                      <a16:colId xmlns:a16="http://schemas.microsoft.com/office/drawing/2014/main" val="701651318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912439831"/>
                    </a:ext>
                  </a:extLst>
                </a:gridCol>
              </a:tblGrid>
              <a:tr h="30200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u="none" strike="noStrike">
                          <a:effectLst/>
                        </a:rPr>
                        <a:t>Attività linea di azione 1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u="none" strike="noStrike">
                          <a:effectLst/>
                        </a:rPr>
                        <a:t>Deliverable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3976459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u="none" strike="noStrike">
                          <a:effectLst/>
                        </a:rPr>
                        <a:t>Avvio del progetto, definizione della composizione Comitato Scientifico e condivisione delle modalità di implementazione dell'approccio metodologico individuato per il progetto e di creazione dei team cross funzionali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u="none" strike="noStrike">
                          <a:effectLst/>
                        </a:rPr>
                        <a:t>Verbale di insediamento comitato scientifico, documentazione avvio progetto, linee guida metodologiche 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452751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u="none" strike="noStrike">
                          <a:effectLst/>
                        </a:rPr>
                        <a:t>Definizione e condivisione del piano di monitoraggio e valutazione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u="none" strike="noStrike">
                          <a:effectLst/>
                        </a:rPr>
                        <a:t>Piano di monitoraggio e valutazione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8026219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u="none" strike="noStrike">
                          <a:effectLst/>
                        </a:rPr>
                        <a:t>Stesura de progetto esecutivo e precisazione di ruoli, compiti e responsabilità; elaborazione e condivisione del piano dei rischi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u="none" strike="noStrike">
                          <a:effectLst/>
                        </a:rPr>
                        <a:t>Progetto esecutivo, manuale di gestione del progetto, matrice RACI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94260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u="none" strike="noStrike">
                          <a:effectLst/>
                        </a:rPr>
                        <a:t>Definizione degli strumenti di condivisione di documenti, informazioni e risultati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u="none" strike="noStrike">
                          <a:effectLst/>
                        </a:rPr>
                        <a:t>Attivazione spazio di lavoro condiviso e strumenti di knowledge sharing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09318918"/>
                  </a:ext>
                </a:extLst>
              </a:tr>
            </a:tbl>
          </a:graphicData>
        </a:graphic>
      </p:graphicFrame>
      <p:pic>
        <p:nvPicPr>
          <p:cNvPr id="10" name="Elemento grafico 9" descr="Segno di spunta">
            <a:extLst>
              <a:ext uri="{FF2B5EF4-FFF2-40B4-BE49-F238E27FC236}">
                <a16:creationId xmlns:a16="http://schemas.microsoft.com/office/drawing/2014/main" id="{B3FD1707-20DE-4E05-A9A7-A0F64B07E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198" y="4652291"/>
            <a:ext cx="457200" cy="457200"/>
          </a:xfrm>
          <a:prstGeom prst="rect">
            <a:avLst/>
          </a:prstGeom>
        </p:spPr>
      </p:pic>
      <p:pic>
        <p:nvPicPr>
          <p:cNvPr id="11" name="Elemento grafico 10" descr="Segno di spunta">
            <a:extLst>
              <a:ext uri="{FF2B5EF4-FFF2-40B4-BE49-F238E27FC236}">
                <a16:creationId xmlns:a16="http://schemas.microsoft.com/office/drawing/2014/main" id="{5C354E6D-3D3B-445D-A55A-0F804C2DA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6441" y="2644726"/>
            <a:ext cx="457200" cy="498231"/>
          </a:xfrm>
          <a:prstGeom prst="rect">
            <a:avLst/>
          </a:prstGeom>
        </p:spPr>
      </p:pic>
      <p:pic>
        <p:nvPicPr>
          <p:cNvPr id="13" name="Elemento grafico 12" descr="Chiudi">
            <a:extLst>
              <a:ext uri="{FF2B5EF4-FFF2-40B4-BE49-F238E27FC236}">
                <a16:creationId xmlns:a16="http://schemas.microsoft.com/office/drawing/2014/main" id="{72338AAF-C3D2-4353-A5CA-6ED73ECC5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5749" y="3435656"/>
            <a:ext cx="457200" cy="457200"/>
          </a:xfrm>
          <a:prstGeom prst="rect">
            <a:avLst/>
          </a:prstGeom>
        </p:spPr>
      </p:pic>
      <p:pic>
        <p:nvPicPr>
          <p:cNvPr id="14" name="Elemento grafico 13" descr="Chiudi">
            <a:extLst>
              <a:ext uri="{FF2B5EF4-FFF2-40B4-BE49-F238E27FC236}">
                <a16:creationId xmlns:a16="http://schemas.microsoft.com/office/drawing/2014/main" id="{3BF8FBAA-C7FF-4A63-9C1A-62C522151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9266" y="4082076"/>
            <a:ext cx="457200" cy="438443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3211121-EBFD-4C42-9729-E5E0950A9080}"/>
              </a:ext>
            </a:extLst>
          </p:cNvPr>
          <p:cNvSpPr txBox="1"/>
          <p:nvPr/>
        </p:nvSpPr>
        <p:spPr>
          <a:xfrm>
            <a:off x="1441704" y="5293937"/>
            <a:ext cx="7073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Link: </a:t>
            </a:r>
            <a:r>
              <a:rPr lang="it-IT" sz="1100">
                <a:hlinkClick r:id="rId6"/>
              </a:rPr>
              <a:t>https://teams.microsoft.com/_#/files/Generale?threadId=19%3A9462c72ccb024bee80ab8ac8cee82c39%40thread.skype&amp;ctx=channel&amp;context=Documenti%2520gestione%2520progetto%252FDeliverable%252FAzione%25201%252FAttivit%25C3%25A0%2520A1.1_avvio%2520progetto</a:t>
            </a:r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137679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6456B-7F72-4846-AAE7-CA255729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Elenco deliverable da approvare 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DC23C28-2F53-4901-9DCC-BE9F15115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872216"/>
              </p:ext>
            </p:extLst>
          </p:nvPr>
        </p:nvGraphicFramePr>
        <p:xfrm>
          <a:off x="838200" y="2321172"/>
          <a:ext cx="8390206" cy="129921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4620029">
                  <a:extLst>
                    <a:ext uri="{9D8B030D-6E8A-4147-A177-3AD203B41FA5}">
                      <a16:colId xmlns:a16="http://schemas.microsoft.com/office/drawing/2014/main" val="2936371088"/>
                    </a:ext>
                  </a:extLst>
                </a:gridCol>
                <a:gridCol w="3770177">
                  <a:extLst>
                    <a:ext uri="{9D8B030D-6E8A-4147-A177-3AD203B41FA5}">
                      <a16:colId xmlns:a16="http://schemas.microsoft.com/office/drawing/2014/main" val="141670304"/>
                    </a:ext>
                  </a:extLst>
                </a:gridCol>
              </a:tblGrid>
              <a:tr h="410419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u="none" strike="noStrike">
                          <a:effectLst/>
                        </a:rPr>
                        <a:t>Analisi della </a:t>
                      </a:r>
                      <a:r>
                        <a:rPr lang="it-IT" sz="1400" u="none" strike="noStrike" kern="1200">
                          <a:effectLst/>
                        </a:rPr>
                        <a:t>normativa</a:t>
                      </a:r>
                      <a:r>
                        <a:rPr lang="it-IT" sz="1400" u="none" strike="noStrike">
                          <a:effectLst/>
                        </a:rPr>
                        <a:t> di riferimento e mappatura delle diverse forme di lavoro agile applicabile nel contesto pubblico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u="none" strike="noStrike">
                          <a:effectLst/>
                        </a:rPr>
                        <a:t>Report di analisi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22209146"/>
                  </a:ext>
                </a:extLst>
              </a:tr>
              <a:tr h="760778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u="none" strike="noStrike">
                          <a:effectLst/>
                        </a:rPr>
                        <a:t>Mappatura degli elementi costitutivi della buon pratica, declinati secondo i principali ambiti di impatto dello smart working: organizzazione, work-life balance e </a:t>
                      </a:r>
                      <a:r>
                        <a:rPr lang="it-IT" sz="1400" u="none" strike="noStrike" err="1">
                          <a:effectLst/>
                        </a:rPr>
                        <a:t>age</a:t>
                      </a:r>
                      <a:r>
                        <a:rPr lang="it-IT" sz="1400" u="none" strike="noStrike">
                          <a:effectLst/>
                        </a:rPr>
                        <a:t> management, risparmi, spazi e logistica, tecnologia e ambiente.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u="none" strike="noStrike">
                          <a:effectLst/>
                        </a:rPr>
                        <a:t>Report di analisi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01968050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FB90575E-4A14-48BB-A355-E3698D03B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45725"/>
              </p:ext>
            </p:extLst>
          </p:nvPr>
        </p:nvGraphicFramePr>
        <p:xfrm>
          <a:off x="838200" y="2019168"/>
          <a:ext cx="8390206" cy="30200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4606892">
                  <a:extLst>
                    <a:ext uri="{9D8B030D-6E8A-4147-A177-3AD203B41FA5}">
                      <a16:colId xmlns:a16="http://schemas.microsoft.com/office/drawing/2014/main" val="3742215732"/>
                    </a:ext>
                  </a:extLst>
                </a:gridCol>
                <a:gridCol w="3783314">
                  <a:extLst>
                    <a:ext uri="{9D8B030D-6E8A-4147-A177-3AD203B41FA5}">
                      <a16:colId xmlns:a16="http://schemas.microsoft.com/office/drawing/2014/main" val="2884713590"/>
                    </a:ext>
                  </a:extLst>
                </a:gridCol>
              </a:tblGrid>
              <a:tr h="30200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u="none" strike="noStrike">
                          <a:effectLst/>
                        </a:rPr>
                        <a:t>Attività linea di azione 2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u="none" strike="noStrike">
                          <a:effectLst/>
                        </a:rPr>
                        <a:t>Deliverable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76224609"/>
                  </a:ext>
                </a:extLst>
              </a:tr>
            </a:tbl>
          </a:graphicData>
        </a:graphic>
      </p:graphicFrame>
      <p:pic>
        <p:nvPicPr>
          <p:cNvPr id="8" name="Elemento grafico 7" descr="Segno di spunta">
            <a:extLst>
              <a:ext uri="{FF2B5EF4-FFF2-40B4-BE49-F238E27FC236}">
                <a16:creationId xmlns:a16="http://schemas.microsoft.com/office/drawing/2014/main" id="{66A1A381-5CBB-4752-9AF9-A6EB2B059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7118" y="2321172"/>
            <a:ext cx="457200" cy="498231"/>
          </a:xfrm>
          <a:prstGeom prst="rect">
            <a:avLst/>
          </a:prstGeom>
        </p:spPr>
      </p:pic>
      <p:pic>
        <p:nvPicPr>
          <p:cNvPr id="9" name="Elemento grafico 8" descr="Segno di spunta">
            <a:extLst>
              <a:ext uri="{FF2B5EF4-FFF2-40B4-BE49-F238E27FC236}">
                <a16:creationId xmlns:a16="http://schemas.microsoft.com/office/drawing/2014/main" id="{0C1C1D17-6716-4DB6-9D07-BEC4B597D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7118" y="2992687"/>
            <a:ext cx="457200" cy="4572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ABAD205-0753-446C-9A72-248F65F7BDE9}"/>
              </a:ext>
            </a:extLst>
          </p:cNvPr>
          <p:cNvSpPr txBox="1"/>
          <p:nvPr/>
        </p:nvSpPr>
        <p:spPr>
          <a:xfrm>
            <a:off x="1496606" y="4154454"/>
            <a:ext cx="7562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Link: </a:t>
            </a:r>
            <a:r>
              <a:rPr lang="it-IT" sz="1100">
                <a:hlinkClick r:id="rId4"/>
              </a:rPr>
              <a:t>https://teams.microsoft.com/_#/files/Generale?threadId=19%3A9462c72ccb024bee80ab8ac8cee82c39%40thread.skype&amp;ctx=channel&amp;context=Documenti%2520gestione%2520progetto%252FDeliverable%252FAzione%25202</a:t>
            </a:r>
            <a:endParaRPr lang="it-IT" sz="1100"/>
          </a:p>
          <a:p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127378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6456B-7F72-4846-AAE7-CA255729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Check list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ABAD205-0753-446C-9A72-248F65F7BDE9}"/>
              </a:ext>
            </a:extLst>
          </p:cNvPr>
          <p:cNvSpPr txBox="1"/>
          <p:nvPr/>
        </p:nvSpPr>
        <p:spPr>
          <a:xfrm>
            <a:off x="1876434" y="5078029"/>
            <a:ext cx="756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Link: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BBDEE37-2AAB-4567-B003-F248D199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945" y="1359855"/>
            <a:ext cx="10515600" cy="4102895"/>
          </a:xfrm>
        </p:spPr>
        <p:txBody>
          <a:bodyPr/>
          <a:lstStyle/>
          <a:p>
            <a:endParaRPr lang="it-IT" i="1"/>
          </a:p>
          <a:p>
            <a:r>
              <a:rPr lang="it-IT" i="1"/>
              <a:t>Popolazione dipendenti amm.ne: divisione per età, genere, livello, luogo di provenienza, etc. </a:t>
            </a:r>
            <a:endParaRPr lang="it-IT"/>
          </a:p>
          <a:p>
            <a:r>
              <a:rPr lang="it-IT" i="1"/>
              <a:t>Tecnologia </a:t>
            </a:r>
          </a:p>
          <a:p>
            <a:r>
              <a:rPr lang="it-IT" i="1"/>
              <a:t>Sistema della performance</a:t>
            </a:r>
            <a:endParaRPr lang="it-IT"/>
          </a:p>
          <a:p>
            <a:r>
              <a:rPr lang="it-IT" i="1"/>
              <a:t>Livelli digitalizzazione processi e servizi (inglobata in tecnologia)</a:t>
            </a:r>
          </a:p>
          <a:p>
            <a:r>
              <a:rPr lang="it-IT" i="1"/>
              <a:t>Spazi e uffici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58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84116D-1B7B-476B-9F2C-D9A44F67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Stato d’avanzamento progetto</a:t>
            </a:r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1E24A0D3-D5B6-429B-9153-5ADE1E3C7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7793"/>
            <a:ext cx="10515600" cy="5245849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CF690F2B-CB42-48E9-96F0-0D30A92AA4C0}"/>
              </a:ext>
            </a:extLst>
          </p:cNvPr>
          <p:cNvSpPr/>
          <p:nvPr/>
        </p:nvSpPr>
        <p:spPr>
          <a:xfrm>
            <a:off x="6229351" y="3524250"/>
            <a:ext cx="628649" cy="4381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destra con strisce 22">
            <a:extLst>
              <a:ext uri="{FF2B5EF4-FFF2-40B4-BE49-F238E27FC236}">
                <a16:creationId xmlns:a16="http://schemas.microsoft.com/office/drawing/2014/main" id="{3DF9E9F9-374F-48C8-8AC7-5C7047E309BA}"/>
              </a:ext>
            </a:extLst>
          </p:cNvPr>
          <p:cNvSpPr/>
          <p:nvPr/>
        </p:nvSpPr>
        <p:spPr>
          <a:xfrm>
            <a:off x="4762500" y="3524250"/>
            <a:ext cx="1333500" cy="438151"/>
          </a:xfrm>
          <a:prstGeom prst="stripedRightArrow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destra con strisce 23">
            <a:extLst>
              <a:ext uri="{FF2B5EF4-FFF2-40B4-BE49-F238E27FC236}">
                <a16:creationId xmlns:a16="http://schemas.microsoft.com/office/drawing/2014/main" id="{669A416B-8FC5-4FA8-8636-3F2635382408}"/>
              </a:ext>
            </a:extLst>
          </p:cNvPr>
          <p:cNvSpPr/>
          <p:nvPr/>
        </p:nvSpPr>
        <p:spPr>
          <a:xfrm>
            <a:off x="6858000" y="4369593"/>
            <a:ext cx="1333500" cy="438151"/>
          </a:xfrm>
          <a:prstGeom prst="stripedRightArrow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25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17381A-E26C-497C-ACC2-DEDCCCF8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>
                <a:solidFill>
                  <a:schemeClr val="accent1">
                    <a:lumMod val="75000"/>
                  </a:schemeClr>
                </a:solidFill>
                <a:latin typeface="+mn-lt"/>
              </a:rPr>
              <a:t>Ordine del giorno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E719AD-7FEA-49B1-B29C-5388927F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>
                <a:solidFill>
                  <a:schemeClr val="bg2">
                    <a:lumMod val="90000"/>
                  </a:schemeClr>
                </a:solidFill>
              </a:rPr>
              <a:t>Approvazione deliverable già ultimati e disponibili su teams</a:t>
            </a:r>
          </a:p>
          <a:p>
            <a:pPr lvl="0"/>
            <a:r>
              <a:rPr lang="it-IT"/>
              <a:t>Discussione e definizione della pianificazione dei lavori di settembre (su proposta di RER e PAT), con particolare riferimento all’analisi organizzativa e ai lavori dei team. </a:t>
            </a:r>
          </a:p>
          <a:p>
            <a:pPr lvl="0"/>
            <a:r>
              <a:rPr lang="it-IT">
                <a:solidFill>
                  <a:schemeClr val="bg2">
                    <a:lumMod val="90000"/>
                  </a:schemeClr>
                </a:solidFill>
              </a:rPr>
              <a:t>Decisione in merito agli enti sperimentatori e relativa tempistica </a:t>
            </a:r>
          </a:p>
          <a:p>
            <a:pPr lvl="0"/>
            <a:r>
              <a:rPr lang="it-IT">
                <a:solidFill>
                  <a:schemeClr val="bg2">
                    <a:lumMod val="90000"/>
                  </a:schemeClr>
                </a:solidFill>
              </a:rPr>
              <a:t>Presentazione della bozza di logo di progetto per approvazione </a:t>
            </a:r>
          </a:p>
          <a:p>
            <a:pPr lvl="0"/>
            <a:r>
              <a:rPr lang="it-IT">
                <a:solidFill>
                  <a:schemeClr val="bg2">
                    <a:lumMod val="90000"/>
                  </a:schemeClr>
                </a:solidFill>
              </a:rPr>
              <a:t>Varie ed eventuali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92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1F24C08-D02D-4158-80ED-F78030BE7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873139"/>
              </p:ext>
            </p:extLst>
          </p:nvPr>
        </p:nvGraphicFramePr>
        <p:xfrm>
          <a:off x="177018" y="265043"/>
          <a:ext cx="11822723" cy="6480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72287966-D01B-4FEE-A375-B6CAD9BF9FA3}"/>
              </a:ext>
            </a:extLst>
          </p:cNvPr>
          <p:cNvSpPr/>
          <p:nvPr/>
        </p:nvSpPr>
        <p:spPr>
          <a:xfrm rot="1722377">
            <a:off x="5148470" y="5273474"/>
            <a:ext cx="1895061" cy="31805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200" b="1">
                <a:solidFill>
                  <a:srgbClr val="FF0000"/>
                </a:solidFill>
              </a:rPr>
              <a:t>NON RILEVA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863C07F-F71F-4031-BF14-41E6AC89CF5A}"/>
              </a:ext>
            </a:extLst>
          </p:cNvPr>
          <p:cNvSpPr/>
          <p:nvPr/>
        </p:nvSpPr>
        <p:spPr>
          <a:xfrm>
            <a:off x="7482022" y="2194170"/>
            <a:ext cx="2039069" cy="2643731"/>
          </a:xfrm>
          <a:prstGeom prst="round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27940" tIns="20955" rIns="27940" bIns="20955" numCol="1" spcCol="1270" anchor="ctr" anchorCtr="0">
            <a:noAutofit/>
          </a:bodyPr>
          <a:lstStyle/>
          <a:p>
            <a:pPr algn="ctr"/>
            <a:r>
              <a:rPr lang="it-IT" sz="1400">
                <a:solidFill>
                  <a:schemeClr val="bg1"/>
                </a:solidFill>
              </a:rPr>
              <a:t>A5. Elenco dei fattori amministrativi, normativi o regolamentari interni ed esterni che possono influenzare positivamente o negativamente il trasferimento e l’adozione della buona pratica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51FFCC7E-806A-461F-90F0-D12934B2BA68}"/>
              </a:ext>
            </a:extLst>
          </p:cNvPr>
          <p:cNvSpPr/>
          <p:nvPr/>
        </p:nvSpPr>
        <p:spPr>
          <a:xfrm>
            <a:off x="9879825" y="2252405"/>
            <a:ext cx="2039070" cy="1226235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27940" tIns="20955" rIns="27940" bIns="20955" numCol="1" spcCol="1270" anchor="ctr" anchorCtr="0">
            <a:noAutofit/>
          </a:bodyPr>
          <a:lstStyle/>
          <a:p>
            <a:pPr algn="ctr"/>
            <a:r>
              <a:rPr lang="it-IT" sz="1600">
                <a:solidFill>
                  <a:schemeClr val="bg1"/>
                </a:solidFill>
              </a:rPr>
              <a:t>A6. Sintesi della buona pratica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81BCD5BF-BCF7-4600-8C11-2D193072BE80}"/>
              </a:ext>
            </a:extLst>
          </p:cNvPr>
          <p:cNvSpPr/>
          <p:nvPr/>
        </p:nvSpPr>
        <p:spPr>
          <a:xfrm>
            <a:off x="9879824" y="3717237"/>
            <a:ext cx="2039069" cy="122623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27940" tIns="20955" rIns="27940" bIns="20955" numCol="1" spcCol="1270" anchor="ctr" anchorCtr="0">
            <a:noAutofit/>
          </a:bodyPr>
          <a:lstStyle/>
          <a:p>
            <a:pPr algn="ctr"/>
            <a:r>
              <a:rPr lang="it-IT" sz="1400">
                <a:solidFill>
                  <a:schemeClr val="bg1"/>
                </a:solidFill>
              </a:rPr>
              <a:t>A7. Elenco delle Amministrazioni che hanno riusato la buona pratica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C955B29E-D277-468B-913F-D68772266932}"/>
              </a:ext>
            </a:extLst>
          </p:cNvPr>
          <p:cNvSpPr/>
          <p:nvPr/>
        </p:nvSpPr>
        <p:spPr>
          <a:xfrm>
            <a:off x="1736035" y="159026"/>
            <a:ext cx="8825948" cy="543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Strumenti del kit per la ricerca e selezione della buona pratica</a:t>
            </a:r>
          </a:p>
        </p:txBody>
      </p:sp>
    </p:spTree>
    <p:extLst>
      <p:ext uri="{BB962C8B-B14F-4D97-AF65-F5344CB8AC3E}">
        <p14:creationId xmlns:p14="http://schemas.microsoft.com/office/powerpoint/2010/main" val="174285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1F24C08-D02D-4158-80ED-F78030BE7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590784"/>
              </p:ext>
            </p:extLst>
          </p:nvPr>
        </p:nvGraphicFramePr>
        <p:xfrm>
          <a:off x="177018" y="265043"/>
          <a:ext cx="11822723" cy="6480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C961CA38-A0F5-446C-A614-303D0DAAE9D6}"/>
              </a:ext>
            </a:extLst>
          </p:cNvPr>
          <p:cNvSpPr/>
          <p:nvPr/>
        </p:nvSpPr>
        <p:spPr>
          <a:xfrm rot="1722377">
            <a:off x="2744833" y="2751575"/>
            <a:ext cx="1895061" cy="31805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200" b="1">
                <a:solidFill>
                  <a:srgbClr val="FF0000"/>
                </a:solidFill>
              </a:rPr>
              <a:t>NON RILEVA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2287966-D01B-4FEE-A375-B6CAD9BF9FA3}"/>
              </a:ext>
            </a:extLst>
          </p:cNvPr>
          <p:cNvSpPr/>
          <p:nvPr/>
        </p:nvSpPr>
        <p:spPr>
          <a:xfrm rot="1722377">
            <a:off x="5100426" y="2926132"/>
            <a:ext cx="1895061" cy="31805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200" b="1">
                <a:solidFill>
                  <a:srgbClr val="FF0000"/>
                </a:solidFill>
              </a:rPr>
              <a:t>NON RILEVA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CDEDE0D2-3C62-4B59-B1EB-059AD4C16633}"/>
              </a:ext>
            </a:extLst>
          </p:cNvPr>
          <p:cNvSpPr/>
          <p:nvPr/>
        </p:nvSpPr>
        <p:spPr>
          <a:xfrm>
            <a:off x="7496092" y="2143670"/>
            <a:ext cx="2039069" cy="1226235"/>
          </a:xfrm>
          <a:prstGeom prst="round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27940" tIns="20955" rIns="27940" bIns="20955" numCol="1" spcCol="1270" anchor="ctr" anchorCtr="0">
            <a:noAutofit/>
          </a:bodyPr>
          <a:lstStyle/>
          <a:p>
            <a:pPr algn="ctr"/>
            <a:r>
              <a:rPr lang="it-IT" sz="1200">
                <a:solidFill>
                  <a:schemeClr val="bg1"/>
                </a:solidFill>
              </a:rPr>
              <a:t>B8. Modelli di Atti amministrativi a supporto del trasferimento della buona pratica (disciplina, accordo individuale, informativa sicurezza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863C07F-F71F-4031-BF14-41E6AC89CF5A}"/>
              </a:ext>
            </a:extLst>
          </p:cNvPr>
          <p:cNvSpPr/>
          <p:nvPr/>
        </p:nvSpPr>
        <p:spPr>
          <a:xfrm>
            <a:off x="7482023" y="3463456"/>
            <a:ext cx="2039069" cy="1226235"/>
          </a:xfrm>
          <a:prstGeom prst="round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27940" tIns="20955" rIns="27940" bIns="20955" numCol="1" spcCol="1270" anchor="ctr" anchorCtr="0">
            <a:noAutofit/>
          </a:bodyPr>
          <a:lstStyle/>
          <a:p>
            <a:pPr algn="ctr"/>
            <a:r>
              <a:rPr lang="it-IT" sz="1200">
                <a:solidFill>
                  <a:schemeClr val="bg1"/>
                </a:solidFill>
              </a:rPr>
              <a:t>B9. Elenco dei Soggetti Pubblici e Privati che nell’ambito del progetto hanno lavorato sulla buona pratica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AC62ED09-7345-411A-B2E0-39DCDA663C47}"/>
              </a:ext>
            </a:extLst>
          </p:cNvPr>
          <p:cNvSpPr/>
          <p:nvPr/>
        </p:nvSpPr>
        <p:spPr>
          <a:xfrm>
            <a:off x="7482022" y="4800864"/>
            <a:ext cx="2039069" cy="1226235"/>
          </a:xfrm>
          <a:prstGeom prst="round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27940" tIns="20955" rIns="27940" bIns="20955" numCol="1" spcCol="1270" anchor="ctr" anchorCtr="0">
            <a:noAutofit/>
          </a:bodyPr>
          <a:lstStyle/>
          <a:p>
            <a:pPr algn="ctr"/>
            <a:r>
              <a:rPr lang="it-IT" sz="1400">
                <a:solidFill>
                  <a:schemeClr val="bg1"/>
                </a:solidFill>
              </a:rPr>
              <a:t>B10. Modelli di atti utili per l’acquisizione di beni e servizi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51FFCC7E-806A-461F-90F0-D12934B2BA68}"/>
              </a:ext>
            </a:extLst>
          </p:cNvPr>
          <p:cNvSpPr/>
          <p:nvPr/>
        </p:nvSpPr>
        <p:spPr>
          <a:xfrm>
            <a:off x="9879825" y="2106633"/>
            <a:ext cx="2039070" cy="1226235"/>
          </a:xfrm>
          <a:prstGeom prst="round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27940" tIns="20955" rIns="27940" bIns="20955" numCol="1" spcCol="1270" anchor="ctr" anchorCtr="0">
            <a:noAutofit/>
          </a:bodyPr>
          <a:lstStyle/>
          <a:p>
            <a:pPr algn="ctr"/>
            <a:r>
              <a:rPr lang="it-IT" sz="1400">
                <a:solidFill>
                  <a:schemeClr val="bg1"/>
                </a:solidFill>
              </a:rPr>
              <a:t>B11. Piano di comunicazione interna ed esterna e di formazione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81BCD5BF-BCF7-4600-8C11-2D193072BE80}"/>
              </a:ext>
            </a:extLst>
          </p:cNvPr>
          <p:cNvSpPr/>
          <p:nvPr/>
        </p:nvSpPr>
        <p:spPr>
          <a:xfrm>
            <a:off x="9879824" y="3505200"/>
            <a:ext cx="2039069" cy="1226235"/>
          </a:xfrm>
          <a:prstGeom prst="round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27940" tIns="20955" rIns="27940" bIns="20955" numCol="1" spcCol="1270" anchor="ctr" anchorCtr="0">
            <a:noAutofit/>
          </a:bodyPr>
          <a:lstStyle/>
          <a:p>
            <a:pPr algn="ctr"/>
            <a:r>
              <a:rPr lang="it-IT" sz="1400">
                <a:solidFill>
                  <a:schemeClr val="bg1"/>
                </a:solidFill>
              </a:rPr>
              <a:t>B12 Strumenti a supporto delle attività di formazione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0384FC64-B24C-497C-926B-3D49FCCC1F0D}"/>
              </a:ext>
            </a:extLst>
          </p:cNvPr>
          <p:cNvSpPr/>
          <p:nvPr/>
        </p:nvSpPr>
        <p:spPr>
          <a:xfrm>
            <a:off x="1736035" y="159026"/>
            <a:ext cx="8825948" cy="543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Strumenti del kit per il  trasferimento e adozione della buona pratica</a:t>
            </a:r>
          </a:p>
        </p:txBody>
      </p:sp>
    </p:spTree>
    <p:extLst>
      <p:ext uri="{BB962C8B-B14F-4D97-AF65-F5344CB8AC3E}">
        <p14:creationId xmlns:p14="http://schemas.microsoft.com/office/powerpoint/2010/main" val="2626027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07F1BEE4065F42818C5C617C988DD5" ma:contentTypeVersion="2" ma:contentTypeDescription="Creare un nuovo documento." ma:contentTypeScope="" ma:versionID="5eff9d6e0506d688df451ea2f3daa380">
  <xsd:schema xmlns:xsd="http://www.w3.org/2001/XMLSchema" xmlns:xs="http://www.w3.org/2001/XMLSchema" xmlns:p="http://schemas.microsoft.com/office/2006/metadata/properties" xmlns:ns2="6af0d2e8-0f51-44b6-8e45-748a74c12944" targetNamespace="http://schemas.microsoft.com/office/2006/metadata/properties" ma:root="true" ma:fieldsID="a825edbf9194ac071398f6ed6e9e1865" ns2:_="">
    <xsd:import namespace="6af0d2e8-0f51-44b6-8e45-748a74c129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f0d2e8-0f51-44b6-8e45-748a74c12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0F0777-2DEA-416A-99A1-D9697721D4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E2AAB7-5F22-40BC-9F8C-6EC4AFBE8AB9}">
  <ds:schemaRefs>
    <ds:schemaRef ds:uri="6af0d2e8-0f51-44b6-8e45-748a74c1294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1A2B1BB-D051-48D0-8CED-8D4A6557708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Tema di Office</vt:lpstr>
      <vt:lpstr>Incontro Comitato Scientifico 27 luglio 2018</vt:lpstr>
      <vt:lpstr>Ordine del giorno</vt:lpstr>
      <vt:lpstr>Elenco deliverable da approvare</vt:lpstr>
      <vt:lpstr>Elenco deliverable da approvare </vt:lpstr>
      <vt:lpstr>Check list</vt:lpstr>
      <vt:lpstr>Stato d’avanzamento progetto</vt:lpstr>
      <vt:lpstr>Ordine del giorno</vt:lpstr>
      <vt:lpstr>PowerPoint Presentation</vt:lpstr>
      <vt:lpstr>PowerPoint Presentation</vt:lpstr>
      <vt:lpstr>Piano di lavoro </vt:lpstr>
      <vt:lpstr>Proposta di lavoro</vt:lpstr>
      <vt:lpstr>Attività di settembre per rilascio kit versione beta</vt:lpstr>
      <vt:lpstr>Attività preparatorie al lavoro dei teams per ciascuna amministrazione</vt:lpstr>
      <vt:lpstr>Ordine del giorno</vt:lpstr>
      <vt:lpstr>Ipotesi enti</vt:lpstr>
      <vt:lpstr>Ordine del giorno</vt:lpstr>
      <vt:lpstr>Ordine del giorno</vt:lpstr>
      <vt:lpstr>Gara per acquisizione di beni e servizi – stato dell’arte</vt:lpstr>
      <vt:lpstr>PowerPoint Presentation</vt:lpstr>
      <vt:lpstr>Resoconto incontro Dipartimento pari opportunità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Incontro Comitato Scientifico 27 luglio 2018</dc:title>
  <dc:creator>Sparaco Stefania</dc:creator>
  <cp:revision>1</cp:revision>
  <dcterms:created xsi:type="dcterms:W3CDTF">1601-01-01T00:00:00Z</dcterms:created>
  <dcterms:modified xsi:type="dcterms:W3CDTF">2018-09-05T09:55:03Z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0x010100EF07F1BEE4065F42818C5C617C988DD5</vt:lpwstr>
  </property>
</Properties>
</file>