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5" r:id="rId5"/>
    <p:sldId id="1641" r:id="rId6"/>
    <p:sldId id="1644" r:id="rId7"/>
    <p:sldId id="1660" r:id="rId8"/>
    <p:sldId id="1646" r:id="rId9"/>
    <p:sldId id="1657" r:id="rId10"/>
    <p:sldId id="1648" r:id="rId11"/>
    <p:sldId id="1661" r:id="rId12"/>
    <p:sldId id="1649" r:id="rId13"/>
    <p:sldId id="1656" r:id="rId14"/>
    <p:sldId id="1650" r:id="rId15"/>
    <p:sldId id="1659" r:id="rId16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aco Stefania" initials="SS" lastIdx="1" clrIdx="0">
    <p:extLst>
      <p:ext uri="{19B8F6BF-5375-455C-9EA6-DF929625EA0E}">
        <p15:presenceInfo xmlns:p15="http://schemas.microsoft.com/office/powerpoint/2012/main" userId="S-1-5-21-530726339-931938001-1011632211-29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593"/>
  </p:normalViewPr>
  <p:slideViewPr>
    <p:cSldViewPr snapToGrid="0" snapToObjects="1">
      <p:cViewPr varScale="1">
        <p:scale>
          <a:sx n="108" d="100"/>
          <a:sy n="108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ntonietta Caucci" userId="59082904-b76b-4681-aa4e-dab9a8176787" providerId="ADAL" clId="{C3DA789F-F159-8C4C-882D-BFC205800A50}"/>
  </pc:docChgLst>
  <pc:docChgLst>
    <pc:chgData name="Andrea Lisanti" userId="392a7d31-ca04-4d58-b173-faac4c2967cc" providerId="ADAL" clId="{95FF8A99-411D-43FF-8B71-CE12AF6819E0}"/>
  </pc:docChgLst>
  <pc:docChgLst>
    <pc:chgData name="Maria Antonietta Caucci" userId="59082904-b76b-4681-aa4e-dab9a8176787" providerId="ADAL" clId="{4CF692BD-D31F-1146-A26A-45B6BB5025E2}"/>
    <pc:docChg chg="modSld">
      <pc:chgData name="Maria Antonietta Caucci" userId="59082904-b76b-4681-aa4e-dab9a8176787" providerId="ADAL" clId="{4CF692BD-D31F-1146-A26A-45B6BB5025E2}" dt="2019-06-10T08:31:05.760" v="26" actId="20577"/>
      <pc:docMkLst>
        <pc:docMk/>
      </pc:docMkLst>
      <pc:sldChg chg="modSp">
        <pc:chgData name="Maria Antonietta Caucci" userId="59082904-b76b-4681-aa4e-dab9a8176787" providerId="ADAL" clId="{4CF692BD-D31F-1146-A26A-45B6BB5025E2}" dt="2019-05-30T15:34:36.121" v="0" actId="13926"/>
        <pc:sldMkLst>
          <pc:docMk/>
          <pc:sldMk cId="3596642311" sldId="1646"/>
        </pc:sldMkLst>
        <pc:graphicFrameChg chg="modGraphic">
          <ac:chgData name="Maria Antonietta Caucci" userId="59082904-b76b-4681-aa4e-dab9a8176787" providerId="ADAL" clId="{4CF692BD-D31F-1146-A26A-45B6BB5025E2}" dt="2019-05-30T15:34:36.121" v="0" actId="13926"/>
          <ac:graphicFrameMkLst>
            <pc:docMk/>
            <pc:sldMk cId="3596642311" sldId="1646"/>
            <ac:graphicFrameMk id="4" creationId="{15AE275E-07E0-2B4E-92D9-6E7B8543976C}"/>
          </ac:graphicFrameMkLst>
        </pc:graphicFrameChg>
      </pc:sldChg>
      <pc:sldChg chg="modSp">
        <pc:chgData name="Maria Antonietta Caucci" userId="59082904-b76b-4681-aa4e-dab9a8176787" providerId="ADAL" clId="{4CF692BD-D31F-1146-A26A-45B6BB5025E2}" dt="2019-05-30T15:38:08.862" v="1" actId="13926"/>
        <pc:sldMkLst>
          <pc:docMk/>
          <pc:sldMk cId="1496853177" sldId="1648"/>
        </pc:sldMkLst>
        <pc:graphicFrameChg chg="modGraphic">
          <ac:chgData name="Maria Antonietta Caucci" userId="59082904-b76b-4681-aa4e-dab9a8176787" providerId="ADAL" clId="{4CF692BD-D31F-1146-A26A-45B6BB5025E2}" dt="2019-05-30T15:38:08.862" v="1" actId="13926"/>
          <ac:graphicFrameMkLst>
            <pc:docMk/>
            <pc:sldMk cId="1496853177" sldId="1648"/>
            <ac:graphicFrameMk id="6" creationId="{D630C83E-95A5-A342-9489-BCBB2AAF5D0F}"/>
          </ac:graphicFrameMkLst>
        </pc:graphicFrameChg>
      </pc:sldChg>
      <pc:sldChg chg="modSp">
        <pc:chgData name="Maria Antonietta Caucci" userId="59082904-b76b-4681-aa4e-dab9a8176787" providerId="ADAL" clId="{4CF692BD-D31F-1146-A26A-45B6BB5025E2}" dt="2019-05-30T15:41:30.251" v="3" actId="13926"/>
        <pc:sldMkLst>
          <pc:docMk/>
          <pc:sldMk cId="791944694" sldId="1649"/>
        </pc:sldMkLst>
        <pc:graphicFrameChg chg="modGraphic">
          <ac:chgData name="Maria Antonietta Caucci" userId="59082904-b76b-4681-aa4e-dab9a8176787" providerId="ADAL" clId="{4CF692BD-D31F-1146-A26A-45B6BB5025E2}" dt="2019-05-30T15:41:30.251" v="3" actId="13926"/>
          <ac:graphicFrameMkLst>
            <pc:docMk/>
            <pc:sldMk cId="791944694" sldId="1649"/>
            <ac:graphicFrameMk id="6" creationId="{D630C83E-95A5-A342-9489-BCBB2AAF5D0F}"/>
          </ac:graphicFrameMkLst>
        </pc:graphicFrameChg>
      </pc:sldChg>
      <pc:sldChg chg="modSp">
        <pc:chgData name="Maria Antonietta Caucci" userId="59082904-b76b-4681-aa4e-dab9a8176787" providerId="ADAL" clId="{4CF692BD-D31F-1146-A26A-45B6BB5025E2}" dt="2019-06-10T08:31:05.760" v="26" actId="20577"/>
        <pc:sldMkLst>
          <pc:docMk/>
          <pc:sldMk cId="2673522525" sldId="1657"/>
        </pc:sldMkLst>
        <pc:graphicFrameChg chg="modGraphic">
          <ac:chgData name="Maria Antonietta Caucci" userId="59082904-b76b-4681-aa4e-dab9a8176787" providerId="ADAL" clId="{4CF692BD-D31F-1146-A26A-45B6BB5025E2}" dt="2019-06-10T08:31:05.760" v="26" actId="20577"/>
          <ac:graphicFrameMkLst>
            <pc:docMk/>
            <pc:sldMk cId="2673522525" sldId="1657"/>
            <ac:graphicFrameMk id="4" creationId="{15AE275E-07E0-2B4E-92D9-6E7B8543976C}"/>
          </ac:graphicFrameMkLst>
        </pc:graphicFrameChg>
      </pc:sldChg>
      <pc:sldChg chg="modSp">
        <pc:chgData name="Maria Antonietta Caucci" userId="59082904-b76b-4681-aa4e-dab9a8176787" providerId="ADAL" clId="{4CF692BD-D31F-1146-A26A-45B6BB5025E2}" dt="2019-05-30T15:38:14.044" v="2" actId="13926"/>
        <pc:sldMkLst>
          <pc:docMk/>
          <pc:sldMk cId="616814966" sldId="1661"/>
        </pc:sldMkLst>
        <pc:graphicFrameChg chg="modGraphic">
          <ac:chgData name="Maria Antonietta Caucci" userId="59082904-b76b-4681-aa4e-dab9a8176787" providerId="ADAL" clId="{4CF692BD-D31F-1146-A26A-45B6BB5025E2}" dt="2019-05-30T15:38:14.044" v="2" actId="13926"/>
          <ac:graphicFrameMkLst>
            <pc:docMk/>
            <pc:sldMk cId="616814966" sldId="1661"/>
            <ac:graphicFrameMk id="6" creationId="{D630C83E-95A5-A342-9489-BCBB2AAF5D0F}"/>
          </ac:graphicFrameMkLst>
        </pc:graphicFrameChg>
      </pc:sldChg>
    </pc:docChg>
  </pc:docChgLst>
  <pc:docChgLst>
    <pc:chgData name="Sparaco Stefania" userId="ccddb935-ca0a-4331-aed5-0e43f464624b" providerId="ADAL" clId="{0FDF2831-32CD-4B65-AD6D-DA245AE73478}"/>
  </pc:docChgLst>
  <pc:docChgLst>
    <pc:chgData name="Maria Antonietta Caucci" userId="59082904-b76b-4681-aa4e-dab9a8176787" providerId="ADAL" clId="{7692F674-EAC9-204A-BFF3-66CEF7F6FB3A}"/>
    <pc:docChg chg="custSel delSld modSld">
      <pc:chgData name="Maria Antonietta Caucci" userId="59082904-b76b-4681-aa4e-dab9a8176787" providerId="ADAL" clId="{7692F674-EAC9-204A-BFF3-66CEF7F6FB3A}" dt="2019-06-13T07:41:18.908" v="36" actId="313"/>
      <pc:docMkLst>
        <pc:docMk/>
      </pc:docMkLst>
      <pc:sldChg chg="modSp">
        <pc:chgData name="Maria Antonietta Caucci" userId="59082904-b76b-4681-aa4e-dab9a8176787" providerId="ADAL" clId="{7692F674-EAC9-204A-BFF3-66CEF7F6FB3A}" dt="2019-06-11T15:51:58.418" v="29" actId="20577"/>
        <pc:sldMkLst>
          <pc:docMk/>
          <pc:sldMk cId="1747312781" sldId="265"/>
        </pc:sldMkLst>
        <pc:spChg chg="mod">
          <ac:chgData name="Maria Antonietta Caucci" userId="59082904-b76b-4681-aa4e-dab9a8176787" providerId="ADAL" clId="{7692F674-EAC9-204A-BFF3-66CEF7F6FB3A}" dt="2019-06-11T15:51:58.418" v="29" actId="20577"/>
          <ac:spMkLst>
            <pc:docMk/>
            <pc:sldMk cId="1747312781" sldId="265"/>
            <ac:spMk id="2" creationId="{6FC538F5-38D6-4E10-A609-DAAD91B4D7B0}"/>
          </ac:spMkLst>
        </pc:spChg>
      </pc:sldChg>
      <pc:sldChg chg="modSp">
        <pc:chgData name="Maria Antonietta Caucci" userId="59082904-b76b-4681-aa4e-dab9a8176787" providerId="ADAL" clId="{7692F674-EAC9-204A-BFF3-66CEF7F6FB3A}" dt="2019-06-11T15:52:54.553" v="33" actId="20577"/>
        <pc:sldMkLst>
          <pc:docMk/>
          <pc:sldMk cId="791944694" sldId="1649"/>
        </pc:sldMkLst>
        <pc:graphicFrameChg chg="modGraphic">
          <ac:chgData name="Maria Antonietta Caucci" userId="59082904-b76b-4681-aa4e-dab9a8176787" providerId="ADAL" clId="{7692F674-EAC9-204A-BFF3-66CEF7F6FB3A}" dt="2019-06-11T15:52:54.553" v="33" actId="20577"/>
          <ac:graphicFrameMkLst>
            <pc:docMk/>
            <pc:sldMk cId="791944694" sldId="1649"/>
            <ac:graphicFrameMk id="6" creationId="{D630C83E-95A5-A342-9489-BCBB2AAF5D0F}"/>
          </ac:graphicFrameMkLst>
        </pc:graphicFrameChg>
      </pc:sldChg>
      <pc:sldChg chg="modSp">
        <pc:chgData name="Maria Antonietta Caucci" userId="59082904-b76b-4681-aa4e-dab9a8176787" providerId="ADAL" clId="{7692F674-EAC9-204A-BFF3-66CEF7F6FB3A}" dt="2019-06-13T07:41:18.908" v="36" actId="313"/>
        <pc:sldMkLst>
          <pc:docMk/>
          <pc:sldMk cId="2571102923" sldId="1656"/>
        </pc:sldMkLst>
        <pc:spChg chg="mod">
          <ac:chgData name="Maria Antonietta Caucci" userId="59082904-b76b-4681-aa4e-dab9a8176787" providerId="ADAL" clId="{7692F674-EAC9-204A-BFF3-66CEF7F6FB3A}" dt="2019-06-13T07:41:18.908" v="36" actId="313"/>
          <ac:spMkLst>
            <pc:docMk/>
            <pc:sldMk cId="2571102923" sldId="1656"/>
            <ac:spMk id="3" creationId="{DE8EDB77-A9E5-9E43-867E-3E7883B43868}"/>
          </ac:spMkLst>
        </pc:spChg>
      </pc:sldChg>
      <pc:sldChg chg="modSp">
        <pc:chgData name="Maria Antonietta Caucci" userId="59082904-b76b-4681-aa4e-dab9a8176787" providerId="ADAL" clId="{7692F674-EAC9-204A-BFF3-66CEF7F6FB3A}" dt="2019-06-11T15:52:47.390" v="31" actId="20577"/>
        <pc:sldMkLst>
          <pc:docMk/>
          <pc:sldMk cId="616814966" sldId="1661"/>
        </pc:sldMkLst>
        <pc:graphicFrameChg chg="modGraphic">
          <ac:chgData name="Maria Antonietta Caucci" userId="59082904-b76b-4681-aa4e-dab9a8176787" providerId="ADAL" clId="{7692F674-EAC9-204A-BFF3-66CEF7F6FB3A}" dt="2019-06-11T15:52:47.390" v="31" actId="20577"/>
          <ac:graphicFrameMkLst>
            <pc:docMk/>
            <pc:sldMk cId="616814966" sldId="1661"/>
            <ac:graphicFrameMk id="6" creationId="{D630C83E-95A5-A342-9489-BCBB2AAF5D0F}"/>
          </ac:graphicFrameMkLst>
        </pc:graphicFrameChg>
      </pc:sldChg>
    </pc:docChg>
  </pc:docChgLst>
  <pc:docChgLst>
    <pc:chgData name="Andrea Lisanti" userId="392a7d31-ca04-4d58-b173-faac4c2967cc" providerId="ADAL" clId="{2D4B8E84-197D-4717-95B9-3C281450122B}"/>
  </pc:docChgLst>
  <pc:docChgLst>
    <pc:chgData name="Andrea Lisanti" userId="392a7d31-ca04-4d58-b173-faac4c2967cc" providerId="ADAL" clId="{60C0DA14-7CCC-49CD-9070-40157F4682AE}"/>
  </pc:docChgLst>
  <pc:docChgLst>
    <pc:chgData name="Sparaco Stefania" userId="ccddb935-ca0a-4331-aed5-0e43f464624b" providerId="ADAL" clId="{CA87459F-6E48-40EA-A840-70A91BE894FE}"/>
    <pc:docChg chg="modSld">
      <pc:chgData name="Sparaco Stefania" userId="ccddb935-ca0a-4331-aed5-0e43f464624b" providerId="ADAL" clId="{CA87459F-6E48-40EA-A840-70A91BE894FE}" dt="2020-02-05T11:10:14.735" v="1" actId="1076"/>
      <pc:docMkLst>
        <pc:docMk/>
      </pc:docMkLst>
      <pc:sldChg chg="modSp">
        <pc:chgData name="Sparaco Stefania" userId="ccddb935-ca0a-4331-aed5-0e43f464624b" providerId="ADAL" clId="{CA87459F-6E48-40EA-A840-70A91BE894FE}" dt="2020-02-05T11:06:57.997" v="0" actId="1076"/>
        <pc:sldMkLst>
          <pc:docMk/>
          <pc:sldMk cId="171696139" sldId="1641"/>
        </pc:sldMkLst>
        <pc:spChg chg="mod">
          <ac:chgData name="Sparaco Stefania" userId="ccddb935-ca0a-4331-aed5-0e43f464624b" providerId="ADAL" clId="{CA87459F-6E48-40EA-A840-70A91BE894FE}" dt="2020-02-05T11:06:57.997" v="0" actId="1076"/>
          <ac:spMkLst>
            <pc:docMk/>
            <pc:sldMk cId="171696139" sldId="1641"/>
            <ac:spMk id="12" creationId="{15E897F6-5AD7-B04F-A192-9235F1D888D0}"/>
          </ac:spMkLst>
        </pc:spChg>
      </pc:sldChg>
      <pc:sldChg chg="modSp">
        <pc:chgData name="Sparaco Stefania" userId="ccddb935-ca0a-4331-aed5-0e43f464624b" providerId="ADAL" clId="{CA87459F-6E48-40EA-A840-70A91BE894FE}" dt="2020-02-05T11:10:14.735" v="1" actId="1076"/>
        <pc:sldMkLst>
          <pc:docMk/>
          <pc:sldMk cId="2673522525" sldId="1657"/>
        </pc:sldMkLst>
        <pc:graphicFrameChg chg="mod">
          <ac:chgData name="Sparaco Stefania" userId="ccddb935-ca0a-4331-aed5-0e43f464624b" providerId="ADAL" clId="{CA87459F-6E48-40EA-A840-70A91BE894FE}" dt="2020-02-05T11:10:14.735" v="1" actId="1076"/>
          <ac:graphicFrameMkLst>
            <pc:docMk/>
            <pc:sldMk cId="2673522525" sldId="1657"/>
            <ac:graphicFrameMk id="4" creationId="{15AE275E-07E0-2B4E-92D9-6E7B8543976C}"/>
          </ac:graphicFrameMkLst>
        </pc:graphicFrameChg>
      </pc:sldChg>
    </pc:docChg>
  </pc:docChgLst>
  <pc:docChgLst>
    <pc:chgData name="Maria Antonietta Caucci" userId="59082904-b76b-4681-aa4e-dab9a8176787" providerId="ADAL" clId="{7709DB09-DABA-3246-B344-F39063CFF7A7}"/>
    <pc:docChg chg="undo custSel addSld modSld sldOrd">
      <pc:chgData name="Maria Antonietta Caucci" userId="59082904-b76b-4681-aa4e-dab9a8176787" providerId="ADAL" clId="{7709DB09-DABA-3246-B344-F39063CFF7A7}" dt="2019-05-12T21:33:57.598" v="1144" actId="13926"/>
      <pc:docMkLst>
        <pc:docMk/>
      </pc:docMkLst>
      <pc:sldChg chg="modSp">
        <pc:chgData name="Maria Antonietta Caucci" userId="59082904-b76b-4681-aa4e-dab9a8176787" providerId="ADAL" clId="{7709DB09-DABA-3246-B344-F39063CFF7A7}" dt="2019-05-12T15:09:46.280" v="1032" actId="13926"/>
        <pc:sldMkLst>
          <pc:docMk/>
          <pc:sldMk cId="4187033276" sldId="1644"/>
        </pc:sldMkLst>
        <pc:spChg chg="mod">
          <ac:chgData name="Maria Antonietta Caucci" userId="59082904-b76b-4681-aa4e-dab9a8176787" providerId="ADAL" clId="{7709DB09-DABA-3246-B344-F39063CFF7A7}" dt="2019-04-16T10:28:32.804" v="461" actId="20577"/>
          <ac:spMkLst>
            <pc:docMk/>
            <pc:sldMk cId="4187033276" sldId="1644"/>
            <ac:spMk id="5" creationId="{542868EF-DDB2-AB46-88E9-7CA234C73AFE}"/>
          </ac:spMkLst>
        </pc:spChg>
        <pc:graphicFrameChg chg="mod modGraphic">
          <ac:chgData name="Maria Antonietta Caucci" userId="59082904-b76b-4681-aa4e-dab9a8176787" providerId="ADAL" clId="{7709DB09-DABA-3246-B344-F39063CFF7A7}" dt="2019-05-12T15:09:46.280" v="1032" actId="13926"/>
          <ac:graphicFrameMkLst>
            <pc:docMk/>
            <pc:sldMk cId="4187033276" sldId="1644"/>
            <ac:graphicFrameMk id="4" creationId="{DABC9BC5-0A0F-D94F-AC17-D8AB16156EFC}"/>
          </ac:graphicFrameMkLst>
        </pc:graphicFrameChg>
      </pc:sldChg>
      <pc:sldChg chg="modSp">
        <pc:chgData name="Maria Antonietta Caucci" userId="59082904-b76b-4681-aa4e-dab9a8176787" providerId="ADAL" clId="{7709DB09-DABA-3246-B344-F39063CFF7A7}" dt="2019-05-12T21:33:57.598" v="1144" actId="13926"/>
        <pc:sldMkLst>
          <pc:docMk/>
          <pc:sldMk cId="3596642311" sldId="1646"/>
        </pc:sldMkLst>
        <pc:spChg chg="mod">
          <ac:chgData name="Maria Antonietta Caucci" userId="59082904-b76b-4681-aa4e-dab9a8176787" providerId="ADAL" clId="{7709DB09-DABA-3246-B344-F39063CFF7A7}" dt="2019-04-16T10:28:44.696" v="471" actId="20577"/>
          <ac:spMkLst>
            <pc:docMk/>
            <pc:sldMk cId="3596642311" sldId="1646"/>
            <ac:spMk id="8" creationId="{8A62E9CC-F136-0B4A-92F9-1FA1F4176869}"/>
          </ac:spMkLst>
        </pc:spChg>
        <pc:graphicFrameChg chg="mod modGraphic">
          <ac:chgData name="Maria Antonietta Caucci" userId="59082904-b76b-4681-aa4e-dab9a8176787" providerId="ADAL" clId="{7709DB09-DABA-3246-B344-F39063CFF7A7}" dt="2019-05-12T21:33:57.598" v="1144" actId="13926"/>
          <ac:graphicFrameMkLst>
            <pc:docMk/>
            <pc:sldMk cId="3596642311" sldId="1646"/>
            <ac:graphicFrameMk id="4" creationId="{15AE275E-07E0-2B4E-92D9-6E7B8543976C}"/>
          </ac:graphicFrameMkLst>
        </pc:graphicFrameChg>
      </pc:sldChg>
      <pc:sldChg chg="modSp">
        <pc:chgData name="Maria Antonietta Caucci" userId="59082904-b76b-4681-aa4e-dab9a8176787" providerId="ADAL" clId="{7709DB09-DABA-3246-B344-F39063CFF7A7}" dt="2019-05-12T17:53:12.721" v="1049" actId="13926"/>
        <pc:sldMkLst>
          <pc:docMk/>
          <pc:sldMk cId="1496853177" sldId="1648"/>
        </pc:sldMkLst>
        <pc:spChg chg="mod">
          <ac:chgData name="Maria Antonietta Caucci" userId="59082904-b76b-4681-aa4e-dab9a8176787" providerId="ADAL" clId="{7709DB09-DABA-3246-B344-F39063CFF7A7}" dt="2019-04-16T13:22:04.201" v="709" actId="20577"/>
          <ac:spMkLst>
            <pc:docMk/>
            <pc:sldMk cId="1496853177" sldId="1648"/>
            <ac:spMk id="5" creationId="{542868EF-DDB2-AB46-88E9-7CA234C73AFE}"/>
          </ac:spMkLst>
        </pc:spChg>
        <pc:graphicFrameChg chg="mod modGraphic">
          <ac:chgData name="Maria Antonietta Caucci" userId="59082904-b76b-4681-aa4e-dab9a8176787" providerId="ADAL" clId="{7709DB09-DABA-3246-B344-F39063CFF7A7}" dt="2019-05-12T17:53:12.721" v="1049" actId="13926"/>
          <ac:graphicFrameMkLst>
            <pc:docMk/>
            <pc:sldMk cId="1496853177" sldId="1648"/>
            <ac:graphicFrameMk id="6" creationId="{D630C83E-95A5-A342-9489-BCBB2AAF5D0F}"/>
          </ac:graphicFrameMkLst>
        </pc:graphicFrameChg>
      </pc:sldChg>
      <pc:sldChg chg="modSp ord">
        <pc:chgData name="Maria Antonietta Caucci" userId="59082904-b76b-4681-aa4e-dab9a8176787" providerId="ADAL" clId="{7709DB09-DABA-3246-B344-F39063CFF7A7}" dt="2019-05-12T19:44:05.263" v="1143"/>
        <pc:sldMkLst>
          <pc:docMk/>
          <pc:sldMk cId="791944694" sldId="1649"/>
        </pc:sldMkLst>
        <pc:graphicFrameChg chg="mod modGraphic">
          <ac:chgData name="Maria Antonietta Caucci" userId="59082904-b76b-4681-aa4e-dab9a8176787" providerId="ADAL" clId="{7709DB09-DABA-3246-B344-F39063CFF7A7}" dt="2019-05-12T17:53:44.777" v="1050" actId="13926"/>
          <ac:graphicFrameMkLst>
            <pc:docMk/>
            <pc:sldMk cId="791944694" sldId="1649"/>
            <ac:graphicFrameMk id="6" creationId="{D630C83E-95A5-A342-9489-BCBB2AAF5D0F}"/>
          </ac:graphicFrameMkLst>
        </pc:graphicFrameChg>
      </pc:sldChg>
      <pc:sldChg chg="modSp">
        <pc:chgData name="Maria Antonietta Caucci" userId="59082904-b76b-4681-aa4e-dab9a8176787" providerId="ADAL" clId="{7709DB09-DABA-3246-B344-F39063CFF7A7}" dt="2019-05-12T19:43:43.163" v="1141" actId="242"/>
        <pc:sldMkLst>
          <pc:docMk/>
          <pc:sldMk cId="2673522525" sldId="1657"/>
        </pc:sldMkLst>
        <pc:spChg chg="mod">
          <ac:chgData name="Maria Antonietta Caucci" userId="59082904-b76b-4681-aa4e-dab9a8176787" providerId="ADAL" clId="{7709DB09-DABA-3246-B344-F39063CFF7A7}" dt="2019-04-16T10:28:48.456" v="475" actId="20577"/>
          <ac:spMkLst>
            <pc:docMk/>
            <pc:sldMk cId="2673522525" sldId="1657"/>
            <ac:spMk id="8" creationId="{8A62E9CC-F136-0B4A-92F9-1FA1F4176869}"/>
          </ac:spMkLst>
        </pc:spChg>
        <pc:graphicFrameChg chg="mod modGraphic">
          <ac:chgData name="Maria Antonietta Caucci" userId="59082904-b76b-4681-aa4e-dab9a8176787" providerId="ADAL" clId="{7709DB09-DABA-3246-B344-F39063CFF7A7}" dt="2019-05-12T19:43:43.163" v="1141" actId="242"/>
          <ac:graphicFrameMkLst>
            <pc:docMk/>
            <pc:sldMk cId="2673522525" sldId="1657"/>
            <ac:graphicFrameMk id="4" creationId="{15AE275E-07E0-2B4E-92D9-6E7B8543976C}"/>
          </ac:graphicFrameMkLst>
        </pc:graphicFrameChg>
      </pc:sldChg>
      <pc:sldChg chg="modSp add">
        <pc:chgData name="Maria Antonietta Caucci" userId="59082904-b76b-4681-aa4e-dab9a8176787" providerId="ADAL" clId="{7709DB09-DABA-3246-B344-F39063CFF7A7}" dt="2019-04-16T10:32:56.613" v="477" actId="14100"/>
        <pc:sldMkLst>
          <pc:docMk/>
          <pc:sldMk cId="4034881260" sldId="1660"/>
        </pc:sldMkLst>
        <pc:spChg chg="mod">
          <ac:chgData name="Maria Antonietta Caucci" userId="59082904-b76b-4681-aa4e-dab9a8176787" providerId="ADAL" clId="{7709DB09-DABA-3246-B344-F39063CFF7A7}" dt="2019-04-16T10:28:39.721" v="467" actId="20577"/>
          <ac:spMkLst>
            <pc:docMk/>
            <pc:sldMk cId="4034881260" sldId="1660"/>
            <ac:spMk id="5" creationId="{542868EF-DDB2-AB46-88E9-7CA234C73AFE}"/>
          </ac:spMkLst>
        </pc:spChg>
        <pc:graphicFrameChg chg="mod modGraphic">
          <ac:chgData name="Maria Antonietta Caucci" userId="59082904-b76b-4681-aa4e-dab9a8176787" providerId="ADAL" clId="{7709DB09-DABA-3246-B344-F39063CFF7A7}" dt="2019-04-16T10:32:56.613" v="477" actId="14100"/>
          <ac:graphicFrameMkLst>
            <pc:docMk/>
            <pc:sldMk cId="4034881260" sldId="1660"/>
            <ac:graphicFrameMk id="4" creationId="{DABC9BC5-0A0F-D94F-AC17-D8AB16156EFC}"/>
          </ac:graphicFrameMkLst>
        </pc:graphicFrameChg>
      </pc:sldChg>
      <pc:sldChg chg="modSp add">
        <pc:chgData name="Maria Antonietta Caucci" userId="59082904-b76b-4681-aa4e-dab9a8176787" providerId="ADAL" clId="{7709DB09-DABA-3246-B344-F39063CFF7A7}" dt="2019-05-12T17:53:07.876" v="1048" actId="13926"/>
        <pc:sldMkLst>
          <pc:docMk/>
          <pc:sldMk cId="616814966" sldId="1661"/>
        </pc:sldMkLst>
        <pc:spChg chg="mod">
          <ac:chgData name="Maria Antonietta Caucci" userId="59082904-b76b-4681-aa4e-dab9a8176787" providerId="ADAL" clId="{7709DB09-DABA-3246-B344-F39063CFF7A7}" dt="2019-04-16T13:22:08.037" v="715" actId="20577"/>
          <ac:spMkLst>
            <pc:docMk/>
            <pc:sldMk cId="616814966" sldId="1661"/>
            <ac:spMk id="5" creationId="{542868EF-DDB2-AB46-88E9-7CA234C73AFE}"/>
          </ac:spMkLst>
        </pc:spChg>
        <pc:graphicFrameChg chg="mod modGraphic">
          <ac:chgData name="Maria Antonietta Caucci" userId="59082904-b76b-4681-aa4e-dab9a8176787" providerId="ADAL" clId="{7709DB09-DABA-3246-B344-F39063CFF7A7}" dt="2019-05-12T17:53:07.876" v="1048" actId="13926"/>
          <ac:graphicFrameMkLst>
            <pc:docMk/>
            <pc:sldMk cId="616814966" sldId="1661"/>
            <ac:graphicFrameMk id="6" creationId="{D630C83E-95A5-A342-9489-BCBB2AAF5D0F}"/>
          </ac:graphicFrameMkLst>
        </pc:graphicFrameChg>
      </pc:sldChg>
    </pc:docChg>
  </pc:docChgLst>
  <pc:docChgLst>
    <pc:chgData name="Maria Antonietta Caucci" userId="59082904-b76b-4681-aa4e-dab9a8176787" providerId="ADAL" clId="{99125BFD-3874-0048-B977-42AB23526C2E}"/>
  </pc:docChgLst>
  <pc:docChgLst>
    <pc:chgData name="Andrea Lisanti" userId="392a7d31-ca04-4d58-b173-faac4c2967cc" providerId="ADAL" clId="{06708A13-70EF-4539-A7DB-9264224C286B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C357D-39E6-E040-9020-94A7E73C4273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37791E06-D4D4-0D4B-A65D-FE729521A97C}">
      <dgm:prSet phldrT="[Testo]" custT="1"/>
      <dgm:spPr/>
      <dgm:t>
        <a:bodyPr/>
        <a:lstStyle/>
        <a:p>
          <a:endParaRPr lang="it-IT" sz="1700"/>
        </a:p>
        <a:p>
          <a:r>
            <a:rPr lang="it-IT" sz="1500"/>
            <a:t>ORGANIZZAZIONE</a:t>
          </a:r>
        </a:p>
      </dgm:t>
    </dgm:pt>
    <dgm:pt modelId="{C39E7A7E-C931-7E4E-9400-2FD9BBAA14A8}" type="parTrans" cxnId="{D2508B3A-AE9F-6F41-818B-6486D469F6D3}">
      <dgm:prSet/>
      <dgm:spPr/>
      <dgm:t>
        <a:bodyPr/>
        <a:lstStyle/>
        <a:p>
          <a:endParaRPr lang="it-IT"/>
        </a:p>
      </dgm:t>
    </dgm:pt>
    <dgm:pt modelId="{8D1F8661-D71F-BD4C-BA69-46E870A93054}" type="sibTrans" cxnId="{D2508B3A-AE9F-6F41-818B-6486D469F6D3}">
      <dgm:prSet/>
      <dgm:spPr/>
      <dgm:t>
        <a:bodyPr/>
        <a:lstStyle/>
        <a:p>
          <a:endParaRPr lang="it-IT"/>
        </a:p>
      </dgm:t>
    </dgm:pt>
    <dgm:pt modelId="{4E7F33D6-DA0D-1A4C-AE34-822BC96E1C4B}">
      <dgm:prSet phldrT="[Testo]" custT="1"/>
      <dgm:spPr>
        <a:solidFill>
          <a:schemeClr val="accent2"/>
        </a:solidFill>
      </dgm:spPr>
      <dgm:t>
        <a:bodyPr/>
        <a:lstStyle/>
        <a:p>
          <a:r>
            <a:rPr lang="it-IT" sz="1600"/>
            <a:t>PERSONE</a:t>
          </a:r>
        </a:p>
      </dgm:t>
    </dgm:pt>
    <dgm:pt modelId="{6CD119D7-483A-C746-BD18-BCD59C275C28}" type="parTrans" cxnId="{BEE4B84E-30C7-1042-9402-5BCB5164D0EC}">
      <dgm:prSet/>
      <dgm:spPr/>
      <dgm:t>
        <a:bodyPr/>
        <a:lstStyle/>
        <a:p>
          <a:endParaRPr lang="it-IT"/>
        </a:p>
      </dgm:t>
    </dgm:pt>
    <dgm:pt modelId="{70FF38C2-6252-C441-89FE-4A13A45738BC}" type="sibTrans" cxnId="{BEE4B84E-30C7-1042-9402-5BCB5164D0EC}">
      <dgm:prSet/>
      <dgm:spPr/>
      <dgm:t>
        <a:bodyPr/>
        <a:lstStyle/>
        <a:p>
          <a:endParaRPr lang="it-IT"/>
        </a:p>
      </dgm:t>
    </dgm:pt>
    <dgm:pt modelId="{ED1E3835-F629-CE4A-9787-BBE4D4897409}">
      <dgm:prSet phldrT="[Testo]" custT="1"/>
      <dgm:spPr>
        <a:solidFill>
          <a:schemeClr val="accent6"/>
        </a:solidFill>
      </dgm:spPr>
      <dgm:t>
        <a:bodyPr/>
        <a:lstStyle/>
        <a:p>
          <a:endParaRPr lang="it-IT" sz="1700"/>
        </a:p>
        <a:p>
          <a:r>
            <a:rPr lang="it-IT" sz="1500"/>
            <a:t>COLLETTIVITÀ</a:t>
          </a:r>
        </a:p>
      </dgm:t>
    </dgm:pt>
    <dgm:pt modelId="{27CE6FB6-35DC-3F4D-AFF5-2D5133ED5707}" type="parTrans" cxnId="{B4807832-555B-F844-996F-34C51E95CAF1}">
      <dgm:prSet/>
      <dgm:spPr/>
      <dgm:t>
        <a:bodyPr/>
        <a:lstStyle/>
        <a:p>
          <a:endParaRPr lang="it-IT"/>
        </a:p>
      </dgm:t>
    </dgm:pt>
    <dgm:pt modelId="{61905BC8-DB16-5D4C-985A-E4DD45785311}" type="sibTrans" cxnId="{B4807832-555B-F844-996F-34C51E95CAF1}">
      <dgm:prSet/>
      <dgm:spPr/>
      <dgm:t>
        <a:bodyPr/>
        <a:lstStyle/>
        <a:p>
          <a:endParaRPr lang="it-IT"/>
        </a:p>
      </dgm:t>
    </dgm:pt>
    <dgm:pt modelId="{4510251F-DAA9-5447-8BEC-A83FE600E1D8}" type="pres">
      <dgm:prSet presAssocID="{82DC357D-39E6-E040-9020-94A7E73C4273}" presName="compositeShape" presStyleCnt="0">
        <dgm:presLayoutVars>
          <dgm:chMax val="7"/>
          <dgm:dir/>
          <dgm:resizeHandles val="exact"/>
        </dgm:presLayoutVars>
      </dgm:prSet>
      <dgm:spPr/>
    </dgm:pt>
    <dgm:pt modelId="{9CC46F8D-7E18-E64C-B851-63592A4B801D}" type="pres">
      <dgm:prSet presAssocID="{82DC357D-39E6-E040-9020-94A7E73C4273}" presName="wedge1" presStyleLbl="node1" presStyleIdx="0" presStyleCnt="3"/>
      <dgm:spPr/>
    </dgm:pt>
    <dgm:pt modelId="{49FFABB8-4995-5E44-ADC4-16C73FDE4C44}" type="pres">
      <dgm:prSet presAssocID="{82DC357D-39E6-E040-9020-94A7E73C4273}" presName="dummy1a" presStyleCnt="0"/>
      <dgm:spPr/>
    </dgm:pt>
    <dgm:pt modelId="{271B9348-5175-064A-8C4E-559A78DE5250}" type="pres">
      <dgm:prSet presAssocID="{82DC357D-39E6-E040-9020-94A7E73C4273}" presName="dummy1b" presStyleCnt="0"/>
      <dgm:spPr/>
    </dgm:pt>
    <dgm:pt modelId="{3E85357A-80ED-3A4F-A1AB-2D44BF421EA3}" type="pres">
      <dgm:prSet presAssocID="{82DC357D-39E6-E040-9020-94A7E73C427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D1E280-F7DA-2E4E-981A-3320714F5FFC}" type="pres">
      <dgm:prSet presAssocID="{82DC357D-39E6-E040-9020-94A7E73C4273}" presName="wedge2" presStyleLbl="node1" presStyleIdx="1" presStyleCnt="3"/>
      <dgm:spPr/>
    </dgm:pt>
    <dgm:pt modelId="{4D138583-703D-FD44-A582-3ADE3C0B6039}" type="pres">
      <dgm:prSet presAssocID="{82DC357D-39E6-E040-9020-94A7E73C4273}" presName="dummy2a" presStyleCnt="0"/>
      <dgm:spPr/>
    </dgm:pt>
    <dgm:pt modelId="{215A01D4-BBDF-1C4D-AC64-4541B91974FE}" type="pres">
      <dgm:prSet presAssocID="{82DC357D-39E6-E040-9020-94A7E73C4273}" presName="dummy2b" presStyleCnt="0"/>
      <dgm:spPr/>
    </dgm:pt>
    <dgm:pt modelId="{9D8DB5F3-3B68-DF43-8B9C-D7B781DB7B66}" type="pres">
      <dgm:prSet presAssocID="{82DC357D-39E6-E040-9020-94A7E73C427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821F2F-0D0C-1E49-9397-DEBD1826490D}" type="pres">
      <dgm:prSet presAssocID="{82DC357D-39E6-E040-9020-94A7E73C4273}" presName="wedge3" presStyleLbl="node1" presStyleIdx="2" presStyleCnt="3"/>
      <dgm:spPr/>
    </dgm:pt>
    <dgm:pt modelId="{CA11DE1D-2E4B-D044-B14E-4220784D7943}" type="pres">
      <dgm:prSet presAssocID="{82DC357D-39E6-E040-9020-94A7E73C4273}" presName="dummy3a" presStyleCnt="0"/>
      <dgm:spPr/>
    </dgm:pt>
    <dgm:pt modelId="{24E6C7E1-69A4-574A-8356-A443BFCADE85}" type="pres">
      <dgm:prSet presAssocID="{82DC357D-39E6-E040-9020-94A7E73C4273}" presName="dummy3b" presStyleCnt="0"/>
      <dgm:spPr/>
    </dgm:pt>
    <dgm:pt modelId="{8A5E6C49-9A7F-F04B-A20E-0E6B2B43403B}" type="pres">
      <dgm:prSet presAssocID="{82DC357D-39E6-E040-9020-94A7E73C427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E2ED51F-1B62-094B-883C-1220ED30D3BA}" type="pres">
      <dgm:prSet presAssocID="{8D1F8661-D71F-BD4C-BA69-46E870A93054}" presName="arrowWedge1" presStyleLbl="fgSibTrans2D1" presStyleIdx="0" presStyleCnt="3"/>
      <dgm:spPr/>
    </dgm:pt>
    <dgm:pt modelId="{8BE98A9E-95CB-8D4A-81FD-94BB0AB0A02F}" type="pres">
      <dgm:prSet presAssocID="{70FF38C2-6252-C441-89FE-4A13A45738BC}" presName="arrowWedge2" presStyleLbl="fgSibTrans2D1" presStyleIdx="1" presStyleCnt="3"/>
      <dgm:spPr>
        <a:solidFill>
          <a:schemeClr val="accent2">
            <a:lumMod val="20000"/>
            <a:lumOff val="80000"/>
          </a:schemeClr>
        </a:solidFill>
      </dgm:spPr>
    </dgm:pt>
    <dgm:pt modelId="{48D4D471-86E5-9D45-875F-A12886970CB3}" type="pres">
      <dgm:prSet presAssocID="{61905BC8-DB16-5D4C-985A-E4DD45785311}" presName="arrowWedge3" presStyleLbl="fgSibTrans2D1" presStyleIdx="2" presStyleCnt="3"/>
      <dgm:spPr>
        <a:solidFill>
          <a:schemeClr val="accent6">
            <a:lumMod val="20000"/>
            <a:lumOff val="80000"/>
          </a:schemeClr>
        </a:solidFill>
      </dgm:spPr>
    </dgm:pt>
  </dgm:ptLst>
  <dgm:cxnLst>
    <dgm:cxn modelId="{B4807832-555B-F844-996F-34C51E95CAF1}" srcId="{82DC357D-39E6-E040-9020-94A7E73C4273}" destId="{ED1E3835-F629-CE4A-9787-BBE4D4897409}" srcOrd="2" destOrd="0" parTransId="{27CE6FB6-35DC-3F4D-AFF5-2D5133ED5707}" sibTransId="{61905BC8-DB16-5D4C-985A-E4DD45785311}"/>
    <dgm:cxn modelId="{D2508B3A-AE9F-6F41-818B-6486D469F6D3}" srcId="{82DC357D-39E6-E040-9020-94A7E73C4273}" destId="{37791E06-D4D4-0D4B-A65D-FE729521A97C}" srcOrd="0" destOrd="0" parTransId="{C39E7A7E-C931-7E4E-9400-2FD9BBAA14A8}" sibTransId="{8D1F8661-D71F-BD4C-BA69-46E870A93054}"/>
    <dgm:cxn modelId="{37139F5B-BEEE-4048-ADD1-CFA0E53F2DD1}" type="presOf" srcId="{4E7F33D6-DA0D-1A4C-AE34-822BC96E1C4B}" destId="{9D8DB5F3-3B68-DF43-8B9C-D7B781DB7B66}" srcOrd="1" destOrd="0" presId="urn:microsoft.com/office/officeart/2005/8/layout/cycle8"/>
    <dgm:cxn modelId="{BEE4B84E-30C7-1042-9402-5BCB5164D0EC}" srcId="{82DC357D-39E6-E040-9020-94A7E73C4273}" destId="{4E7F33D6-DA0D-1A4C-AE34-822BC96E1C4B}" srcOrd="1" destOrd="0" parTransId="{6CD119D7-483A-C746-BD18-BCD59C275C28}" sibTransId="{70FF38C2-6252-C441-89FE-4A13A45738BC}"/>
    <dgm:cxn modelId="{1E993F4F-AF53-AA48-8B5E-4BC90ECCCDCF}" type="presOf" srcId="{ED1E3835-F629-CE4A-9787-BBE4D4897409}" destId="{17821F2F-0D0C-1E49-9397-DEBD1826490D}" srcOrd="0" destOrd="0" presId="urn:microsoft.com/office/officeart/2005/8/layout/cycle8"/>
    <dgm:cxn modelId="{44668B75-E83A-BA41-A4F7-E27B472EE1F6}" type="presOf" srcId="{82DC357D-39E6-E040-9020-94A7E73C4273}" destId="{4510251F-DAA9-5447-8BEC-A83FE600E1D8}" srcOrd="0" destOrd="0" presId="urn:microsoft.com/office/officeart/2005/8/layout/cycle8"/>
    <dgm:cxn modelId="{7873E09C-3C5B-E04D-BB6E-C7E34C2051BC}" type="presOf" srcId="{37791E06-D4D4-0D4B-A65D-FE729521A97C}" destId="{3E85357A-80ED-3A4F-A1AB-2D44BF421EA3}" srcOrd="1" destOrd="0" presId="urn:microsoft.com/office/officeart/2005/8/layout/cycle8"/>
    <dgm:cxn modelId="{522859B4-FFA5-4A40-8CB7-DDE5638574DE}" type="presOf" srcId="{4E7F33D6-DA0D-1A4C-AE34-822BC96E1C4B}" destId="{CFD1E280-F7DA-2E4E-981A-3320714F5FFC}" srcOrd="0" destOrd="0" presId="urn:microsoft.com/office/officeart/2005/8/layout/cycle8"/>
    <dgm:cxn modelId="{72E208C3-BEB4-EE48-95AF-722EC8605608}" type="presOf" srcId="{37791E06-D4D4-0D4B-A65D-FE729521A97C}" destId="{9CC46F8D-7E18-E64C-B851-63592A4B801D}" srcOrd="0" destOrd="0" presId="urn:microsoft.com/office/officeart/2005/8/layout/cycle8"/>
    <dgm:cxn modelId="{2E4C5AF3-B269-B74E-9ADA-6189A1BC689B}" type="presOf" srcId="{ED1E3835-F629-CE4A-9787-BBE4D4897409}" destId="{8A5E6C49-9A7F-F04B-A20E-0E6B2B43403B}" srcOrd="1" destOrd="0" presId="urn:microsoft.com/office/officeart/2005/8/layout/cycle8"/>
    <dgm:cxn modelId="{F8A9B2BB-91B4-3240-83C2-30BC7565458B}" type="presParOf" srcId="{4510251F-DAA9-5447-8BEC-A83FE600E1D8}" destId="{9CC46F8D-7E18-E64C-B851-63592A4B801D}" srcOrd="0" destOrd="0" presId="urn:microsoft.com/office/officeart/2005/8/layout/cycle8"/>
    <dgm:cxn modelId="{897C2477-3EE6-AD48-A8A1-485BEFA5FA41}" type="presParOf" srcId="{4510251F-DAA9-5447-8BEC-A83FE600E1D8}" destId="{49FFABB8-4995-5E44-ADC4-16C73FDE4C44}" srcOrd="1" destOrd="0" presId="urn:microsoft.com/office/officeart/2005/8/layout/cycle8"/>
    <dgm:cxn modelId="{BCEE1EB2-AE15-A646-9EA1-4E8D5B41D00D}" type="presParOf" srcId="{4510251F-DAA9-5447-8BEC-A83FE600E1D8}" destId="{271B9348-5175-064A-8C4E-559A78DE5250}" srcOrd="2" destOrd="0" presId="urn:microsoft.com/office/officeart/2005/8/layout/cycle8"/>
    <dgm:cxn modelId="{F1B52ED4-5DEC-614B-8B71-9608743DA12A}" type="presParOf" srcId="{4510251F-DAA9-5447-8BEC-A83FE600E1D8}" destId="{3E85357A-80ED-3A4F-A1AB-2D44BF421EA3}" srcOrd="3" destOrd="0" presId="urn:microsoft.com/office/officeart/2005/8/layout/cycle8"/>
    <dgm:cxn modelId="{1595AEBD-D58F-4749-89AC-21E0D20FDEB9}" type="presParOf" srcId="{4510251F-DAA9-5447-8BEC-A83FE600E1D8}" destId="{CFD1E280-F7DA-2E4E-981A-3320714F5FFC}" srcOrd="4" destOrd="0" presId="urn:microsoft.com/office/officeart/2005/8/layout/cycle8"/>
    <dgm:cxn modelId="{55CBF7C9-D179-C944-AE45-F7F07E0F1903}" type="presParOf" srcId="{4510251F-DAA9-5447-8BEC-A83FE600E1D8}" destId="{4D138583-703D-FD44-A582-3ADE3C0B6039}" srcOrd="5" destOrd="0" presId="urn:microsoft.com/office/officeart/2005/8/layout/cycle8"/>
    <dgm:cxn modelId="{3EE8D317-400B-7244-AAF2-479CD4E11C97}" type="presParOf" srcId="{4510251F-DAA9-5447-8BEC-A83FE600E1D8}" destId="{215A01D4-BBDF-1C4D-AC64-4541B91974FE}" srcOrd="6" destOrd="0" presId="urn:microsoft.com/office/officeart/2005/8/layout/cycle8"/>
    <dgm:cxn modelId="{B58EA650-0CD6-6948-8690-0464C7C4226A}" type="presParOf" srcId="{4510251F-DAA9-5447-8BEC-A83FE600E1D8}" destId="{9D8DB5F3-3B68-DF43-8B9C-D7B781DB7B66}" srcOrd="7" destOrd="0" presId="urn:microsoft.com/office/officeart/2005/8/layout/cycle8"/>
    <dgm:cxn modelId="{38F4CDE1-F5B0-8D45-A68C-F9E4B1ACC83C}" type="presParOf" srcId="{4510251F-DAA9-5447-8BEC-A83FE600E1D8}" destId="{17821F2F-0D0C-1E49-9397-DEBD1826490D}" srcOrd="8" destOrd="0" presId="urn:microsoft.com/office/officeart/2005/8/layout/cycle8"/>
    <dgm:cxn modelId="{4F49539D-FBBE-8B48-8A78-B3F502ACB78E}" type="presParOf" srcId="{4510251F-DAA9-5447-8BEC-A83FE600E1D8}" destId="{CA11DE1D-2E4B-D044-B14E-4220784D7943}" srcOrd="9" destOrd="0" presId="urn:microsoft.com/office/officeart/2005/8/layout/cycle8"/>
    <dgm:cxn modelId="{B92B8EFD-0E36-5C4D-90BD-055ABC0D63C7}" type="presParOf" srcId="{4510251F-DAA9-5447-8BEC-A83FE600E1D8}" destId="{24E6C7E1-69A4-574A-8356-A443BFCADE85}" srcOrd="10" destOrd="0" presId="urn:microsoft.com/office/officeart/2005/8/layout/cycle8"/>
    <dgm:cxn modelId="{66E63260-5093-C14B-9580-511A4BE27EB7}" type="presParOf" srcId="{4510251F-DAA9-5447-8BEC-A83FE600E1D8}" destId="{8A5E6C49-9A7F-F04B-A20E-0E6B2B43403B}" srcOrd="11" destOrd="0" presId="urn:microsoft.com/office/officeart/2005/8/layout/cycle8"/>
    <dgm:cxn modelId="{BB503019-2D73-884D-B811-81F5B606C595}" type="presParOf" srcId="{4510251F-DAA9-5447-8BEC-A83FE600E1D8}" destId="{0E2ED51F-1B62-094B-883C-1220ED30D3BA}" srcOrd="12" destOrd="0" presId="urn:microsoft.com/office/officeart/2005/8/layout/cycle8"/>
    <dgm:cxn modelId="{2888359E-542E-834D-8646-9118CADC33B2}" type="presParOf" srcId="{4510251F-DAA9-5447-8BEC-A83FE600E1D8}" destId="{8BE98A9E-95CB-8D4A-81FD-94BB0AB0A02F}" srcOrd="13" destOrd="0" presId="urn:microsoft.com/office/officeart/2005/8/layout/cycle8"/>
    <dgm:cxn modelId="{C198689C-A205-B545-A017-B6E10C7F3FF6}" type="presParOf" srcId="{4510251F-DAA9-5447-8BEC-A83FE600E1D8}" destId="{48D4D471-86E5-9D45-875F-A12886970C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6F8D-7E18-E64C-B851-63592A4B801D}">
      <dsp:nvSpPr>
        <dsp:cNvPr id="0" name=""/>
        <dsp:cNvSpPr/>
      </dsp:nvSpPr>
      <dsp:spPr>
        <a:xfrm>
          <a:off x="1594748" y="330849"/>
          <a:ext cx="4275598" cy="427559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ORGANIZZAZIONE</a:t>
          </a:r>
        </a:p>
      </dsp:txBody>
      <dsp:txXfrm>
        <a:off x="3848090" y="1236869"/>
        <a:ext cx="1526999" cy="1272499"/>
      </dsp:txXfrm>
    </dsp:sp>
    <dsp:sp modelId="{CFD1E280-F7DA-2E4E-981A-3320714F5FFC}">
      <dsp:nvSpPr>
        <dsp:cNvPr id="0" name=""/>
        <dsp:cNvSpPr/>
      </dsp:nvSpPr>
      <dsp:spPr>
        <a:xfrm>
          <a:off x="1506691" y="483549"/>
          <a:ext cx="4275598" cy="4275598"/>
        </a:xfrm>
        <a:prstGeom prst="pie">
          <a:avLst>
            <a:gd name="adj1" fmla="val 1800000"/>
            <a:gd name="adj2" fmla="val 90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PERSONE</a:t>
          </a:r>
        </a:p>
      </dsp:txBody>
      <dsp:txXfrm>
        <a:off x="2524690" y="3257598"/>
        <a:ext cx="2290499" cy="1119799"/>
      </dsp:txXfrm>
    </dsp:sp>
    <dsp:sp modelId="{17821F2F-0D0C-1E49-9397-DEBD1826490D}">
      <dsp:nvSpPr>
        <dsp:cNvPr id="0" name=""/>
        <dsp:cNvSpPr/>
      </dsp:nvSpPr>
      <dsp:spPr>
        <a:xfrm>
          <a:off x="1418634" y="330849"/>
          <a:ext cx="4275598" cy="4275598"/>
        </a:xfrm>
        <a:prstGeom prst="pie">
          <a:avLst>
            <a:gd name="adj1" fmla="val 9000000"/>
            <a:gd name="adj2" fmla="val 1620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COLLETTIVITÀ</a:t>
          </a:r>
        </a:p>
      </dsp:txBody>
      <dsp:txXfrm>
        <a:off x="1913891" y="1236869"/>
        <a:ext cx="1526999" cy="1272499"/>
      </dsp:txXfrm>
    </dsp:sp>
    <dsp:sp modelId="{0E2ED51F-1B62-094B-883C-1220ED30D3BA}">
      <dsp:nvSpPr>
        <dsp:cNvPr id="0" name=""/>
        <dsp:cNvSpPr/>
      </dsp:nvSpPr>
      <dsp:spPr>
        <a:xfrm>
          <a:off x="1330421" y="66169"/>
          <a:ext cx="4804958" cy="480495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8A9E-95CB-8D4A-81FD-94BB0AB0A02F}">
      <dsp:nvSpPr>
        <dsp:cNvPr id="0" name=""/>
        <dsp:cNvSpPr/>
      </dsp:nvSpPr>
      <dsp:spPr>
        <a:xfrm>
          <a:off x="1242011" y="218599"/>
          <a:ext cx="4804958" cy="480495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D471-86E5-9D45-875F-A12886970CB3}">
      <dsp:nvSpPr>
        <dsp:cNvPr id="0" name=""/>
        <dsp:cNvSpPr/>
      </dsp:nvSpPr>
      <dsp:spPr>
        <a:xfrm>
          <a:off x="1153601" y="66169"/>
          <a:ext cx="4804958" cy="480495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CB45-0BFD-4C44-A92D-D275D0C9836F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B65E-34FF-4563-8D10-6A4B1C536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23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D4A1D1-C215-40B5-8459-14134D09A5C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B65E-34FF-4563-8D10-6A4B1C5362D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3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B65E-34FF-4563-8D10-6A4B1C5362D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97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B65E-34FF-4563-8D10-6A4B1C5362D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50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334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6731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161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92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9995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88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36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9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33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3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482" y="1972595"/>
            <a:ext cx="702023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latin typeface="Corbel" panose="020B0503020204020204" pitchFamily="34" charset="0"/>
              </a:rPr>
              <a:t>Kit riuso - </a:t>
            </a:r>
            <a:br>
              <a:rPr lang="it-IT" dirty="0">
                <a:latin typeface="Corbel" panose="020B0503020204020204" pitchFamily="34" charset="0"/>
              </a:rPr>
            </a:br>
            <a:r>
              <a:rPr lang="it-IT" dirty="0">
                <a:latin typeface="Corbel" panose="020B0503020204020204" pitchFamily="34" charset="0"/>
              </a:rPr>
              <a:t>KPI &amp; Monitoraggio</a:t>
            </a:r>
            <a:br>
              <a:rPr lang="it-IT" dirty="0">
                <a:latin typeface="Corbel" panose="020B0503020204020204" pitchFamily="34" charset="0"/>
              </a:rPr>
            </a:br>
            <a:endParaRPr lang="it-IT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EDB77-A9E5-9E43-867E-3E7883B4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8" y="1091684"/>
            <a:ext cx="11362911" cy="283351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it-IT" sz="1050" b="1" dirty="0">
                <a:solidFill>
                  <a:schemeClr val="tx1"/>
                </a:solidFill>
              </a:rPr>
              <a:t>TARGET: </a:t>
            </a:r>
            <a:r>
              <a:rPr lang="it-IT" sz="1050" dirty="0">
                <a:solidFill>
                  <a:schemeClr val="tx1"/>
                </a:solidFill>
              </a:rPr>
              <a:t>La </a:t>
            </a:r>
            <a:r>
              <a:rPr lang="it-IT" sz="1050" dirty="0" err="1">
                <a:solidFill>
                  <a:schemeClr val="tx1"/>
                </a:solidFill>
              </a:rPr>
              <a:t>survey</a:t>
            </a:r>
            <a:r>
              <a:rPr lang="it-IT" sz="1050" dirty="0">
                <a:solidFill>
                  <a:schemeClr val="tx1"/>
                </a:solidFill>
              </a:rPr>
              <a:t> di valutazione è indirizzata (con differenti tempistiche) ai seguenti attori: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Smart </a:t>
            </a:r>
            <a:r>
              <a:rPr lang="it-IT" sz="1050" dirty="0" err="1">
                <a:solidFill>
                  <a:schemeClr val="tx1"/>
                </a:solidFill>
              </a:rPr>
              <a:t>Worker</a:t>
            </a:r>
            <a:r>
              <a:rPr lang="it-IT" sz="1050" dirty="0">
                <a:solidFill>
                  <a:schemeClr val="tx1"/>
                </a:solidFill>
              </a:rPr>
              <a:t>*;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Colleghi di Smart </a:t>
            </a:r>
            <a:r>
              <a:rPr lang="it-IT" sz="1050" dirty="0" err="1">
                <a:solidFill>
                  <a:schemeClr val="tx1"/>
                </a:solidFill>
              </a:rPr>
              <a:t>Worker</a:t>
            </a:r>
            <a:r>
              <a:rPr lang="it-IT" sz="1050" dirty="0">
                <a:solidFill>
                  <a:schemeClr val="tx1"/>
                </a:solidFill>
              </a:rPr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Persone non ancora coinvolte nella sperimentazione;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Responsabili: per quest’ultimi è prevista una sezione riservata con l’obiettivo di comprendere il loro punto di vista sullo Smart </a:t>
            </a:r>
            <a:r>
              <a:rPr lang="it-IT" sz="1050" dirty="0" err="1">
                <a:solidFill>
                  <a:schemeClr val="tx1"/>
                </a:solidFill>
              </a:rPr>
              <a:t>Working</a:t>
            </a:r>
            <a:r>
              <a:rPr lang="it-IT" sz="1050" dirty="0">
                <a:solidFill>
                  <a:schemeClr val="tx1"/>
                </a:solidFill>
              </a:rPr>
              <a:t> nella gestione dei propri </a:t>
            </a:r>
            <a:r>
              <a:rPr lang="it-IT" sz="1050" dirty="0" err="1">
                <a:solidFill>
                  <a:schemeClr val="tx1"/>
                </a:solidFill>
              </a:rPr>
              <a:t>colaboratori</a:t>
            </a:r>
            <a:r>
              <a:rPr lang="it-IT" sz="105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050" b="1" dirty="0">
                <a:solidFill>
                  <a:schemeClr val="tx1"/>
                </a:solidFill>
              </a:rPr>
              <a:t>TEMPISTICHE: 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 err="1">
                <a:solidFill>
                  <a:schemeClr val="tx1"/>
                </a:solidFill>
              </a:rPr>
              <a:t>Pre</a:t>
            </a:r>
            <a:r>
              <a:rPr lang="it-IT" sz="1050" dirty="0">
                <a:solidFill>
                  <a:schemeClr val="tx1"/>
                </a:solidFill>
              </a:rPr>
              <a:t>-sperimentazione: </a:t>
            </a:r>
            <a:r>
              <a:rPr lang="it-IT" sz="1050" dirty="0" err="1">
                <a:solidFill>
                  <a:schemeClr val="tx1"/>
                </a:solidFill>
              </a:rPr>
              <a:t>survey</a:t>
            </a:r>
            <a:r>
              <a:rPr lang="it-IT" sz="1050" dirty="0">
                <a:solidFill>
                  <a:schemeClr val="tx1"/>
                </a:solidFill>
              </a:rPr>
              <a:t> precedente all’avvio della sperimentazione rivolta a futuri Smart </a:t>
            </a:r>
            <a:r>
              <a:rPr lang="it-IT" sz="1050" dirty="0" err="1">
                <a:solidFill>
                  <a:schemeClr val="tx1"/>
                </a:solidFill>
              </a:rPr>
              <a:t>Worker</a:t>
            </a:r>
            <a:r>
              <a:rPr lang="it-IT" sz="1050" dirty="0">
                <a:solidFill>
                  <a:schemeClr val="tx1"/>
                </a:solidFill>
              </a:rPr>
              <a:t> (coinvolti nel pilota di sperimentazione) e loro responsabili;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Dopo 2 mesi dall’avvio della sperimentazione: rivolta agli Smart </a:t>
            </a:r>
            <a:r>
              <a:rPr lang="it-IT" sz="1050" dirty="0" err="1">
                <a:solidFill>
                  <a:schemeClr val="tx1"/>
                </a:solidFill>
              </a:rPr>
              <a:t>Worker</a:t>
            </a:r>
            <a:r>
              <a:rPr lang="it-IT" sz="1050" dirty="0">
                <a:solidFill>
                  <a:schemeClr val="tx1"/>
                </a:solidFill>
              </a:rPr>
              <a:t> facenti parte del pilota con l’obiettivo di valutare l’avvio del progetto;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Dopo 6 mesi dall’avvio della sperimentazione: </a:t>
            </a:r>
            <a:r>
              <a:rPr lang="it-IT" sz="1050" dirty="0" err="1">
                <a:solidFill>
                  <a:schemeClr val="tx1"/>
                </a:solidFill>
              </a:rPr>
              <a:t>survey</a:t>
            </a:r>
            <a:r>
              <a:rPr lang="it-IT" sz="1050" dirty="0">
                <a:solidFill>
                  <a:schemeClr val="tx1"/>
                </a:solidFill>
              </a:rPr>
              <a:t> per valutare il periodo di sperimentazione;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050" dirty="0">
                <a:solidFill>
                  <a:schemeClr val="tx1"/>
                </a:solidFill>
              </a:rPr>
              <a:t>Dopo 1 anno dall’avvio della sperimentazione: </a:t>
            </a:r>
            <a:r>
              <a:rPr lang="it-IT" sz="1050" dirty="0" err="1">
                <a:solidFill>
                  <a:schemeClr val="tx1"/>
                </a:solidFill>
              </a:rPr>
              <a:t>survey</a:t>
            </a:r>
            <a:r>
              <a:rPr lang="it-IT" sz="1050" dirty="0">
                <a:solidFill>
                  <a:schemeClr val="tx1"/>
                </a:solidFill>
              </a:rPr>
              <a:t> rivolta anche a chi non è Smart </a:t>
            </a:r>
            <a:r>
              <a:rPr lang="it-IT" sz="1050" dirty="0" err="1">
                <a:solidFill>
                  <a:schemeClr val="tx1"/>
                </a:solidFill>
              </a:rPr>
              <a:t>Worker</a:t>
            </a:r>
            <a:r>
              <a:rPr lang="it-IT" sz="1050" dirty="0">
                <a:solidFill>
                  <a:schemeClr val="tx1"/>
                </a:solidFill>
              </a:rPr>
              <a:t>.</a:t>
            </a:r>
          </a:p>
          <a:p>
            <a:pPr indent="-457200" algn="just">
              <a:buFont typeface="Wingdings" pitchFamily="2" charset="2"/>
              <a:buChar char="§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07C7AC79-0301-0D4D-BB7D-E36B4D8C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/>
              <a:t>Survey di </a:t>
            </a:r>
            <a:r>
              <a:rPr lang="en-GB" err="1"/>
              <a:t>valutazione</a:t>
            </a:r>
            <a:br>
              <a:rPr lang="en-GB"/>
            </a:br>
            <a:r>
              <a:rPr lang="en-GB" sz="2000" i="1"/>
              <a:t>DETTAGLI (1/2)</a:t>
            </a:r>
            <a:endParaRPr lang="en-GB" i="1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254F4C6-BEC6-284A-AD2B-86F0D7951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72064"/>
              </p:ext>
            </p:extLst>
          </p:nvPr>
        </p:nvGraphicFramePr>
        <p:xfrm>
          <a:off x="304587" y="3865207"/>
          <a:ext cx="115828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26">
                  <a:extLst>
                    <a:ext uri="{9D8B030D-6E8A-4147-A177-3AD203B41FA5}">
                      <a16:colId xmlns:a16="http://schemas.microsoft.com/office/drawing/2014/main" val="1012329257"/>
                    </a:ext>
                  </a:extLst>
                </a:gridCol>
                <a:gridCol w="2480400">
                  <a:extLst>
                    <a:ext uri="{9D8B030D-6E8A-4147-A177-3AD203B41FA5}">
                      <a16:colId xmlns:a16="http://schemas.microsoft.com/office/drawing/2014/main" val="14660778"/>
                    </a:ext>
                  </a:extLst>
                </a:gridCol>
                <a:gridCol w="2480400">
                  <a:extLst>
                    <a:ext uri="{9D8B030D-6E8A-4147-A177-3AD203B41FA5}">
                      <a16:colId xmlns:a16="http://schemas.microsoft.com/office/drawing/2014/main" val="1639383917"/>
                    </a:ext>
                  </a:extLst>
                </a:gridCol>
                <a:gridCol w="2480400">
                  <a:extLst>
                    <a:ext uri="{9D8B030D-6E8A-4147-A177-3AD203B41FA5}">
                      <a16:colId xmlns:a16="http://schemas.microsoft.com/office/drawing/2014/main" val="3569867685"/>
                    </a:ext>
                  </a:extLst>
                </a:gridCol>
                <a:gridCol w="2480400">
                  <a:extLst>
                    <a:ext uri="{9D8B030D-6E8A-4147-A177-3AD203B41FA5}">
                      <a16:colId xmlns:a16="http://schemas.microsoft.com/office/drawing/2014/main" val="1499231327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897972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chemeClr val="bg1"/>
                          </a:solidFill>
                        </a:rPr>
                        <a:t>TEMPISTICHE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Smart Worker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err="1">
                          <a:solidFill>
                            <a:schemeClr val="bg1"/>
                          </a:solidFill>
                        </a:rPr>
                        <a:t>Responsabili</a:t>
                      </a:r>
                      <a:endParaRPr lang="en-GB" sz="1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err="1">
                          <a:solidFill>
                            <a:schemeClr val="bg1"/>
                          </a:solidFill>
                        </a:rPr>
                        <a:t>Colleghi</a:t>
                      </a: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 di Smart Worker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en-GB" sz="1000" err="1">
                          <a:solidFill>
                            <a:schemeClr val="bg1"/>
                          </a:solidFill>
                        </a:rPr>
                        <a:t>coinvolti</a:t>
                      </a: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000" err="1">
                          <a:solidFill>
                            <a:schemeClr val="bg1"/>
                          </a:solidFill>
                        </a:rPr>
                        <a:t>nella</a:t>
                      </a: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000" err="1">
                          <a:solidFill>
                            <a:schemeClr val="bg1"/>
                          </a:solidFill>
                        </a:rPr>
                        <a:t>sperimentazione</a:t>
                      </a:r>
                      <a:endParaRPr lang="en-GB" sz="1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33026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GB" sz="1000"/>
                        <a:t>Pre-</a:t>
                      </a:r>
                      <a:r>
                        <a:rPr lang="en-GB" sz="1000" err="1"/>
                        <a:t>sperimentazione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84771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GB" sz="1000" err="1"/>
                        <a:t>Dopo</a:t>
                      </a:r>
                      <a:r>
                        <a:rPr lang="en-GB" sz="1000"/>
                        <a:t> 2 </a:t>
                      </a:r>
                      <a:r>
                        <a:rPr lang="en-GB" sz="1000" err="1"/>
                        <a:t>mesi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63762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</a:t>
                      </a:r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 </a:t>
                      </a:r>
                      <a:r>
                        <a:rPr lang="en-GB" sz="10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mesi</a:t>
                      </a:r>
                      <a:endParaRPr lang="en-GB" sz="1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48753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GB" sz="1000" err="1"/>
                        <a:t>Dopo</a:t>
                      </a:r>
                      <a:r>
                        <a:rPr lang="en-GB" sz="1000"/>
                        <a:t> 1 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98872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567CE3-7EF4-F24F-B8A1-6CBD247349E3}"/>
              </a:ext>
            </a:extLst>
          </p:cNvPr>
          <p:cNvSpPr txBox="1"/>
          <p:nvPr/>
        </p:nvSpPr>
        <p:spPr>
          <a:xfrm>
            <a:off x="467138" y="5366206"/>
            <a:ext cx="832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*N.B. Per Smart </a:t>
            </a:r>
            <a:r>
              <a:rPr lang="it-IT" sz="1000" i="1" dirty="0" err="1"/>
              <a:t>Worker</a:t>
            </a:r>
            <a:r>
              <a:rPr lang="it-IT" sz="1000" i="1" dirty="0"/>
              <a:t> si intendono tutte le persone facenti parte del pilota di sperimentazione (sia coloro che hanno aderito all’iniziativa sottoscrivendo l’accordo, sia coloro che non hanno ancora aderito).</a:t>
            </a:r>
          </a:p>
        </p:txBody>
      </p:sp>
    </p:spTree>
    <p:extLst>
      <p:ext uri="{BB962C8B-B14F-4D97-AF65-F5344CB8AC3E}">
        <p14:creationId xmlns:p14="http://schemas.microsoft.com/office/powerpoint/2010/main" val="257110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EDB77-A9E5-9E43-867E-3E7883B4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8" y="1324153"/>
            <a:ext cx="11362911" cy="338805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it-IT" sz="1600" b="1" dirty="0">
                <a:solidFill>
                  <a:schemeClr val="tx1"/>
                </a:solidFill>
              </a:rPr>
              <a:t>AMBITI DEI QUESTIONARI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La </a:t>
            </a:r>
            <a:r>
              <a:rPr lang="it-IT" sz="1600" b="1" dirty="0" err="1">
                <a:solidFill>
                  <a:schemeClr val="tx1"/>
                </a:solidFill>
              </a:rPr>
              <a:t>survey</a:t>
            </a:r>
            <a:r>
              <a:rPr lang="it-IT" sz="1600" b="1" dirty="0">
                <a:solidFill>
                  <a:schemeClr val="tx1"/>
                </a:solidFill>
              </a:rPr>
              <a:t> di valutazione </a:t>
            </a:r>
            <a:r>
              <a:rPr lang="it-IT" sz="1600" dirty="0">
                <a:solidFill>
                  <a:schemeClr val="tx1"/>
                </a:solidFill>
              </a:rPr>
              <a:t>del progetto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pre</a:t>
            </a:r>
            <a:r>
              <a:rPr lang="it-IT" sz="1600" b="1" dirty="0">
                <a:solidFill>
                  <a:schemeClr val="tx1"/>
                </a:solidFill>
              </a:rPr>
              <a:t>-sperimentazione</a:t>
            </a:r>
            <a:r>
              <a:rPr lang="it-IT" sz="1600" dirty="0">
                <a:solidFill>
                  <a:schemeClr val="tx1"/>
                </a:solidFill>
              </a:rPr>
              <a:t> ha l’obiettivo di rilevare: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informazioni relative al clima organizzativo, al rapporto capo-collaboratore, alla conciliazione vita-lavoro, alla condivisione delle informazioni, al coordinamento con i proprio colleghi e/o responsabile, etc.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benefici e criticità attesi rispetto all’iniziativa di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Le </a:t>
            </a:r>
            <a:r>
              <a:rPr lang="it-IT" sz="1600" b="1" dirty="0" err="1">
                <a:solidFill>
                  <a:schemeClr val="tx1"/>
                </a:solidFill>
              </a:rPr>
              <a:t>survey</a:t>
            </a:r>
            <a:r>
              <a:rPr lang="it-IT" sz="1600" b="1" dirty="0">
                <a:solidFill>
                  <a:schemeClr val="tx1"/>
                </a:solidFill>
              </a:rPr>
              <a:t> di valutazione </a:t>
            </a:r>
            <a:r>
              <a:rPr lang="it-IT" sz="1600" dirty="0">
                <a:solidFill>
                  <a:schemeClr val="tx1"/>
                </a:solidFill>
              </a:rPr>
              <a:t>del progetto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b="1" dirty="0">
                <a:solidFill>
                  <a:schemeClr val="tx1"/>
                </a:solidFill>
              </a:rPr>
              <a:t>durante e post-sperimentazione </a:t>
            </a:r>
            <a:r>
              <a:rPr lang="it-IT" sz="1600" dirty="0">
                <a:solidFill>
                  <a:schemeClr val="tx1"/>
                </a:solidFill>
              </a:rPr>
              <a:t>hanno l’obiettivo di rilevare:</a:t>
            </a:r>
          </a:p>
          <a:p>
            <a:pPr marL="188913" indent="-188913"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livello e caratteristiche di adozione dello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endParaRPr lang="it-IT" sz="1600" dirty="0">
              <a:solidFill>
                <a:schemeClr val="tx1"/>
              </a:solidFill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benefici conseguiti dal punto di vista dell’organizzazione, delle persone e della sostenibilità ambientale</a:t>
            </a:r>
          </a:p>
          <a:p>
            <a:pPr marL="182563" indent="-182563"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principali criticità emerse durante le giornate di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endParaRPr lang="it-IT" sz="1600" dirty="0">
              <a:solidFill>
                <a:schemeClr val="tx1"/>
              </a:solidFill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motivi alla base della non adozione allo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endParaRPr lang="it-IT" sz="1600" dirty="0">
              <a:solidFill>
                <a:schemeClr val="tx1"/>
              </a:solidFill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</a:rPr>
              <a:t>possibili sviluppi futuri dello Smart </a:t>
            </a:r>
            <a:r>
              <a:rPr lang="it-IT" sz="1600" dirty="0" err="1">
                <a:solidFill>
                  <a:schemeClr val="tx1"/>
                </a:solidFill>
              </a:rPr>
              <a:t>Working</a:t>
            </a:r>
            <a:r>
              <a:rPr lang="it-IT" sz="1600" dirty="0">
                <a:solidFill>
                  <a:schemeClr val="tx1"/>
                </a:solidFill>
              </a:rPr>
              <a:t> (commenti e/o suggerimenti per migliorare l’iniziativa)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07C7AC79-0301-0D4D-BB7D-E36B4D8C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/>
              <a:t>Survey di </a:t>
            </a:r>
            <a:r>
              <a:rPr lang="en-GB" err="1"/>
              <a:t>valutazione</a:t>
            </a:r>
            <a:br>
              <a:rPr lang="en-GB"/>
            </a:br>
            <a:r>
              <a:rPr lang="en-GB" sz="2000" i="1"/>
              <a:t>DETTAGLI (2/2)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82131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5F25EF2-E099-9649-A284-B18E986B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/>
              <a:t>Layout </a:t>
            </a:r>
            <a:r>
              <a:rPr lang="en-GB" err="1"/>
              <a:t>dinamico</a:t>
            </a:r>
            <a:br>
              <a:rPr lang="en-GB"/>
            </a:br>
            <a:r>
              <a:rPr lang="en-GB" sz="2000" i="1"/>
              <a:t>DETTAGLI</a:t>
            </a:r>
            <a:endParaRPr lang="en-GB" i="1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A6DACD3-5881-A746-ACC8-59C667AF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324153"/>
            <a:ext cx="10515600" cy="338805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it-IT" sz="1600">
                <a:solidFill>
                  <a:schemeClr val="tx1"/>
                </a:solidFill>
              </a:rPr>
              <a:t>Il layout dinamico consiste in un </a:t>
            </a:r>
            <a:r>
              <a:rPr lang="it-IT" sz="1600" b="1">
                <a:solidFill>
                  <a:schemeClr val="tx1"/>
                </a:solidFill>
              </a:rPr>
              <a:t>file </a:t>
            </a:r>
            <a:r>
              <a:rPr lang="it-IT" sz="1600" b="1" err="1">
                <a:solidFill>
                  <a:schemeClr val="tx1"/>
                </a:solidFill>
              </a:rPr>
              <a:t>excel</a:t>
            </a:r>
            <a:r>
              <a:rPr lang="it-IT" sz="1600" b="1">
                <a:solidFill>
                  <a:schemeClr val="tx1"/>
                </a:solidFill>
              </a:rPr>
              <a:t> </a:t>
            </a:r>
            <a:r>
              <a:rPr lang="it-IT" sz="1600">
                <a:solidFill>
                  <a:schemeClr val="tx1"/>
                </a:solidFill>
              </a:rPr>
              <a:t>al cui interno sono contenuti degli </a:t>
            </a:r>
            <a:r>
              <a:rPr lang="it-IT" sz="1600" b="1" err="1">
                <a:solidFill>
                  <a:schemeClr val="tx1"/>
                </a:solidFill>
              </a:rPr>
              <a:t>sheet</a:t>
            </a:r>
            <a:r>
              <a:rPr lang="it-IT" sz="1600">
                <a:solidFill>
                  <a:schemeClr val="tx1"/>
                </a:solidFill>
              </a:rPr>
              <a:t> di diversa natura, il cui fine ultimo è quello di provvedere al </a:t>
            </a:r>
            <a:r>
              <a:rPr lang="it-IT" sz="1600" b="1">
                <a:solidFill>
                  <a:schemeClr val="tx1"/>
                </a:solidFill>
              </a:rPr>
              <a:t>calcolo deli indicatori della Dashboard KPI </a:t>
            </a:r>
            <a:r>
              <a:rPr lang="it-IT" sz="1600">
                <a:solidFill>
                  <a:schemeClr val="tx1"/>
                </a:solidFill>
              </a:rPr>
              <a:t>e a fornire una loro </a:t>
            </a:r>
            <a:r>
              <a:rPr lang="it-IT" sz="1600" b="1">
                <a:solidFill>
                  <a:schemeClr val="tx1"/>
                </a:solidFill>
              </a:rPr>
              <a:t>rappresentazione grafica</a:t>
            </a:r>
            <a:r>
              <a:rPr lang="it-IT" sz="1600">
                <a:solidFill>
                  <a:schemeClr val="tx1"/>
                </a:solidFill>
              </a:rPr>
              <a:t>. Di seguito vengono descritte le </a:t>
            </a:r>
            <a:r>
              <a:rPr lang="it-IT" sz="1600" b="1">
                <a:solidFill>
                  <a:schemeClr val="tx1"/>
                </a:solidFill>
              </a:rPr>
              <a:t>logiche</a:t>
            </a:r>
            <a:r>
              <a:rPr lang="it-IT" sz="1600">
                <a:solidFill>
                  <a:schemeClr val="tx1"/>
                </a:solidFill>
              </a:rPr>
              <a:t> alla basa del suo funzionamento e le sue principali </a:t>
            </a:r>
            <a:r>
              <a:rPr lang="it-IT" sz="1600" b="1">
                <a:solidFill>
                  <a:schemeClr val="tx1"/>
                </a:solidFill>
              </a:rPr>
              <a:t>sezion</a:t>
            </a:r>
            <a:r>
              <a:rPr lang="it-IT" sz="1600">
                <a:solidFill>
                  <a:schemeClr val="tx1"/>
                </a:solidFill>
              </a:rPr>
              <a:t>i: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>
                <a:solidFill>
                  <a:schemeClr val="tx1"/>
                </a:solidFill>
              </a:rPr>
              <a:t>La prima sezione prevede l’imputazione di dati relativi alle singole persone al fine di effettuare </a:t>
            </a:r>
            <a:r>
              <a:rPr lang="it-IT" sz="1600" err="1">
                <a:solidFill>
                  <a:schemeClr val="tx1"/>
                </a:solidFill>
              </a:rPr>
              <a:t>clusterizzazioni</a:t>
            </a:r>
            <a:r>
              <a:rPr lang="it-IT" sz="1600">
                <a:solidFill>
                  <a:schemeClr val="tx1"/>
                </a:solidFill>
              </a:rPr>
              <a:t> puntuali dei vari indicatori su diverse dimensioni di anagrafica dei vari indicatori;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>
                <a:solidFill>
                  <a:schemeClr val="tx1"/>
                </a:solidFill>
              </a:rPr>
              <a:t>La seconda sezione prevede l’imputazione di informazioni a livello di struttura organizzativa per il calcolo di indicatori di alto livello;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>
                <a:solidFill>
                  <a:schemeClr val="tx1"/>
                </a:solidFill>
              </a:rPr>
              <a:t>La terza sezione è finalizzata esclusivamente all’elaborazione dati;</a:t>
            </a:r>
          </a:p>
          <a:p>
            <a:pPr algn="just">
              <a:buFont typeface="Wingdings" pitchFamily="2" charset="2"/>
              <a:buChar char="§"/>
            </a:pPr>
            <a:r>
              <a:rPr lang="it-IT" sz="1600">
                <a:solidFill>
                  <a:schemeClr val="tx1"/>
                </a:solidFill>
              </a:rPr>
              <a:t>La quarta ed ultima sezione contiene la </a:t>
            </a:r>
            <a:r>
              <a:rPr lang="it-IT" sz="1600" err="1">
                <a:solidFill>
                  <a:schemeClr val="tx1"/>
                </a:solidFill>
              </a:rPr>
              <a:t>dashboard</a:t>
            </a:r>
            <a:r>
              <a:rPr lang="it-IT" sz="1600">
                <a:solidFill>
                  <a:schemeClr val="tx1"/>
                </a:solidFill>
              </a:rPr>
              <a:t> di KPI (ovvero una loro sintesi e rappresentazione grafica).</a:t>
            </a:r>
          </a:p>
        </p:txBody>
      </p:sp>
    </p:spTree>
    <p:extLst>
      <p:ext uri="{BB962C8B-B14F-4D97-AF65-F5344CB8AC3E}">
        <p14:creationId xmlns:p14="http://schemas.microsoft.com/office/powerpoint/2010/main" val="21690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50F7A-0306-4F43-8BC7-1DC3929D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66" y="1799308"/>
            <a:ext cx="4235245" cy="338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it-IT" sz="2900">
                <a:solidFill>
                  <a:schemeClr val="tx1"/>
                </a:solidFill>
              </a:rPr>
              <a:t>La </a:t>
            </a:r>
            <a:r>
              <a:rPr lang="it-IT" sz="2900" b="1" err="1">
                <a:solidFill>
                  <a:schemeClr val="tx1"/>
                </a:solidFill>
              </a:rPr>
              <a:t>dashboard</a:t>
            </a:r>
            <a:r>
              <a:rPr lang="it-IT" sz="2900" b="1">
                <a:solidFill>
                  <a:schemeClr val="tx1"/>
                </a:solidFill>
              </a:rPr>
              <a:t> KPI </a:t>
            </a:r>
            <a:r>
              <a:rPr lang="it-IT" sz="2900">
                <a:solidFill>
                  <a:schemeClr val="tx1"/>
                </a:solidFill>
              </a:rPr>
              <a:t>illustrata individua diversi indicatori da monitorare inerenti 3 </a:t>
            </a:r>
            <a:r>
              <a:rPr lang="it-IT" sz="2900" b="1">
                <a:solidFill>
                  <a:schemeClr val="tx1"/>
                </a:solidFill>
              </a:rPr>
              <a:t>macro-ambiti</a:t>
            </a:r>
          </a:p>
          <a:p>
            <a:pPr indent="-457200" algn="ctr">
              <a:buFont typeface="Wingdings" pitchFamily="2" charset="2"/>
              <a:buChar char="§"/>
            </a:pPr>
            <a:endParaRPr lang="en-GB" sz="290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53DDB4E-7A43-804C-A0EC-052B4049F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618724"/>
              </p:ext>
            </p:extLst>
          </p:nvPr>
        </p:nvGraphicFramePr>
        <p:xfrm>
          <a:off x="4450736" y="948340"/>
          <a:ext cx="7288981" cy="508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lemento grafico 4" descr="Utenti">
            <a:extLst>
              <a:ext uri="{FF2B5EF4-FFF2-40B4-BE49-F238E27FC236}">
                <a16:creationId xmlns:a16="http://schemas.microsoft.com/office/drawing/2014/main" id="{536C381E-AB1F-A242-8506-EE341EDFE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309" y="3774247"/>
            <a:ext cx="1010981" cy="1010981"/>
          </a:xfrm>
          <a:prstGeom prst="rect">
            <a:avLst/>
          </a:prstGeom>
        </p:spPr>
      </p:pic>
      <p:pic>
        <p:nvPicPr>
          <p:cNvPr id="6" name="Elemento grafico 5" descr="Albero a foglie caduche">
            <a:extLst>
              <a:ext uri="{FF2B5EF4-FFF2-40B4-BE49-F238E27FC236}">
                <a16:creationId xmlns:a16="http://schemas.microsoft.com/office/drawing/2014/main" id="{525DF622-9337-1040-9F90-F9DD4BEF4D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3487" y="1904197"/>
            <a:ext cx="858937" cy="858937"/>
          </a:xfrm>
          <a:prstGeom prst="rect">
            <a:avLst/>
          </a:prstGeom>
        </p:spPr>
      </p:pic>
      <p:pic>
        <p:nvPicPr>
          <p:cNvPr id="7" name="Elemento grafico 6" descr="Fabbrica">
            <a:extLst>
              <a:ext uri="{FF2B5EF4-FFF2-40B4-BE49-F238E27FC236}">
                <a16:creationId xmlns:a16="http://schemas.microsoft.com/office/drawing/2014/main" id="{1C02464A-A301-7F40-9C70-CAE8B6A2E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4174" y="1904197"/>
            <a:ext cx="858937" cy="858937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8FD4754-5D3B-EB4F-8014-C8B906A38151}"/>
              </a:ext>
            </a:extLst>
          </p:cNvPr>
          <p:cNvSpPr/>
          <p:nvPr/>
        </p:nvSpPr>
        <p:spPr>
          <a:xfrm>
            <a:off x="7786960" y="3155175"/>
            <a:ext cx="645677" cy="676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Elemento grafico 8" descr="Bussola">
            <a:extLst>
              <a:ext uri="{FF2B5EF4-FFF2-40B4-BE49-F238E27FC236}">
                <a16:creationId xmlns:a16="http://schemas.microsoft.com/office/drawing/2014/main" id="{CFEB17FC-2139-DF4D-833E-4D78CE5BF6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03547" y="3187088"/>
            <a:ext cx="612501" cy="612501"/>
          </a:xfrm>
          <a:prstGeom prst="rect">
            <a:avLst/>
          </a:prstGeom>
        </p:spPr>
      </p:pic>
      <p:sp>
        <p:nvSpPr>
          <p:cNvPr id="12" name="Titolo 4">
            <a:extLst>
              <a:ext uri="{FF2B5EF4-FFF2-40B4-BE49-F238E27FC236}">
                <a16:creationId xmlns:a16="http://schemas.microsoft.com/office/drawing/2014/main" id="{15E897F6-5AD7-B04F-A192-9235F1D888D0}"/>
              </a:ext>
            </a:extLst>
          </p:cNvPr>
          <p:cNvSpPr txBox="1">
            <a:spLocks/>
          </p:cNvSpPr>
          <p:nvPr/>
        </p:nvSpPr>
        <p:spPr>
          <a:xfrm>
            <a:off x="248575" y="-1165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Dashboard KPI</a:t>
            </a:r>
            <a:br>
              <a:rPr lang="en-GB"/>
            </a:br>
            <a:endParaRPr lang="en-GB" sz="2000" i="1"/>
          </a:p>
        </p:txBody>
      </p:sp>
    </p:spTree>
    <p:extLst>
      <p:ext uri="{BB962C8B-B14F-4D97-AF65-F5344CB8AC3E}">
        <p14:creationId xmlns:p14="http://schemas.microsoft.com/office/powerpoint/2010/main" val="1716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BC9BC5-0A0F-D94F-AC17-D8AB16156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14130"/>
              </p:ext>
            </p:extLst>
          </p:nvPr>
        </p:nvGraphicFramePr>
        <p:xfrm>
          <a:off x="301944" y="1101215"/>
          <a:ext cx="11588111" cy="33781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5552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4533849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1920554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172452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765704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31294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 (DATI DI UTILIZZO SMART WORKING)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570185">
                <a:tc rowSpan="7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ORGANIZZAZIONE</a:t>
                      </a: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u="none" strike="noStrike" dirty="0">
                          <a:effectLst/>
                          <a:latin typeface="+mn-lt"/>
                        </a:rPr>
                        <a:t># eleggibili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Eleggibile = potenziale Smart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Worker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base ai criteri selezionati dall’amministrazione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62099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Iscritto = ha firmato l’accordo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56614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di iscritti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iscritti/#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Iscritto = ha firmato l’accordo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03767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di fruitori su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fruitori/# iscritti)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Fruitore = iscritto con almeno 1 giornata di </a:t>
                      </a:r>
                      <a:r>
                        <a:rPr lang="it-IT" sz="110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11889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giornate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83360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giornate </a:t>
                      </a:r>
                      <a:r>
                        <a:rPr lang="it-IT" sz="1600" b="1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mese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80073"/>
                  </a:ext>
                </a:extLst>
              </a:tr>
              <a:tr h="415842">
                <a:tc vMerge="1">
                  <a:txBody>
                    <a:bodyPr/>
                    <a:lstStyle/>
                    <a:p>
                      <a:pPr algn="ctr" fontAlgn="b"/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giornate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mese in media a persona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42823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ORGANIZZAZIONE (1/4)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870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ABC9BC5-0A0F-D94F-AC17-D8AB16156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74682"/>
              </p:ext>
            </p:extLst>
          </p:nvPr>
        </p:nvGraphicFramePr>
        <p:xfrm>
          <a:off x="301944" y="1101216"/>
          <a:ext cx="11588111" cy="40726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5552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4533849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1920554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172452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765704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2297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 (DATI DI UTILIZZO SMART WORKING)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418598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ORGANIZZAZIONE</a:t>
                      </a: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 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più del 60%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18915"/>
                  </a:ext>
                </a:extLst>
              </a:tr>
              <a:tr h="4185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 su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frequenti/# iscritti)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frequenti 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più del 60%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0381"/>
                  </a:ext>
                </a:extLst>
              </a:tr>
              <a:tr h="6263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 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più del 30% e meno del 60%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46090"/>
                  </a:ext>
                </a:extLst>
              </a:tr>
              <a:tr h="6263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 su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medi/# iscritti)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 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più del 30% e meno del 60%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35921"/>
                  </a:ext>
                </a:extLst>
              </a:tr>
              <a:tr h="4185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meno del 30%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77401"/>
                  </a:ext>
                </a:extLst>
              </a:tr>
              <a:tr h="4185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 su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occasionali/# iscritti)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occasionali=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 hanno usufruito di meno del 30% di giornate di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disponibili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5561"/>
                  </a:ext>
                </a:extLst>
              </a:tr>
              <a:tr h="305288">
                <a:tc vMerge="1">
                  <a:txBody>
                    <a:bodyPr/>
                    <a:lstStyle/>
                    <a:p>
                      <a:pPr algn="ctr" fontAlgn="b"/>
                      <a:endParaRPr lang="it-IT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iscritti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non iscritti/#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10740"/>
                  </a:ext>
                </a:extLst>
              </a:tr>
              <a:tr h="305288">
                <a:tc vMerge="1">
                  <a:txBody>
                    <a:bodyPr/>
                    <a:lstStyle/>
                    <a:p>
                      <a:pPr algn="ctr" fontAlgn="b"/>
                      <a:endParaRPr lang="it-IT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fruitori su eleggibili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non fruitori/# eleggibili)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01634"/>
                  </a:ext>
                </a:extLst>
              </a:tr>
              <a:tr h="305288">
                <a:tc vMerge="1"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fruitori su iscritti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non fruitori/# iscritti)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42382"/>
                  </a:ext>
                </a:extLst>
              </a:tr>
            </a:tbl>
          </a:graphicData>
        </a:graphic>
      </p:graphicFrame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ORGANIZZAZIONE (2/4)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488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AE275E-07E0-2B4E-92D9-6E7B85439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14596"/>
              </p:ext>
            </p:extLst>
          </p:nvPr>
        </p:nvGraphicFramePr>
        <p:xfrm>
          <a:off x="287375" y="1203359"/>
          <a:ext cx="11484077" cy="41205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3280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2163974">
                  <a:extLst>
                    <a:ext uri="{9D8B030D-6E8A-4147-A177-3AD203B41FA5}">
                      <a16:colId xmlns:a16="http://schemas.microsoft.com/office/drawing/2014/main" val="236256116"/>
                    </a:ext>
                  </a:extLst>
                </a:gridCol>
                <a:gridCol w="1629875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3157538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104329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215081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23433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455597">
                <a:tc rowSpan="7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ORGANIZZAZIONE</a:t>
                      </a: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Aumento produttività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assenze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[(Giorni di assenza/giorni lavorabili mese A anno X - Giorni di assenza/giorni lavorabili mese A anno X-1)/Giorni di assenza/giorni lavorabili mese A anno X-1]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  <a:endParaRPr lang="it-IT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Specificare che tipo di assenza (es. per malattia breve, permessi/congedo familiare, aspettativa etc.)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8966"/>
                  </a:ext>
                </a:extLst>
              </a:tr>
              <a:tr h="3045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Efficientamento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risorse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straordinario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[(Ore di straordinario mese A-ore di straordinario mese A anno-1)/ore di straordinario mese A anno-1]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0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18120"/>
                  </a:ext>
                </a:extLst>
              </a:tr>
              <a:tr h="4052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Risparmio buoni pasto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totale giornate </a:t>
                      </a:r>
                      <a:r>
                        <a:rPr lang="it-IT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*valore medio ticket)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0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97706"/>
                  </a:ext>
                </a:extLst>
              </a:tr>
              <a:tr h="10598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stampe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Attraverso report automatico da sistemi di smart printing (se disponibili):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[(# di stampe mese X dell'anno A - # di stampe mese X dell'anno A-1)/# di stampe mese X dell'anno A-1]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attraverso # risme di carte acquistate (</a:t>
                      </a:r>
                      <a:r>
                        <a:rPr lang="it-IT" sz="105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medesima modalità di calcolo)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5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9542"/>
                  </a:ext>
                </a:extLst>
              </a:tr>
              <a:tr h="606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Benessere organizzativo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Engagement Index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  <a:endParaRPr lang="en-GB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-sperimentazione e </a:t>
                      </a:r>
                      <a:r>
                        <a:rPr lang="it-IT" sz="105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5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3701"/>
                  </a:ext>
                </a:extLst>
              </a:tr>
              <a:tr h="443297">
                <a:tc vMerge="1"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Efficientamento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spazi fisici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 </a:t>
                      </a: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postazioni/# dipendenti)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Trimestrale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it-IT" sz="105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03357"/>
                  </a:ext>
                </a:extLst>
              </a:tr>
              <a:tr h="443297">
                <a:tc vMerge="1">
                  <a:txBody>
                    <a:bodyPr/>
                    <a:lstStyle/>
                    <a:p>
                      <a:pPr algn="ctr" fontAlgn="b"/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costi spazi fisici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[(mq spazi post intervento spazi fisici - mq spazi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intervento spazi fisici)*costo spazio]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Trimestrale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 spazio = €/mq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65064"/>
                  </a:ext>
                </a:extLst>
              </a:tr>
            </a:tbl>
          </a:graphicData>
        </a:graphic>
      </p:graphicFrame>
      <p:sp>
        <p:nvSpPr>
          <p:cNvPr id="8" name="Titolo 4">
            <a:extLst>
              <a:ext uri="{FF2B5EF4-FFF2-40B4-BE49-F238E27FC236}">
                <a16:creationId xmlns:a16="http://schemas.microsoft.com/office/drawing/2014/main" id="{8A62E9CC-F136-0B4A-92F9-1FA1F41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ORGANIZZAZIONE (3/4)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9664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AE275E-07E0-2B4E-92D9-6E7B85439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94697"/>
              </p:ext>
            </p:extLst>
          </p:nvPr>
        </p:nvGraphicFramePr>
        <p:xfrm>
          <a:off x="146685" y="1190479"/>
          <a:ext cx="11898630" cy="40105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7614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1524683">
                  <a:extLst>
                    <a:ext uri="{9D8B030D-6E8A-4147-A177-3AD203B41FA5}">
                      <a16:colId xmlns:a16="http://schemas.microsoft.com/office/drawing/2014/main" val="236256116"/>
                    </a:ext>
                  </a:extLst>
                </a:gridCol>
                <a:gridCol w="2231183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3188970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15228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50277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ORGANIZZAZIONE</a:t>
                      </a:r>
                    </a:p>
                    <a:p>
                      <a:endParaRPr lang="en-GB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Digitalizzazione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 % dipendenti che possiedono pc portatile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pc portatile)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pc portatile/# totale popolazione dell’organizzazione)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11799"/>
                  </a:ext>
                </a:extLst>
              </a:tr>
              <a:tr h="5027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e % dipendenti che possiedono cellulare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cellulare)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cellulare/# totale popolazione dell’organizzazione)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94303"/>
                  </a:ext>
                </a:extLst>
              </a:tr>
              <a:tr h="6279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e % dipendenti che possiedono strumenti di </a:t>
                      </a:r>
                      <a:r>
                        <a:rPr lang="it-IT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endParaRPr lang="it-IT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strumento di </a:t>
                      </a:r>
                      <a:r>
                        <a:rPr lang="it-IT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dipendenti che possiedono strumento di </a:t>
                      </a:r>
                      <a:r>
                        <a:rPr lang="it-IT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/# totale popolazione dell’organizzazione)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Mensile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N.B. Selezionare lo strumento di </a:t>
                      </a:r>
                      <a:r>
                        <a:rPr lang="it-IT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più rappresentativo/maggiormente utilizzato fornito dall’amministrazione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246137"/>
                  </a:ext>
                </a:extLst>
              </a:tr>
              <a:tr h="7531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 di soddisfazione dei nuovi strumenti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N.B. Per strumenti si intendono quelli forniti dall’amministrazione</a:t>
                      </a:r>
                    </a:p>
                    <a:p>
                      <a:pPr marL="0" algn="ctr" defTabSz="914400" rtl="0" eaLnBrk="1" fontAlgn="b" latinLnBrk="0" hangingPunct="1"/>
                      <a:endParaRPr lang="it-IT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21655"/>
                  </a:ext>
                </a:extLst>
              </a:tr>
              <a:tr h="3776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Miglioramento competenze digitali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22968"/>
                  </a:ext>
                </a:extLst>
              </a:tr>
              <a:tr h="3776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vert="vert27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Digitalizzazione dei processi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28937"/>
                  </a:ext>
                </a:extLst>
              </a:tr>
            </a:tbl>
          </a:graphicData>
        </a:graphic>
      </p:graphicFrame>
      <p:sp>
        <p:nvSpPr>
          <p:cNvPr id="8" name="Titolo 4">
            <a:extLst>
              <a:ext uri="{FF2B5EF4-FFF2-40B4-BE49-F238E27FC236}">
                <a16:creationId xmlns:a16="http://schemas.microsoft.com/office/drawing/2014/main" id="{8A62E9CC-F136-0B4A-92F9-1FA1F41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ORGANIZZAZIONE (4/4)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7352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PERSONE (1/2)</a:t>
            </a:r>
            <a:endParaRPr lang="en-GB" i="1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630C83E-95A5-A342-9489-BCBB2AAF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612"/>
              </p:ext>
            </p:extLst>
          </p:nvPr>
        </p:nvGraphicFramePr>
        <p:xfrm>
          <a:off x="162232" y="1203363"/>
          <a:ext cx="11857703" cy="28559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3391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1580250">
                  <a:extLst>
                    <a:ext uri="{9D8B030D-6E8A-4147-A177-3AD203B41FA5}">
                      <a16:colId xmlns:a16="http://schemas.microsoft.com/office/drawing/2014/main" val="3955050699"/>
                    </a:ext>
                  </a:extLst>
                </a:gridCol>
                <a:gridCol w="2589975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1921398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817225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725464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17885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4434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PERSONE</a:t>
                      </a:r>
                    </a:p>
                  </a:txBody>
                  <a:tcPr marL="2525" marR="2525" marT="2525" marB="0" vert="vert27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Migliore contesto lavorativo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 di soddisfazione sullo Smart </a:t>
                      </a: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endParaRPr lang="en-GB" sz="1400" dirty="0"/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2 mesi,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05812"/>
                  </a:ext>
                </a:extLst>
              </a:tr>
              <a:tr h="5904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Rapporto</a:t>
                      </a:r>
                      <a:r>
                        <a:rPr lang="en-GB" sz="1400" b="1" dirty="0"/>
                        <a:t> capo-</a:t>
                      </a:r>
                      <a:r>
                        <a:rPr lang="en-GB" sz="1400" b="1" dirty="0" err="1"/>
                        <a:t>collaboratore</a:t>
                      </a:r>
                      <a:endParaRPr lang="en-GB" sz="1400" b="1" dirty="0"/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-sperimentazione 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46132"/>
                  </a:ext>
                </a:extLst>
              </a:tr>
              <a:tr h="10581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Risparmio economico del lavoratore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</a:t>
                      </a:r>
                      <a:r>
                        <a:rPr lang="en-GB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risparmiati</a:t>
                      </a:r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riduzione</a:t>
                      </a:r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commuting casa-</a:t>
                      </a:r>
                      <a:r>
                        <a:rPr lang="en-GB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lavoro</a:t>
                      </a:r>
                      <a:endParaRPr lang="en-GB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[#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totale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gg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fruite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distanza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casa-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lavoro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 (km)*€/km]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119505" algn="l"/>
                        </a:tabLst>
                      </a:pPr>
                      <a:r>
                        <a:rPr lang="it-IT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it-IT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distanza casa-lavoro media</a:t>
                      </a:r>
                      <a:r>
                        <a:rPr lang="it-IT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può essere reperita tramite dati anagrafici dei dipendenti o attraverso </a:t>
                      </a:r>
                      <a:r>
                        <a:rPr lang="it-IT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r>
                        <a:rPr lang="it-IT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qualitativa di valutazione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119505" algn="l"/>
                        </a:tabLst>
                      </a:pP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119505" algn="l"/>
                        </a:tabLst>
                      </a:pPr>
                      <a:r>
                        <a:rPr lang="it-IT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€/km: per i costi di percorrenza viene utilizzata una fonte ACI per autovetture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119505" algn="l"/>
                        </a:tabLst>
                      </a:pPr>
                      <a:endParaRPr lang="it-IT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7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5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 dirty="0"/>
              <a:t>Dashboard KPI</a:t>
            </a:r>
            <a:br>
              <a:rPr lang="en-GB" dirty="0"/>
            </a:br>
            <a:r>
              <a:rPr lang="en-GB" sz="2000" i="1" dirty="0"/>
              <a:t>PERSONE (2/2)</a:t>
            </a:r>
            <a:endParaRPr lang="en-GB" i="1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630C83E-95A5-A342-9489-BCBB2AAF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5127"/>
              </p:ext>
            </p:extLst>
          </p:nvPr>
        </p:nvGraphicFramePr>
        <p:xfrm>
          <a:off x="162232" y="1203363"/>
          <a:ext cx="11857703" cy="25856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3391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1580250">
                  <a:extLst>
                    <a:ext uri="{9D8B030D-6E8A-4147-A177-3AD203B41FA5}">
                      <a16:colId xmlns:a16="http://schemas.microsoft.com/office/drawing/2014/main" val="3955050699"/>
                    </a:ext>
                  </a:extLst>
                </a:gridCol>
                <a:gridCol w="2589975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1921398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817225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2725464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17885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5904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PERSONE</a:t>
                      </a:r>
                    </a:p>
                  </a:txBody>
                  <a:tcPr marL="2525" marR="2525" marT="2525" marB="0" vert="vert27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Miglioramento work-life balance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ore risparmiate per riduzione </a:t>
                      </a:r>
                      <a:r>
                        <a:rPr lang="it-IT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commuting</a:t>
                      </a:r>
                      <a:r>
                        <a:rPr lang="it-IT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casa-lavoro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totale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gg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fruite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*tempo medio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percorrenza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casa-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lavoro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</a:t>
                      </a:r>
                      <a:r>
                        <a:rPr lang="it-IT" sz="1000" i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 medio di percorrenza casa-lavoro</a:t>
                      </a:r>
                      <a:r>
                        <a:rPr lang="it-IT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può essere reperito tramite dati anagrafici dei dipendenti o attraverso </a:t>
                      </a:r>
                      <a:r>
                        <a:rPr lang="it-IT" sz="10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qualitativa di valutazione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endParaRPr lang="it-IT" sz="10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68507"/>
                  </a:ext>
                </a:extLst>
              </a:tr>
              <a:tr h="11785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Work-life balance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qualitativa</a:t>
                      </a:r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valutazione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Sulla base delle tempistiche di erogazione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/Semestrale 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Tramite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-sperimentazione e </a:t>
                      </a:r>
                      <a:r>
                        <a:rPr lang="it-IT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dopo 6 mesi e dopo 1 anno dall’avvio della sperimentazione.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 Smart Worker</a:t>
                      </a:r>
                      <a:r>
                        <a:rPr lang="it-IT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6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1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2868EF-DDB2-AB46-88E9-7CA234C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03"/>
            <a:ext cx="10515600" cy="1325563"/>
          </a:xfrm>
        </p:spPr>
        <p:txBody>
          <a:bodyPr/>
          <a:lstStyle/>
          <a:p>
            <a:r>
              <a:rPr lang="en-GB"/>
              <a:t>Dashboard KPI</a:t>
            </a:r>
            <a:br>
              <a:rPr lang="en-GB"/>
            </a:br>
            <a:r>
              <a:rPr lang="en-GB" sz="2000" i="1"/>
              <a:t>COLLETTIVITA’</a:t>
            </a:r>
            <a:endParaRPr lang="en-GB" i="1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630C83E-95A5-A342-9489-BCBB2AAF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55201"/>
              </p:ext>
            </p:extLst>
          </p:nvPr>
        </p:nvGraphicFramePr>
        <p:xfrm>
          <a:off x="287376" y="1203360"/>
          <a:ext cx="11473216" cy="26746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3723">
                  <a:extLst>
                    <a:ext uri="{9D8B030D-6E8A-4147-A177-3AD203B41FA5}">
                      <a16:colId xmlns:a16="http://schemas.microsoft.com/office/drawing/2014/main" val="3175106531"/>
                    </a:ext>
                  </a:extLst>
                </a:gridCol>
                <a:gridCol w="2155504">
                  <a:extLst>
                    <a:ext uri="{9D8B030D-6E8A-4147-A177-3AD203B41FA5}">
                      <a16:colId xmlns:a16="http://schemas.microsoft.com/office/drawing/2014/main" val="4067995687"/>
                    </a:ext>
                  </a:extLst>
                </a:gridCol>
                <a:gridCol w="2882685">
                  <a:extLst>
                    <a:ext uri="{9D8B030D-6E8A-4147-A177-3AD203B41FA5}">
                      <a16:colId xmlns:a16="http://schemas.microsoft.com/office/drawing/2014/main" val="1642885134"/>
                    </a:ext>
                  </a:extLst>
                </a:gridCol>
                <a:gridCol w="2238472">
                  <a:extLst>
                    <a:ext uri="{9D8B030D-6E8A-4147-A177-3AD203B41FA5}">
                      <a16:colId xmlns:a16="http://schemas.microsoft.com/office/drawing/2014/main" val="2030065302"/>
                    </a:ext>
                  </a:extLst>
                </a:gridCol>
                <a:gridCol w="1326138">
                  <a:extLst>
                    <a:ext uri="{9D8B030D-6E8A-4147-A177-3AD203B41FA5}">
                      <a16:colId xmlns:a16="http://schemas.microsoft.com/office/drawing/2014/main" val="2146698085"/>
                    </a:ext>
                  </a:extLst>
                </a:gridCol>
                <a:gridCol w="1686694">
                  <a:extLst>
                    <a:ext uri="{9D8B030D-6E8A-4147-A177-3AD203B41FA5}">
                      <a16:colId xmlns:a16="http://schemas.microsoft.com/office/drawing/2014/main" val="3962307343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 AMBITO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BENEFICI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KPI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MISURAZIONE</a:t>
                      </a:r>
                      <a:endParaRPr lang="it-IT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FREQUENZA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08245"/>
                  </a:ext>
                </a:extLst>
              </a:tr>
              <a:tr h="65129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COLLETTIVITA’</a:t>
                      </a:r>
                    </a:p>
                  </a:txBody>
                  <a:tcPr marL="2525" marR="2525" marT="2525" marB="0"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Riduzione inquinamento atmosferico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Riduzione emissioni di CO2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(Km risparmiati per </a:t>
                      </a:r>
                      <a:r>
                        <a:rPr lang="it-IT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commuting</a:t>
                      </a: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*gr CO2/km)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tale calcolo si considera l’utilizzo di una utilitaria di media cilindrata pari ad un valore di emissione Co2/</a:t>
                      </a:r>
                      <a:r>
                        <a:rPr lang="it-IT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 pari a 133</a:t>
                      </a:r>
                      <a:endParaRPr lang="it-IT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8966"/>
                  </a:ext>
                </a:extLst>
              </a:tr>
              <a:tr h="6512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Valorizzazione</a:t>
                      </a:r>
                      <a:r>
                        <a:rPr lang="en-GB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600" b="1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territorio</a:t>
                      </a:r>
                      <a:endParaRPr lang="en-GB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aziende sul territorio che hanno avviato progetti di Smart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endParaRPr lang="en-GB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Annuale</a:t>
                      </a:r>
                      <a:endParaRPr lang="en-GB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 valutare in base alla disponibilità di dati da fonti interne/esterne</a:t>
                      </a:r>
                      <a:r>
                        <a:rPr lang="it-IT" sz="1100" dirty="0">
                          <a:effectLst/>
                          <a:latin typeface="+mn-lt"/>
                        </a:rPr>
                        <a:t> 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64823"/>
                  </a:ext>
                </a:extLst>
              </a:tr>
              <a:tr h="5873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525" marR="2525" marT="2525" marB="0"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spazi di </a:t>
                      </a:r>
                      <a:r>
                        <a:rPr lang="it-IT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coworking</a:t>
                      </a:r>
                      <a:r>
                        <a:rPr lang="it-IT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presenti sul territorio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it-IT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u="none" strike="noStrik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Annuale</a:t>
                      </a: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 valutare in base alla disponibilità di dati da fonti interne/esterne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5" marR="2525" marT="2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6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4469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6" ma:contentTypeDescription="Creare un nuovo documento." ma:contentTypeScope="" ma:versionID="8b111e4734d098694fab975a736e5ece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5002aa01b6e95bb5891aca66e5222117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848A18-C986-44BB-B778-D95789D71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0d2e8-0f51-44b6-8e45-748a74c129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BE449-9FEB-4DBF-AB48-7D635E5C20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A063EF-3472-4D1C-AE12-6A20863CFD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1765</Words>
  <Application>Microsoft Office PowerPoint</Application>
  <PresentationFormat>Widescreen</PresentationFormat>
  <Paragraphs>282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1_Tema di Office</vt:lpstr>
      <vt:lpstr>Kit riuso -  KPI &amp; Monitoraggio </vt:lpstr>
      <vt:lpstr>Presentazione standard di PowerPoint</vt:lpstr>
      <vt:lpstr>Dashboard KPI ORGANIZZAZIONE (1/4)</vt:lpstr>
      <vt:lpstr>Dashboard KPI ORGANIZZAZIONE (2/4)</vt:lpstr>
      <vt:lpstr>Dashboard KPI ORGANIZZAZIONE (3/4)</vt:lpstr>
      <vt:lpstr>Dashboard KPI ORGANIZZAZIONE (4/4)</vt:lpstr>
      <vt:lpstr>Dashboard KPI PERSONE (1/2)</vt:lpstr>
      <vt:lpstr>Dashboard KPI PERSONE (2/2)</vt:lpstr>
      <vt:lpstr>Dashboard KPI COLLETTIVITA’</vt:lpstr>
      <vt:lpstr>Survey di valutazione DETTAGLI (1/2)</vt:lpstr>
      <vt:lpstr>Survey di valutazione DETTAGLI (2/2)</vt:lpstr>
      <vt:lpstr>Layout dinamico DETTAGLI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VeLA Veloce, Leggero, Agile: Smart Working per la PA  </dc:title>
  <dc:creator>Sparaco Stefania</dc:creator>
  <cp:lastModifiedBy>Sparaco Stefania</cp:lastModifiedBy>
  <cp:revision>1</cp:revision>
  <dcterms:created xsi:type="dcterms:W3CDTF">2018-09-05T06:50:41Z</dcterms:created>
  <dcterms:modified xsi:type="dcterms:W3CDTF">2020-02-05T11:10:23Z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  <property fmtid="{D5CDD505-2E9C-101B-9397-08002B2CF9AE}" pid="3" name="AuthorIds_UIVersion_2560">
    <vt:lpwstr>6</vt:lpwstr>
  </property>
  <property fmtid="{D5CDD505-2E9C-101B-9397-08002B2CF9AE}" pid="4" name="AuthorIds_UIVersion_9728">
    <vt:lpwstr>14</vt:lpwstr>
  </property>
  <property fmtid="{D5CDD505-2E9C-101B-9397-08002B2CF9AE}" pid="5" name="AuthorIds_UIVersion_10240">
    <vt:lpwstr>14</vt:lpwstr>
  </property>
  <property fmtid="{D5CDD505-2E9C-101B-9397-08002B2CF9AE}" pid="6" name="AuthorIds_UIVersion_10752">
    <vt:lpwstr>14</vt:lpwstr>
  </property>
  <property fmtid="{D5CDD505-2E9C-101B-9397-08002B2CF9AE}" pid="7" name="AuthorIds_UIVersion_11776">
    <vt:lpwstr>14</vt:lpwstr>
  </property>
  <property fmtid="{D5CDD505-2E9C-101B-9397-08002B2CF9AE}" pid="8" name="AuthorIds_UIVersion_13824">
    <vt:lpwstr>6</vt:lpwstr>
  </property>
  <property fmtid="{D5CDD505-2E9C-101B-9397-08002B2CF9AE}" pid="9" name="AuthorIds_UIVersion_14336">
    <vt:lpwstr>14</vt:lpwstr>
  </property>
  <property fmtid="{D5CDD505-2E9C-101B-9397-08002B2CF9AE}" pid="10" name="AuthorIds_UIVersion_9216">
    <vt:lpwstr>14</vt:lpwstr>
  </property>
</Properties>
</file>