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01975-91DB-4F71-8D2A-98077D8A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FD7D99-F133-4FB6-ACAB-7FEB92041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B7BE94-951E-44F6-A5FE-B8BF1C7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3F7495-1BC7-4640-9A37-90E94868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11C4E-7B9C-4D48-BBE4-56A486AD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2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28C47-6677-4C14-A4E3-9708976C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0AEBAB-5ED5-403A-93C9-B77F91C2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8858CE-339F-4BEE-B4FA-7AD289FE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099BA7-25B7-4045-87BF-A40E6F9C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08D291-F8CD-429E-A2DA-3AA0954C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58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5B1D97-58A8-4828-960B-C984B4B9A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B6F0E5-C883-4019-BD3A-E6AABE19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7CD375-D20C-4CD8-AD76-0039F393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49EDD4-61CB-490E-82C5-13B9C83C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F3748A-E75F-4365-A0FD-736A3D7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2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0ABA8-855C-4A62-BC19-EB2AF9C1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8C6051-BE9B-48DF-A141-BBCCA3E1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77CC46-5600-476D-BFBB-D48793BE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2474F6-6B38-4667-B0D4-F16E9CD3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8EFAA-7CB7-4BB3-A1B7-DE031E6A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36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621D0-9793-4EDD-B694-A49FBEB5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8EBB9F-591B-42E3-AEC0-EA05C968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DDE66F-284F-4645-80E4-0C0CC595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2D18FD-19D7-434D-A7DE-63920768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E369B8-8E80-4680-BB36-26DD1A63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7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9AAD0-D62E-435E-A19D-47852BED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A516B7-AEAD-4726-A0EF-D8AFBE772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B13FAB-CF5E-4419-A496-E7122846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4CBCEB-E0AE-4293-9ED4-DEFB5E4F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3FE1D9-76A1-43A6-BA9E-48BF6212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5E3518-ED4C-4ED6-A83C-AAE1C205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81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10E59-66EE-451D-B69B-E3A2969F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584DCB-5B46-4384-95BE-B24886DF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7C210A-EDE6-49EB-822D-A165C39D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C5FEFB6-064F-4B5E-BB4D-C4079751B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53D029-8214-4525-B98B-0929C78B1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E59022-28B6-4C17-8A45-D7C4E61A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C60938-99B7-4710-A5A2-B3E9D69A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A64ACA-D302-404E-A5A2-877DA202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56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354A9-878E-421A-934A-2424DFB7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6E03D3-FEEE-432A-89C7-02EACF6B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F1F48C-A4EC-46F5-82A1-3F3216F0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60AC1D-5E75-46FB-9E92-5D511D39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0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0B6C70-A12C-498B-BF58-04FFB05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F047A28-3F60-4954-BCD4-2C0DC1E9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58C60D-330F-47FD-ABB1-B98E5E07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36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6171B-73AA-45C9-8FC5-4E4C9C7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20960A-B18B-41E3-AB08-3D6405CB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56ECE-A73C-4E55-BCE0-F2207B1C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D740A8-97A0-45B3-ADDA-2119BB4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459F99-2ACE-46DB-AB8F-5FA0F9E5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ED516B-F453-4B17-9C6E-E61F79C8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4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9FDFC-3464-4DC9-B2CB-99AD9FBE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56BE51-B4EF-493A-8D22-877878BE9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89E945-4697-4921-896C-C47D3C76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8F6B1F-E4A7-44E5-9EDF-5E35320F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CDD01B-BE88-495A-AEF6-80457BD0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CFF3FD-0A5C-495F-9211-2AD36FD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50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CB32A8-0D15-48D0-84AA-8E9927C6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A93A39-BBE2-47BD-A1CE-D4313E82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96C80-48D3-4E9A-9976-0207A301B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ECEE1-1D00-454A-8259-D1B5C522F15C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4EB661-39BD-4E87-AB6E-E2D0BB856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D2B552-8113-4C85-8C84-CD1BF46A4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BD08-E126-41B5-B588-3FC45E112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1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47v5Nl5g7Q&amp;list=RDw47v5Nl5g7Q&amp;start_radio=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35FDF51-124B-4FFA-B6C3-437CCF60A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it-IT" sz="5100" dirty="0">
                <a:solidFill>
                  <a:srgbClr val="FFFFFF"/>
                </a:solidFill>
              </a:rPr>
              <a:t>Quadro Strategico e </a:t>
            </a:r>
            <a:r>
              <a:rPr lang="it-IT" sz="5100" dirty="0" err="1">
                <a:solidFill>
                  <a:srgbClr val="FFFFFF"/>
                </a:solidFill>
              </a:rPr>
              <a:t>fcs</a:t>
            </a:r>
            <a:r>
              <a:rPr lang="it-IT" sz="5100" dirty="0">
                <a:solidFill>
                  <a:srgbClr val="FFFFFF"/>
                </a:solidFill>
              </a:rPr>
              <a:t> dello </a:t>
            </a:r>
            <a:r>
              <a:rPr lang="it-IT" sz="5100">
                <a:solidFill>
                  <a:srgbClr val="FFFFFF"/>
                </a:solidFill>
              </a:rPr>
              <a:t>smart working</a:t>
            </a:r>
            <a:endParaRPr lang="it-IT" sz="51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E23576-2D4A-4BB8-9880-01454B738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sz="800">
                <a:solidFill>
                  <a:srgbClr val="FFFFFF"/>
                </a:solidFill>
              </a:rPr>
              <a:t>Francesco Raphael Frieri</a:t>
            </a:r>
          </a:p>
          <a:p>
            <a:r>
              <a:rPr lang="it-IT" sz="800">
                <a:solidFill>
                  <a:srgbClr val="FFFFFF"/>
                </a:solidFill>
              </a:rPr>
              <a:t>DG REII Regione Emilia-Romagna</a:t>
            </a:r>
          </a:p>
          <a:p>
            <a:r>
              <a:rPr lang="it-IT" sz="800">
                <a:solidFill>
                  <a:srgbClr val="FFFFFF"/>
                </a:solidFill>
              </a:rPr>
              <a:t>Bologna, 8 aprile 2019</a:t>
            </a:r>
          </a:p>
          <a:p>
            <a:endParaRPr lang="it-IT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338768A-0C83-473E-B6CA-95F7EBE67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1063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2E10-D069-4E89-922F-0360F78F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1100"/>
          </a:p>
          <a:p>
            <a:pPr marL="0" indent="0">
              <a:buNone/>
            </a:pPr>
            <a:endParaRPr lang="it-IT" sz="1100"/>
          </a:p>
          <a:p>
            <a:pPr marL="0" indent="0">
              <a:buNone/>
            </a:pPr>
            <a:endParaRPr lang="it-IT" sz="1100"/>
          </a:p>
          <a:p>
            <a:pPr marL="0" indent="0">
              <a:buNone/>
            </a:pPr>
            <a:endParaRPr lang="it-IT" sz="1100"/>
          </a:p>
          <a:p>
            <a:endParaRPr lang="it-IT" sz="1100"/>
          </a:p>
          <a:p>
            <a:endParaRPr lang="it-IT" sz="1100"/>
          </a:p>
          <a:p>
            <a:endParaRPr lang="it-IT" sz="1100"/>
          </a:p>
          <a:p>
            <a:pPr marL="0" indent="0">
              <a:buNone/>
            </a:pPr>
            <a:endParaRPr lang="it-IT" sz="1100"/>
          </a:p>
          <a:p>
            <a:pPr marL="0" indent="0">
              <a:buNone/>
            </a:pPr>
            <a:r>
              <a:rPr lang="it-IT" sz="1100">
                <a:hlinkClick r:id="rId3"/>
              </a:rPr>
              <a:t>https://www.youtube.com/watch?v=w47v5Nl5g7Q&amp;list=RDw47v5Nl5g7Q&amp;start_radio=1</a:t>
            </a:r>
            <a:r>
              <a:rPr lang="it-IT" sz="1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0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D2FDDCB1-BBCE-42EC-877D-3C77EF7F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" r="-2" b="1336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3" name="Segnaposto contenuto 7">
            <a:extLst>
              <a:ext uri="{FF2B5EF4-FFF2-40B4-BE49-F238E27FC236}">
                <a16:creationId xmlns:a16="http://schemas.microsoft.com/office/drawing/2014/main" id="{4E7A16FF-6DD0-40F5-B64E-C4708AA6E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r="3997" b="-1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36" name="Picture 33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A8E806-298F-40E3-B886-004E602E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000000"/>
                </a:solidFill>
              </a:rPr>
              <a:t>O nello spazio o in miniera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595303-13F2-480C-B27F-2842AC15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Art. 52 </a:t>
            </a:r>
            <a:r>
              <a:rPr lang="en-US" sz="2000" dirty="0" err="1">
                <a:solidFill>
                  <a:srgbClr val="000000"/>
                </a:solidFill>
              </a:rPr>
              <a:t>Dlgs</a:t>
            </a:r>
            <a:r>
              <a:rPr lang="en-US" sz="2000" dirty="0">
                <a:solidFill>
                  <a:srgbClr val="000000"/>
                </a:solidFill>
              </a:rPr>
              <a:t> 165/2001 “</a:t>
            </a:r>
            <a:r>
              <a:rPr lang="en-US" sz="2000" dirty="0" err="1">
                <a:solidFill>
                  <a:srgbClr val="000000"/>
                </a:solidFill>
              </a:rPr>
              <a:t>Disciplina</a:t>
            </a:r>
            <a:r>
              <a:rPr lang="en-US" sz="2000" dirty="0">
                <a:solidFill>
                  <a:srgbClr val="000000"/>
                </a:solidFill>
              </a:rPr>
              <a:t> delle </a:t>
            </a:r>
            <a:r>
              <a:rPr lang="en-US" sz="2000" dirty="0" err="1">
                <a:solidFill>
                  <a:srgbClr val="000000"/>
                </a:solidFill>
              </a:rPr>
              <a:t>mansioni</a:t>
            </a:r>
            <a:r>
              <a:rPr lang="en-US" sz="2000" dirty="0">
                <a:solidFill>
                  <a:srgbClr val="000000"/>
                </a:solidFill>
              </a:rPr>
              <a:t>” 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Art. 151, comma 2, T.U.E.L. </a:t>
            </a:r>
            <a:r>
              <a:rPr lang="en-US" sz="2000" dirty="0" err="1">
                <a:solidFill>
                  <a:srgbClr val="000000"/>
                </a:solidFill>
              </a:rPr>
              <a:t>Dlgs</a:t>
            </a:r>
            <a:r>
              <a:rPr lang="en-US" sz="2000" dirty="0">
                <a:solidFill>
                  <a:srgbClr val="000000"/>
                </a:solidFill>
              </a:rPr>
              <a:t> 267/2000 “</a:t>
            </a:r>
            <a:r>
              <a:rPr lang="en-US" sz="2000" dirty="0" err="1">
                <a:solidFill>
                  <a:srgbClr val="000000"/>
                </a:solidFill>
              </a:rPr>
              <a:t>Strategia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connessa</a:t>
            </a:r>
            <a:r>
              <a:rPr lang="en-US" sz="2000" dirty="0">
                <a:solidFill>
                  <a:srgbClr val="000000"/>
                </a:solidFill>
              </a:rPr>
              <a:t> al </a:t>
            </a:r>
            <a:r>
              <a:rPr lang="en-US" sz="2000" dirty="0" err="1">
                <a:solidFill>
                  <a:srgbClr val="000000"/>
                </a:solidFill>
              </a:rPr>
              <a:t>mandato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amministrativo</a:t>
            </a:r>
            <a:r>
              <a:rPr lang="en-US" sz="2000" dirty="0">
                <a:solidFill>
                  <a:srgbClr val="000000"/>
                </a:solidFill>
              </a:rPr>
              <a:t>”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FC6AA3-4E1F-4D97-813C-4E81F045B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r="145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2EE450-0FAF-473F-B5B5-1CE29CC5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Leadership e controllo visivo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B808F7B-0B7A-41DE-8DC7-996554BEE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763BB8-A1B4-48FD-9D5F-1DFDFBB7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Fiducia e programmazione a medio termine</a:t>
            </a:r>
          </a:p>
        </p:txBody>
      </p:sp>
    </p:spTree>
    <p:extLst>
      <p:ext uri="{BB962C8B-B14F-4D97-AF65-F5344CB8AC3E}">
        <p14:creationId xmlns:p14="http://schemas.microsoft.com/office/powerpoint/2010/main" val="76866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Quadro Strategico e fcs dello smart working</vt:lpstr>
      <vt:lpstr>Presentazione standard di PowerPoint</vt:lpstr>
      <vt:lpstr>O nello spazio o in miniera</vt:lpstr>
      <vt:lpstr>Leadership e controllo visivo</vt:lpstr>
      <vt:lpstr>Fiducia e programmazione a medio termine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Quadro Strategico e fcs dello smart worjing</dc:title>
  <dc:creator>Frieri Francesco Raphael</dc:creator>
  <cp:lastModifiedBy>Sparaco Stefania</cp:lastModifiedBy>
  <cp:revision>6</cp:revision>
  <dcterms:created xsi:type="dcterms:W3CDTF">2019-04-08T06:21:38Z</dcterms:created>
  <dcterms:modified xsi:type="dcterms:W3CDTF">2019-04-08T07:35:38Z</dcterms:modified>
</cp:coreProperties>
</file>