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5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E060D-E090-4AB6-9580-536E28885270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F252-CF70-4442-A82D-A940423E7D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0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D4A1D1-C215-40B5-8459-14134D09A5C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C3612-120D-4B1B-84B6-5ADE4482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45A54E-3B78-4C7F-A89E-EF2547E7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9D317-A9CD-4F96-BEED-26B4D29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416CC-19F0-483F-A01C-8574A9C0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E1C1C7-6A24-42F0-A5CA-D736E57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3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BCC29-657E-47EB-9FFD-77572184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52D6A2-11F1-4274-87E1-0B8F92C28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4B39D-E392-4B45-B4AE-1E957BD5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01A764-EAC7-40E4-96D3-E2E2C018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34A2DF-2912-444A-B696-6652468F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78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FADE25-4932-4482-BE2D-331B35E13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5EC332-06F4-492F-AAC6-A099C5C4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A63717-990C-4CAD-A8D3-B81F5796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4956E8-A02F-49B5-9DAC-1CC2996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43C82-D5D2-48BF-8FBE-F8F80D5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61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4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5954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89816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6147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3561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98848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771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5819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8A2D1-D1AD-4622-BC6D-2ED40898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B42DBE-05C4-4F2D-BDAA-5A59EA41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13F548-C0CA-4C85-86BF-59D39FD8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F64F-927A-484E-81A3-308A14D3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260E34-F077-4201-A66B-F3C3057B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467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20194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4810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161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55C50-0506-45F6-8667-8E690DA7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35D66D-C88F-4372-BAF4-B5CD670E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847D29-2C7F-4C74-86BF-A499E49A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6C19B1-38C4-4AD0-A48D-5BC444E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4D1CF-AA59-4564-868A-F2FFBD00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3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E11A0-9BAA-4883-9244-2967D933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CC70E-982F-4F09-8718-CEE9DF93C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059520-C6D8-4F3B-99A2-B72AE4E6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E9053F-B78E-4B04-AB4D-73E0E24D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6161DC-54F3-4DCB-8582-407C415F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8CB054-1406-447F-B0ED-93A6A761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D0731-695C-4A00-A4B3-A6E840EF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4452A8-648D-4829-BB5F-DD9B874E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EE5882-C80B-4E8A-92B5-9CFEF569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427FB8-5E66-4C04-BE45-FC1F4ADCD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319554-52AA-4F8C-89C3-FEEA39AC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615022-1E3B-452C-BC9F-D37738C6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1A986CD-42F0-4DB4-9A51-10E0219F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41E75F-715A-4101-8904-E4B367AA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14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94619-3AD8-499F-8029-E0823524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1D217E-2E35-4334-B811-E6ABCA37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E78114-6177-4552-BAF3-ADF4F4D4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CB6EC0-D3A8-4117-AFBB-7AEDD08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2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DFF3DE-9568-45FE-99E1-5289CB7F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326E45-DDC6-447B-AC2A-24DA2CCB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48A9BE-A668-4F27-B816-260074A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4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C8727-DD1E-467C-A5E8-207EDF26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19B6-8138-43D8-A7FE-5C0C1DC8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119758-1763-4C08-943B-F16B2DD2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01519-4A2B-4A78-9FBB-54DE07B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437095-FABD-4517-B756-C363F218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C59416-E773-4FE8-B391-9E0DFA79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1B324-1449-4F4B-90C0-683EF565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E53152-5F28-4330-B968-61C4581EB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EB3AC8-CA9E-41B9-A00B-D8A5623D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5ED37-B466-45B6-A9FC-22535628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3E727-CAC2-44E4-A533-2270348C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C3084-4521-4103-9147-1A55A74C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1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ED7FD3-3F04-493D-9444-3707D9D0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51443E-4916-4B87-8E22-C2465BE5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2CFF9-BB3C-40F1-BE75-80BC934F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6676-30B9-4FB5-A25B-853528FB36D7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54AE23-2AD3-4EF9-9D9A-A6A2E3951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D0B41-9C35-4175-B786-76D323BC3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9422-E319-4F7E-972B-D09A14F72D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9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2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0" y="1972595"/>
            <a:ext cx="5875865" cy="2387600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latin typeface="Corbel" panose="020B0503020204020204" pitchFamily="34" charset="0"/>
              </a:rPr>
              <a:t>Diffusione di modelli organizzativi vincenti nella PA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7084D-86A6-4610-AC8B-9C37FB6F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100" y="4688716"/>
            <a:ext cx="6218766" cy="1195249"/>
          </a:xfrm>
        </p:spPr>
        <p:txBody>
          <a:bodyPr>
            <a:normAutofit/>
          </a:bodyPr>
          <a:lstStyle/>
          <a:p>
            <a:pPr algn="r"/>
            <a:r>
              <a:rPr lang="it-IT" sz="3600" dirty="0">
                <a:solidFill>
                  <a:schemeClr val="bg2">
                    <a:lumMod val="90000"/>
                  </a:schemeClr>
                </a:solidFill>
              </a:rPr>
              <a:t>Stefania Sparaco</a:t>
            </a:r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7" descr="Immagine che contiene tavolo, torta, interni, sedendo&#10;&#10;Descrizione generata automaticamente">
            <a:extLst>
              <a:ext uri="{FF2B5EF4-FFF2-40B4-BE49-F238E27FC236}">
                <a16:creationId xmlns:a16="http://schemas.microsoft.com/office/drawing/2014/main" id="{6B68F916-EBF0-4E8F-B00C-0257761B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Freeform: Shape 3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49EB77-5E88-4EFE-8757-67D5B54A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rmAutofit/>
          </a:bodyPr>
          <a:lstStyle/>
          <a:p>
            <a:r>
              <a:rPr lang="it-IT" sz="2300" b="1" i="1"/>
              <a:t>Non è solo un progetto di Smart Working, è un progetto che parla di…</a:t>
            </a:r>
          </a:p>
        </p:txBody>
      </p:sp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89ABA396-C224-4757-A435-35F82F1A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437" y="1888471"/>
            <a:ext cx="4062642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Tempo e </a:t>
            </a:r>
            <a:r>
              <a:rPr lang="en-US" sz="1800" dirty="0" err="1"/>
              <a:t>Spazio</a:t>
            </a:r>
            <a:r>
              <a:rPr lang="en-US" sz="1800" dirty="0"/>
              <a:t> di lavoro</a:t>
            </a:r>
          </a:p>
          <a:p>
            <a:r>
              <a:rPr lang="en-US" sz="1800" dirty="0" err="1"/>
              <a:t>Competenze</a:t>
            </a:r>
            <a:r>
              <a:rPr lang="en-US" sz="1800" dirty="0"/>
              <a:t>  e </a:t>
            </a:r>
            <a:r>
              <a:rPr lang="en-US" sz="1800" dirty="0" err="1"/>
              <a:t>capacità</a:t>
            </a:r>
            <a:endParaRPr lang="en-US" sz="1800" dirty="0"/>
          </a:p>
          <a:p>
            <a:r>
              <a:rPr lang="en-US" sz="1800" dirty="0" err="1"/>
              <a:t>Relazione</a:t>
            </a:r>
            <a:r>
              <a:rPr lang="en-US" sz="1800" dirty="0"/>
              <a:t> con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colleghi</a:t>
            </a:r>
            <a:endParaRPr lang="en-US" sz="1800" dirty="0"/>
          </a:p>
          <a:p>
            <a:r>
              <a:rPr lang="en-US" sz="1800" dirty="0"/>
              <a:t>Leadership</a:t>
            </a:r>
          </a:p>
          <a:p>
            <a:r>
              <a:rPr lang="en-US" sz="1800" dirty="0" err="1"/>
              <a:t>Obiettivi</a:t>
            </a:r>
            <a:r>
              <a:rPr lang="en-US" sz="1800" dirty="0"/>
              <a:t> e </a:t>
            </a:r>
            <a:r>
              <a:rPr lang="en-US" sz="1800" dirty="0" err="1"/>
              <a:t>risultati</a:t>
            </a:r>
            <a:endParaRPr lang="en-US" sz="1800" dirty="0"/>
          </a:p>
          <a:p>
            <a:r>
              <a:rPr lang="en-US" sz="1800" dirty="0"/>
              <a:t>Performance </a:t>
            </a:r>
            <a:r>
              <a:rPr lang="en-US" sz="1800" dirty="0" err="1"/>
              <a:t>organizzativa</a:t>
            </a:r>
            <a:endParaRPr lang="en-US" sz="1800" dirty="0"/>
          </a:p>
          <a:p>
            <a:r>
              <a:rPr lang="en-US" sz="1800" dirty="0"/>
              <a:t>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36439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F9243-55F9-4031-B8C6-ADC52A6DD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1" dirty="0"/>
              <a:t>No </a:t>
            </a:r>
            <a:r>
              <a:rPr lang="en-US" sz="4400" b="1" i="1" dirty="0" err="1"/>
              <a:t>Copia&amp;Incolla</a:t>
            </a:r>
            <a:r>
              <a:rPr lang="en-US" sz="4400" b="1" i="1" dirty="0"/>
              <a:t>, </a:t>
            </a:r>
            <a:r>
              <a:rPr lang="en-US" sz="4400" b="1" i="1" dirty="0" err="1"/>
              <a:t>sì</a:t>
            </a:r>
            <a:r>
              <a:rPr lang="en-US" sz="4400" b="1" i="1" dirty="0"/>
              <a:t> roadmap </a:t>
            </a:r>
            <a:r>
              <a:rPr lang="en-US" sz="4400" b="1" i="1" dirty="0" err="1"/>
              <a:t>diversificate</a:t>
            </a:r>
            <a:endParaRPr lang="en-US" sz="4400" b="1" i="1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347E7162-96D1-49FB-B66F-0473B134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9" b="17780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egnaposto contenuto 4" descr="Immagine che contiene interni, tavolo&#10;&#10;Descrizione generata automaticamente">
            <a:extLst>
              <a:ext uri="{FF2B5EF4-FFF2-40B4-BE49-F238E27FC236}">
                <a16:creationId xmlns:a16="http://schemas.microsoft.com/office/drawing/2014/main" id="{99C4D9CC-78E5-42E7-8122-66352D509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91"/>
          <a:stretch/>
        </p:blipFill>
        <p:spPr>
          <a:xfrm>
            <a:off x="-3" y="-28"/>
            <a:ext cx="12192000" cy="68559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8C477D9-CE59-430C-98E2-F33CFCD4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 fa presto a dire coworking!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tavolo, pavimento, interni, persona&#10;&#10;Descrizione generata automaticamente">
            <a:extLst>
              <a:ext uri="{FF2B5EF4-FFF2-40B4-BE49-F238E27FC236}">
                <a16:creationId xmlns:a16="http://schemas.microsoft.com/office/drawing/2014/main" id="{7E12754B-E414-4044-94C7-39BB0018A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7" r="2388" b="1"/>
          <a:stretch/>
        </p:blipFill>
        <p:spPr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115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Tema di Office</vt:lpstr>
      <vt:lpstr>1_Tema di Office</vt:lpstr>
      <vt:lpstr>Diffusione di modelli organizzativi vincenti nella PA</vt:lpstr>
      <vt:lpstr>Non è solo un progetto di Smart Working, è un progetto che parla di…</vt:lpstr>
      <vt:lpstr>No Copia&amp;Incolla, sì roadmap diversificate</vt:lpstr>
      <vt:lpstr>Si fa presto a dire coworking!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Diffusione di modelli organizzativi vincenti</dc:title>
  <dc:creator>Sparaco Stefania</dc:creator>
  <cp:lastModifiedBy>Sparaco Stefania</cp:lastModifiedBy>
  <cp:revision>2</cp:revision>
  <dcterms:created xsi:type="dcterms:W3CDTF">2019-04-08T06:03:19Z</dcterms:created>
  <dcterms:modified xsi:type="dcterms:W3CDTF">2019-04-08T07:34:20Z</dcterms:modified>
</cp:coreProperties>
</file>