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embeddedFontLst>
    <p:embeddedFont>
      <p:font typeface="Raleway"/>
      <p:regular r:id="rId21"/>
      <p:bold r:id="rId22"/>
      <p:italic r:id="rId23"/>
      <p:boldItalic r:id="rId24"/>
    </p:embeddedFont>
    <p:embeddedFont>
      <p:font typeface="Quattrocento Sans"/>
      <p:regular r:id="rId25"/>
      <p:bold r:id="rId26"/>
      <p:italic r:id="rId27"/>
      <p:boldItalic r:id="rId28"/>
    </p:embeddedFont>
    <p:embeddedFont>
      <p:font typeface="Gill Sans"/>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1" roundtripDataSignature="AMtx7mgPHt8yWhjswSN5Y+T161Ej3j5TT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QuattrocentoSans-bold.fntdata"/><Relationship Id="rId25" Type="http://schemas.openxmlformats.org/officeDocument/2006/relationships/font" Target="fonts/QuattrocentoSans-regular.fntdata"/><Relationship Id="rId28" Type="http://schemas.openxmlformats.org/officeDocument/2006/relationships/font" Target="fonts/QuattrocentoSans-boldItalic.fntdata"/><Relationship Id="rId27" Type="http://schemas.openxmlformats.org/officeDocument/2006/relationships/font" Target="fonts/QuattrocentoSans-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GillSans-regular.fntdata"/><Relationship Id="rId7" Type="http://schemas.openxmlformats.org/officeDocument/2006/relationships/slide" Target="slides/slide3.xml"/><Relationship Id="rId8" Type="http://schemas.openxmlformats.org/officeDocument/2006/relationships/slide" Target="slides/slide4.xml"/><Relationship Id="rId31" Type="http://customschemas.google.com/relationships/presentationmetadata" Target="metadata"/><Relationship Id="rId30" Type="http://schemas.openxmlformats.org/officeDocument/2006/relationships/font" Target="fonts/GillSans-bold.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0" i="0" lang="it-IT">
                <a:solidFill>
                  <a:srgbClr val="DA846B"/>
                </a:solidFill>
                <a:latin typeface="Quattrocento Sans"/>
                <a:ea typeface="Quattrocento Sans"/>
                <a:cs typeface="Quattrocento Sans"/>
                <a:sym typeface="Quattrocento Sans"/>
              </a:rPr>
              <a:t>Lo scopo di questo progetto è realizzare un applicativo Java per la gestione delle attività di manutenzione di macchinari dislocati in diversi luoghi.</a:t>
            </a:r>
            <a:endParaRPr/>
          </a:p>
        </p:txBody>
      </p:sp>
      <p:sp>
        <p:nvSpPr>
          <p:cNvPr id="84" name="Google Shape;8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it-IT"/>
              <a:t>Trello è uno strumento perfetto per il Project Management. In particolare, risulta utilissimo per distinguere le varie task in maniera semplice ed intuitiva, difatti si possono spostare tramite ‘drop’ da una scheda all’altra (per distinguerli tra task completate, in esecuzione oppure da fare). Inoltre grazie a questo strumento risulta molto più semplice la collaborazione con altri membri del team. In generale nella prima scheda vi sono tutte le user stories con relativi story points (punteggi da assegnare a ciascun task a seconda della difficoltà), nelle successive due schede abbiamo distinto più nel dettaglio le story nei relativi sprint che andremo ad affrontare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Font typeface="Arial"/>
              <a:buChar char="•"/>
            </a:pPr>
            <a:r>
              <a:rPr b="0" i="0" lang="it-IT" sz="1800">
                <a:solidFill>
                  <a:srgbClr val="DA846B"/>
                </a:solidFill>
                <a:latin typeface="Quattrocento Sans"/>
                <a:ea typeface="Quattrocento Sans"/>
                <a:cs typeface="Quattrocento Sans"/>
                <a:sym typeface="Quattrocento Sans"/>
              </a:rPr>
              <a:t>Si è deciso di usare un’architettura layered: le operazioni sul database sono effettuate dal componente JavaServiceDataProvider, che è possibile utilizzare attraverso una GUI, secondo il punto di vista di una delle tre tipologie di utenti, ovvero Maintainer, Planner e System Administrator (è colui che ha il potere di aggiungere, rimuovere e modificare gli utenti dell’applicativo).</a:t>
            </a:r>
            <a:endParaRPr b="0" i="0">
              <a:solidFill>
                <a:srgbClr val="FFFFFF"/>
              </a:solidFill>
              <a:latin typeface="Quattrocento Sans"/>
              <a:ea typeface="Quattrocento Sans"/>
              <a:cs typeface="Quattrocento Sans"/>
              <a:sym typeface="Quattrocento Sans"/>
            </a:endParaRPr>
          </a:p>
        </p:txBody>
      </p:sp>
      <p:sp>
        <p:nvSpPr>
          <p:cNvPr id="156" name="Google Shape;15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9" name="Google Shape;16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Font typeface="Arial"/>
              <a:buChar char="•"/>
            </a:pPr>
            <a:r>
              <a:rPr b="0" i="0" lang="it-IT" sz="1800">
                <a:solidFill>
                  <a:srgbClr val="DA846B"/>
                </a:solidFill>
                <a:latin typeface="Quattrocento Sans"/>
                <a:ea typeface="Quattrocento Sans"/>
                <a:cs typeface="Quattrocento Sans"/>
                <a:sym typeface="Quattrocento Sans"/>
              </a:rPr>
              <a:t>Queste sono le schermate di GUI previste. Sono state realizzate col sito marvelapp.com e non rispecchiano pedissequamente le GUI che saranno effettivamente realizzate in Java ma sono utili per dare un’idea di come verrà sviluppato il progetto. Si è pensato di prevedere tipologie diverse d’accesso per Planner, Maintainer e System Administrator, che a differenza dei primi due non ha un username ma solo una password.</a:t>
            </a:r>
            <a:endParaRPr b="0" i="0">
              <a:solidFill>
                <a:srgbClr val="FFFFFF"/>
              </a:solidFill>
              <a:latin typeface="Quattrocento Sans"/>
              <a:ea typeface="Quattrocento Sans"/>
              <a:cs typeface="Quattrocento Sans"/>
              <a:sym typeface="Quattrocento Sans"/>
            </a:endParaRPr>
          </a:p>
        </p:txBody>
      </p:sp>
      <p:sp>
        <p:nvSpPr>
          <p:cNvPr id="175" name="Google Shape;175;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2" name="Google Shape;18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9" name="Google Shape;189;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6" name="Google Shape;196;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0" i="0" lang="it-IT">
                <a:solidFill>
                  <a:srgbClr val="DA846B"/>
                </a:solidFill>
                <a:latin typeface="Quattrocento Sans"/>
                <a:ea typeface="Quattrocento Sans"/>
                <a:cs typeface="Quattrocento Sans"/>
                <a:sym typeface="Quattrocento Sans"/>
              </a:rPr>
              <a:t>Le principali user stories (sono 31) individuate, ovvero quelle a priorità più alta, sono quelle relative alla manipolazione delle attività di manutenzione, alla manipolazione degli addetti alla manutenzione e delle loro competenze, all’assegnazione di un’attività di manutenzione a un addetto specifico e alla gestione degli utenti del database.</a:t>
            </a:r>
            <a:endParaRPr/>
          </a:p>
        </p:txBody>
      </p:sp>
      <p:sp>
        <p:nvSpPr>
          <p:cNvPr id="96" name="Google Shape;9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0" i="0" lang="it-IT">
                <a:solidFill>
                  <a:srgbClr val="DA846B"/>
                </a:solidFill>
                <a:latin typeface="Quattrocento Sans"/>
                <a:ea typeface="Quattrocento Sans"/>
                <a:cs typeface="Quattrocento Sans"/>
                <a:sym typeface="Quattrocento Sans"/>
              </a:rPr>
              <a:t>Le diverse user stories sono state divise in task atomici e facilmente risolvibili a cui è stato assegnato un punteggio in story points secondo la funzione di Fibonacci e attraverso il processo di Planning poker. I task a loro volta sono stati raggruppati in varie sprint, ma soltanto le prime due sprint verranno effettivamente rilasciate alla fine del lavoro. Si può notare che la maggior parte dei task della prima sprint sono relativi alla creazione del database e alle relative schermate GUI: infatti, quest’ultimo è il cuore dell’applicativo poiché memorizza tutti i pianificatori, tutti i manutentori e tutte le attività di manutenzione.</a:t>
            </a:r>
            <a:endParaRPr/>
          </a:p>
        </p:txBody>
      </p:sp>
      <p:sp>
        <p:nvSpPr>
          <p:cNvPr id="116" name="Google Shape;11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it-IT"/>
              <a:t>La maggior parte dei task previsti nella seconda sprint sono relativi alla scrittura di informazioni relative ai luoghi, agli strumenti, alle documentazione sulle procedure e altre informazioni secondarie all’interno del database e alle schermate GUI che lo permettono.</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11"/>
          <p:cNvSpPr txBox="1"/>
          <p:nvPr>
            <p:ph type="ctrTitle"/>
          </p:nvPr>
        </p:nvSpPr>
        <p:spPr>
          <a:xfrm>
            <a:off x="1524000" y="1028700"/>
            <a:ext cx="9144000" cy="2481263"/>
          </a:xfrm>
          <a:prstGeom prst="rect">
            <a:avLst/>
          </a:prstGeom>
          <a:noFill/>
          <a:ln>
            <a:noFill/>
          </a:ln>
        </p:spPr>
        <p:txBody>
          <a:bodyPr anchorCtr="0" anchor="b" bIns="0" lIns="0" spcFirstLastPara="1" rIns="0" wrap="square" tIns="0">
            <a:normAutofit/>
          </a:bodyPr>
          <a:lstStyle>
            <a:lvl1pPr lvl="0" algn="ctr">
              <a:lnSpc>
                <a:spcPct val="100000"/>
              </a:lnSpc>
              <a:spcBef>
                <a:spcPts val="0"/>
              </a:spcBef>
              <a:spcAft>
                <a:spcPts val="0"/>
              </a:spcAft>
              <a:buClr>
                <a:schemeClr val="dk1"/>
              </a:buClr>
              <a:buSzPts val="4000"/>
              <a:buFont typeface="Gill Sans"/>
              <a:buNone/>
              <a:defRPr sz="4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1"/>
          <p:cNvSpPr txBox="1"/>
          <p:nvPr>
            <p:ph idx="1" type="subTitle"/>
          </p:nvPr>
        </p:nvSpPr>
        <p:spPr>
          <a:xfrm>
            <a:off x="1524000" y="3824376"/>
            <a:ext cx="9144000" cy="1433423"/>
          </a:xfrm>
          <a:prstGeom prst="rect">
            <a:avLst/>
          </a:prstGeom>
          <a:noFill/>
          <a:ln>
            <a:noFill/>
          </a:ln>
        </p:spPr>
        <p:txBody>
          <a:bodyPr anchorCtr="0" anchor="t" bIns="0" lIns="0" spcFirstLastPara="1" rIns="0" wrap="square" tIns="0">
            <a:normAutofit/>
          </a:bodyPr>
          <a:lstStyle>
            <a:lvl1pPr lvl="0" algn="ctr">
              <a:lnSpc>
                <a:spcPct val="150000"/>
              </a:lnSpc>
              <a:spcBef>
                <a:spcPts val="1000"/>
              </a:spcBef>
              <a:spcAft>
                <a:spcPts val="0"/>
              </a:spcAft>
              <a:buClr>
                <a:schemeClr val="dk1"/>
              </a:buClr>
              <a:buSzPts val="1600"/>
              <a:buNone/>
              <a:defRPr b="1" sz="1600" cap="none"/>
            </a:lvl1pPr>
            <a:lvl2pPr lvl="1" algn="ctr">
              <a:lnSpc>
                <a:spcPct val="120000"/>
              </a:lnSpc>
              <a:spcBef>
                <a:spcPts val="500"/>
              </a:spcBef>
              <a:spcAft>
                <a:spcPts val="0"/>
              </a:spcAft>
              <a:buClr>
                <a:schemeClr val="dk1"/>
              </a:buClr>
              <a:buSzPts val="2000"/>
              <a:buNone/>
              <a:defRPr sz="2000"/>
            </a:lvl2pPr>
            <a:lvl3pPr lvl="2" algn="ctr">
              <a:lnSpc>
                <a:spcPct val="120000"/>
              </a:lnSpc>
              <a:spcBef>
                <a:spcPts val="500"/>
              </a:spcBef>
              <a:spcAft>
                <a:spcPts val="0"/>
              </a:spcAft>
              <a:buClr>
                <a:schemeClr val="dk1"/>
              </a:buClr>
              <a:buSzPts val="1800"/>
              <a:buNone/>
              <a:defRPr sz="1800"/>
            </a:lvl3pPr>
            <a:lvl4pPr lvl="3" algn="ctr">
              <a:lnSpc>
                <a:spcPct val="120000"/>
              </a:lnSpc>
              <a:spcBef>
                <a:spcPts val="500"/>
              </a:spcBef>
              <a:spcAft>
                <a:spcPts val="0"/>
              </a:spcAft>
              <a:buClr>
                <a:schemeClr val="dk1"/>
              </a:buClr>
              <a:buSzPts val="1600"/>
              <a:buNone/>
              <a:defRPr sz="1600"/>
            </a:lvl4pPr>
            <a:lvl5pPr lvl="4" algn="ctr">
              <a:lnSpc>
                <a:spcPct val="12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6" name="Google Shape;16;p11"/>
          <p:cNvSpPr txBox="1"/>
          <p:nvPr>
            <p:ph idx="10" type="dt"/>
          </p:nvPr>
        </p:nvSpPr>
        <p:spPr>
          <a:xfrm>
            <a:off x="7910111" y="6409170"/>
            <a:ext cx="3702392" cy="44883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1"/>
          <p:cNvSpPr txBox="1"/>
          <p:nvPr>
            <p:ph idx="11" type="ftr"/>
          </p:nvPr>
        </p:nvSpPr>
        <p:spPr>
          <a:xfrm rot="5400000">
            <a:off x="-1828801" y="1912217"/>
            <a:ext cx="41148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11"/>
          <p:cNvSpPr txBox="1"/>
          <p:nvPr>
            <p:ph idx="12" type="sldNum"/>
          </p:nvPr>
        </p:nvSpPr>
        <p:spPr>
          <a:xfrm>
            <a:off x="11669678" y="6408742"/>
            <a:ext cx="438652" cy="44883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0" name="Shape 70"/>
        <p:cNvGrpSpPr/>
        <p:nvPr/>
      </p:nvGrpSpPr>
      <p:grpSpPr>
        <a:xfrm>
          <a:off x="0" y="0"/>
          <a:ext cx="0" cy="0"/>
          <a:chOff x="0" y="0"/>
          <a:chExt cx="0" cy="0"/>
        </a:xfrm>
      </p:grpSpPr>
      <p:sp>
        <p:nvSpPr>
          <p:cNvPr id="71" name="Google Shape;71;p20"/>
          <p:cNvSpPr txBox="1"/>
          <p:nvPr>
            <p:ph type="title"/>
          </p:nvPr>
        </p:nvSpPr>
        <p:spPr>
          <a:xfrm>
            <a:off x="1371600" y="361666"/>
            <a:ext cx="9810376" cy="1659404"/>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0"/>
          <p:cNvSpPr txBox="1"/>
          <p:nvPr>
            <p:ph idx="1" type="body"/>
          </p:nvPr>
        </p:nvSpPr>
        <p:spPr>
          <a:xfrm rot="5400000">
            <a:off x="4347882" y="-690283"/>
            <a:ext cx="3857811" cy="9810376"/>
          </a:xfrm>
          <a:prstGeom prst="rect">
            <a:avLst/>
          </a:prstGeom>
          <a:noFill/>
          <a:ln>
            <a:noFill/>
          </a:ln>
        </p:spPr>
        <p:txBody>
          <a:bodyPr anchorCtr="0" anchor="t" bIns="0" lIns="0" spcFirstLastPara="1" rIns="0" wrap="square" tIns="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20"/>
          <p:cNvSpPr txBox="1"/>
          <p:nvPr>
            <p:ph idx="10" type="dt"/>
          </p:nvPr>
        </p:nvSpPr>
        <p:spPr>
          <a:xfrm>
            <a:off x="7910111" y="6409170"/>
            <a:ext cx="3702392" cy="44883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0"/>
          <p:cNvSpPr txBox="1"/>
          <p:nvPr>
            <p:ph idx="11" type="ftr"/>
          </p:nvPr>
        </p:nvSpPr>
        <p:spPr>
          <a:xfrm rot="5400000">
            <a:off x="-1828801" y="1912217"/>
            <a:ext cx="41148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20"/>
          <p:cNvSpPr txBox="1"/>
          <p:nvPr>
            <p:ph idx="12" type="sldNum"/>
          </p:nvPr>
        </p:nvSpPr>
        <p:spPr>
          <a:xfrm>
            <a:off x="11669678" y="6408742"/>
            <a:ext cx="438652" cy="44883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6" name="Shape 76"/>
        <p:cNvGrpSpPr/>
        <p:nvPr/>
      </p:nvGrpSpPr>
      <p:grpSpPr>
        <a:xfrm>
          <a:off x="0" y="0"/>
          <a:ext cx="0" cy="0"/>
          <a:chOff x="0" y="0"/>
          <a:chExt cx="0" cy="0"/>
        </a:xfrm>
      </p:grpSpPr>
      <p:sp>
        <p:nvSpPr>
          <p:cNvPr id="77" name="Google Shape;77;p21"/>
          <p:cNvSpPr txBox="1"/>
          <p:nvPr>
            <p:ph type="title"/>
          </p:nvPr>
        </p:nvSpPr>
        <p:spPr>
          <a:xfrm rot="5400000">
            <a:off x="7179468" y="2002631"/>
            <a:ext cx="5719763" cy="2628900"/>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1"/>
          <p:cNvSpPr txBox="1"/>
          <p:nvPr>
            <p:ph idx="1" type="body"/>
          </p:nvPr>
        </p:nvSpPr>
        <p:spPr>
          <a:xfrm rot="5400000">
            <a:off x="1845468" y="-550069"/>
            <a:ext cx="5719763" cy="7734300"/>
          </a:xfrm>
          <a:prstGeom prst="rect">
            <a:avLst/>
          </a:prstGeom>
          <a:noFill/>
          <a:ln>
            <a:noFill/>
          </a:ln>
        </p:spPr>
        <p:txBody>
          <a:bodyPr anchorCtr="0" anchor="t" bIns="0" lIns="0" spcFirstLastPara="1" rIns="0" wrap="square" tIns="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21"/>
          <p:cNvSpPr txBox="1"/>
          <p:nvPr>
            <p:ph idx="10" type="dt"/>
          </p:nvPr>
        </p:nvSpPr>
        <p:spPr>
          <a:xfrm>
            <a:off x="7910111" y="6409170"/>
            <a:ext cx="3702392" cy="44883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1"/>
          <p:cNvSpPr txBox="1"/>
          <p:nvPr>
            <p:ph idx="11" type="ftr"/>
          </p:nvPr>
        </p:nvSpPr>
        <p:spPr>
          <a:xfrm rot="5400000">
            <a:off x="-1828801" y="1912217"/>
            <a:ext cx="41148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1"/>
          <p:cNvSpPr txBox="1"/>
          <p:nvPr>
            <p:ph idx="12" type="sldNum"/>
          </p:nvPr>
        </p:nvSpPr>
        <p:spPr>
          <a:xfrm>
            <a:off x="11669678" y="6408742"/>
            <a:ext cx="438652" cy="44883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12"/>
          <p:cNvSpPr txBox="1"/>
          <p:nvPr>
            <p:ph type="title"/>
          </p:nvPr>
        </p:nvSpPr>
        <p:spPr>
          <a:xfrm>
            <a:off x="1371600" y="793080"/>
            <a:ext cx="10240903" cy="1233488"/>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2"/>
          <p:cNvSpPr txBox="1"/>
          <p:nvPr>
            <p:ph idx="1" type="body"/>
          </p:nvPr>
        </p:nvSpPr>
        <p:spPr>
          <a:xfrm>
            <a:off x="1371600" y="2114939"/>
            <a:ext cx="10240903" cy="3956179"/>
          </a:xfrm>
          <a:prstGeom prst="rect">
            <a:avLst/>
          </a:prstGeom>
          <a:noFill/>
          <a:ln>
            <a:noFill/>
          </a:ln>
        </p:spPr>
        <p:txBody>
          <a:bodyPr anchorCtr="0" anchor="t" bIns="0" lIns="0" spcFirstLastPara="1" rIns="0" wrap="square" tIns="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 name="Google Shape;22;p12"/>
          <p:cNvSpPr txBox="1"/>
          <p:nvPr>
            <p:ph idx="10" type="dt"/>
          </p:nvPr>
        </p:nvSpPr>
        <p:spPr>
          <a:xfrm>
            <a:off x="7910111" y="6409170"/>
            <a:ext cx="3702392" cy="44883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2"/>
          <p:cNvSpPr txBox="1"/>
          <p:nvPr>
            <p:ph idx="11" type="ftr"/>
          </p:nvPr>
        </p:nvSpPr>
        <p:spPr>
          <a:xfrm rot="5400000">
            <a:off x="-1828801" y="1912217"/>
            <a:ext cx="41148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2"/>
          <p:cNvSpPr txBox="1"/>
          <p:nvPr>
            <p:ph idx="12" type="sldNum"/>
          </p:nvPr>
        </p:nvSpPr>
        <p:spPr>
          <a:xfrm>
            <a:off x="11669678" y="6408742"/>
            <a:ext cx="438652" cy="44883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13"/>
          <p:cNvSpPr txBox="1"/>
          <p:nvPr>
            <p:ph type="title"/>
          </p:nvPr>
        </p:nvSpPr>
        <p:spPr>
          <a:xfrm>
            <a:off x="1380930" y="1709738"/>
            <a:ext cx="9966519" cy="2852737"/>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chemeClr val="dk1"/>
              </a:buClr>
              <a:buSzPts val="4400"/>
              <a:buFont typeface="Gill Sans"/>
              <a:buNone/>
              <a:defRPr sz="4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3"/>
          <p:cNvSpPr txBox="1"/>
          <p:nvPr>
            <p:ph idx="1" type="body"/>
          </p:nvPr>
        </p:nvSpPr>
        <p:spPr>
          <a:xfrm>
            <a:off x="1380930" y="4976327"/>
            <a:ext cx="9966520" cy="1113323"/>
          </a:xfrm>
          <a:prstGeom prst="rect">
            <a:avLst/>
          </a:prstGeom>
          <a:noFill/>
          <a:ln>
            <a:noFill/>
          </a:ln>
        </p:spPr>
        <p:txBody>
          <a:bodyPr anchorCtr="0" anchor="t" bIns="0" lIns="0" spcFirstLastPara="1" rIns="0" wrap="square" tIns="0">
            <a:normAutofit/>
          </a:bodyPr>
          <a:lstStyle>
            <a:lvl1pPr indent="-228600" lvl="0" marL="457200" algn="l">
              <a:lnSpc>
                <a:spcPct val="120000"/>
              </a:lnSpc>
              <a:spcBef>
                <a:spcPts val="1000"/>
              </a:spcBef>
              <a:spcAft>
                <a:spcPts val="0"/>
              </a:spcAft>
              <a:buClr>
                <a:srgbClr val="888888"/>
              </a:buClr>
              <a:buSzPts val="1200"/>
              <a:buNone/>
              <a:defRPr sz="1200">
                <a:solidFill>
                  <a:srgbClr val="888888"/>
                </a:solidFill>
              </a:defRPr>
            </a:lvl1pPr>
            <a:lvl2pPr indent="-228600" lvl="1" marL="914400" algn="l">
              <a:lnSpc>
                <a:spcPct val="120000"/>
              </a:lnSpc>
              <a:spcBef>
                <a:spcPts val="500"/>
              </a:spcBef>
              <a:spcAft>
                <a:spcPts val="0"/>
              </a:spcAft>
              <a:buClr>
                <a:srgbClr val="888888"/>
              </a:buClr>
              <a:buSzPts val="2000"/>
              <a:buNone/>
              <a:defRPr sz="2000">
                <a:solidFill>
                  <a:srgbClr val="888888"/>
                </a:solidFill>
              </a:defRPr>
            </a:lvl2pPr>
            <a:lvl3pPr indent="-228600" lvl="2" marL="1371600" algn="l">
              <a:lnSpc>
                <a:spcPct val="120000"/>
              </a:lnSpc>
              <a:spcBef>
                <a:spcPts val="500"/>
              </a:spcBef>
              <a:spcAft>
                <a:spcPts val="0"/>
              </a:spcAft>
              <a:buClr>
                <a:srgbClr val="888888"/>
              </a:buClr>
              <a:buSzPts val="1800"/>
              <a:buNone/>
              <a:defRPr sz="1800">
                <a:solidFill>
                  <a:srgbClr val="888888"/>
                </a:solidFill>
              </a:defRPr>
            </a:lvl3pPr>
            <a:lvl4pPr indent="-228600" lvl="3" marL="1828800" algn="l">
              <a:lnSpc>
                <a:spcPct val="120000"/>
              </a:lnSpc>
              <a:spcBef>
                <a:spcPts val="500"/>
              </a:spcBef>
              <a:spcAft>
                <a:spcPts val="0"/>
              </a:spcAft>
              <a:buClr>
                <a:srgbClr val="888888"/>
              </a:buClr>
              <a:buSzPts val="1600"/>
              <a:buNone/>
              <a:defRPr sz="1600">
                <a:solidFill>
                  <a:srgbClr val="888888"/>
                </a:solidFill>
              </a:defRPr>
            </a:lvl4pPr>
            <a:lvl5pPr indent="-228600" lvl="4" marL="2286000" algn="l">
              <a:lnSpc>
                <a:spcPct val="12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8" name="Google Shape;28;p13"/>
          <p:cNvSpPr txBox="1"/>
          <p:nvPr>
            <p:ph idx="10" type="dt"/>
          </p:nvPr>
        </p:nvSpPr>
        <p:spPr>
          <a:xfrm>
            <a:off x="7910111" y="6409170"/>
            <a:ext cx="3702392" cy="44883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3"/>
          <p:cNvSpPr txBox="1"/>
          <p:nvPr>
            <p:ph idx="11" type="ftr"/>
          </p:nvPr>
        </p:nvSpPr>
        <p:spPr>
          <a:xfrm rot="5400000">
            <a:off x="-1828801" y="1912217"/>
            <a:ext cx="41148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3"/>
          <p:cNvSpPr txBox="1"/>
          <p:nvPr>
            <p:ph idx="12" type="sldNum"/>
          </p:nvPr>
        </p:nvSpPr>
        <p:spPr>
          <a:xfrm>
            <a:off x="11669678" y="6408742"/>
            <a:ext cx="438652" cy="44883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1" name="Shape 31"/>
        <p:cNvGrpSpPr/>
        <p:nvPr/>
      </p:nvGrpSpPr>
      <p:grpSpPr>
        <a:xfrm>
          <a:off x="0" y="0"/>
          <a:ext cx="0" cy="0"/>
          <a:chOff x="0" y="0"/>
          <a:chExt cx="0" cy="0"/>
        </a:xfrm>
      </p:grpSpPr>
      <p:sp>
        <p:nvSpPr>
          <p:cNvPr id="32" name="Google Shape;32;p14"/>
          <p:cNvSpPr txBox="1"/>
          <p:nvPr>
            <p:ph type="title"/>
          </p:nvPr>
        </p:nvSpPr>
        <p:spPr>
          <a:xfrm>
            <a:off x="1044054" y="457200"/>
            <a:ext cx="10309745" cy="1233488"/>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chemeClr val="dk1"/>
              </a:buClr>
              <a:buSzPts val="3200"/>
              <a:buFont typeface="Gill Sans"/>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4"/>
          <p:cNvSpPr txBox="1"/>
          <p:nvPr>
            <p:ph idx="1" type="body"/>
          </p:nvPr>
        </p:nvSpPr>
        <p:spPr>
          <a:xfrm>
            <a:off x="1044054" y="1996141"/>
            <a:ext cx="4975746" cy="4180822"/>
          </a:xfrm>
          <a:prstGeom prst="rect">
            <a:avLst/>
          </a:prstGeom>
          <a:noFill/>
          <a:ln>
            <a:noFill/>
          </a:ln>
        </p:spPr>
        <p:txBody>
          <a:bodyPr anchorCtr="0" anchor="t" bIns="0" lIns="0" spcFirstLastPara="1" rIns="0" wrap="square" tIns="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14"/>
          <p:cNvSpPr txBox="1"/>
          <p:nvPr>
            <p:ph idx="2" type="body"/>
          </p:nvPr>
        </p:nvSpPr>
        <p:spPr>
          <a:xfrm>
            <a:off x="6172200" y="1996141"/>
            <a:ext cx="5181600" cy="4180822"/>
          </a:xfrm>
          <a:prstGeom prst="rect">
            <a:avLst/>
          </a:prstGeom>
          <a:noFill/>
          <a:ln>
            <a:noFill/>
          </a:ln>
        </p:spPr>
        <p:txBody>
          <a:bodyPr anchorCtr="0" anchor="t" bIns="0" lIns="0" spcFirstLastPara="1" rIns="0" wrap="square" tIns="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14"/>
          <p:cNvSpPr txBox="1"/>
          <p:nvPr>
            <p:ph idx="10" type="dt"/>
          </p:nvPr>
        </p:nvSpPr>
        <p:spPr>
          <a:xfrm>
            <a:off x="7910111" y="6409170"/>
            <a:ext cx="3702392" cy="44883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4"/>
          <p:cNvSpPr txBox="1"/>
          <p:nvPr>
            <p:ph idx="11" type="ftr"/>
          </p:nvPr>
        </p:nvSpPr>
        <p:spPr>
          <a:xfrm rot="5400000">
            <a:off x="-1828801" y="1912217"/>
            <a:ext cx="41148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4"/>
          <p:cNvSpPr txBox="1"/>
          <p:nvPr>
            <p:ph idx="12" type="sldNum"/>
          </p:nvPr>
        </p:nvSpPr>
        <p:spPr>
          <a:xfrm>
            <a:off x="11669678" y="6408742"/>
            <a:ext cx="438652" cy="44883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8" name="Shape 38"/>
        <p:cNvGrpSpPr/>
        <p:nvPr/>
      </p:nvGrpSpPr>
      <p:grpSpPr>
        <a:xfrm>
          <a:off x="0" y="0"/>
          <a:ext cx="0" cy="0"/>
          <a:chOff x="0" y="0"/>
          <a:chExt cx="0" cy="0"/>
        </a:xfrm>
      </p:grpSpPr>
      <p:sp>
        <p:nvSpPr>
          <p:cNvPr id="39" name="Google Shape;39;p15"/>
          <p:cNvSpPr txBox="1"/>
          <p:nvPr>
            <p:ph type="title"/>
          </p:nvPr>
        </p:nvSpPr>
        <p:spPr>
          <a:xfrm>
            <a:off x="1368490" y="457200"/>
            <a:ext cx="9986898" cy="1233488"/>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chemeClr val="dk1"/>
              </a:buClr>
              <a:buSzPts val="2800"/>
              <a:buFont typeface="Gill Sans"/>
              <a:buNone/>
              <a:defRPr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5"/>
          <p:cNvSpPr txBox="1"/>
          <p:nvPr>
            <p:ph idx="1" type="body"/>
          </p:nvPr>
        </p:nvSpPr>
        <p:spPr>
          <a:xfrm>
            <a:off x="1368490" y="1681163"/>
            <a:ext cx="4629085" cy="823912"/>
          </a:xfrm>
          <a:prstGeom prst="rect">
            <a:avLst/>
          </a:prstGeom>
          <a:noFill/>
          <a:ln>
            <a:noFill/>
          </a:ln>
        </p:spPr>
        <p:txBody>
          <a:bodyPr anchorCtr="0" anchor="b" bIns="0" lIns="0" spcFirstLastPara="1" rIns="0" wrap="square" tIns="0">
            <a:normAutofit/>
          </a:bodyPr>
          <a:lstStyle>
            <a:lvl1pPr indent="-228600" lvl="0" marL="457200" algn="l">
              <a:lnSpc>
                <a:spcPct val="120000"/>
              </a:lnSpc>
              <a:spcBef>
                <a:spcPts val="1000"/>
              </a:spcBef>
              <a:spcAft>
                <a:spcPts val="0"/>
              </a:spcAft>
              <a:buClr>
                <a:schemeClr val="dk1"/>
              </a:buClr>
              <a:buSzPts val="2400"/>
              <a:buNone/>
              <a:defRPr b="1" sz="2400"/>
            </a:lvl1pPr>
            <a:lvl2pPr indent="-228600" lvl="1" marL="914400" algn="l">
              <a:lnSpc>
                <a:spcPct val="120000"/>
              </a:lnSpc>
              <a:spcBef>
                <a:spcPts val="500"/>
              </a:spcBef>
              <a:spcAft>
                <a:spcPts val="0"/>
              </a:spcAft>
              <a:buClr>
                <a:schemeClr val="dk1"/>
              </a:buClr>
              <a:buSzPts val="2000"/>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5"/>
          <p:cNvSpPr txBox="1"/>
          <p:nvPr>
            <p:ph idx="2" type="body"/>
          </p:nvPr>
        </p:nvSpPr>
        <p:spPr>
          <a:xfrm>
            <a:off x="1368490" y="2505075"/>
            <a:ext cx="4629085" cy="3684588"/>
          </a:xfrm>
          <a:prstGeom prst="rect">
            <a:avLst/>
          </a:prstGeom>
          <a:noFill/>
          <a:ln>
            <a:noFill/>
          </a:ln>
        </p:spPr>
        <p:txBody>
          <a:bodyPr anchorCtr="0" anchor="t" bIns="0" lIns="0" spcFirstLastPara="1" rIns="0" wrap="square" tIns="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5"/>
          <p:cNvSpPr txBox="1"/>
          <p:nvPr>
            <p:ph idx="3" type="body"/>
          </p:nvPr>
        </p:nvSpPr>
        <p:spPr>
          <a:xfrm>
            <a:off x="6344816" y="1681163"/>
            <a:ext cx="5010572" cy="823912"/>
          </a:xfrm>
          <a:prstGeom prst="rect">
            <a:avLst/>
          </a:prstGeom>
          <a:noFill/>
          <a:ln>
            <a:noFill/>
          </a:ln>
        </p:spPr>
        <p:txBody>
          <a:bodyPr anchorCtr="0" anchor="b" bIns="0" lIns="0" spcFirstLastPara="1" rIns="0" wrap="square" tIns="0">
            <a:normAutofit/>
          </a:bodyPr>
          <a:lstStyle>
            <a:lvl1pPr indent="-228600" lvl="0" marL="457200" algn="l">
              <a:lnSpc>
                <a:spcPct val="120000"/>
              </a:lnSpc>
              <a:spcBef>
                <a:spcPts val="1000"/>
              </a:spcBef>
              <a:spcAft>
                <a:spcPts val="0"/>
              </a:spcAft>
              <a:buClr>
                <a:schemeClr val="dk1"/>
              </a:buClr>
              <a:buSzPts val="2400"/>
              <a:buNone/>
              <a:defRPr b="1" sz="2400"/>
            </a:lvl1pPr>
            <a:lvl2pPr indent="-228600" lvl="1" marL="914400" algn="l">
              <a:lnSpc>
                <a:spcPct val="120000"/>
              </a:lnSpc>
              <a:spcBef>
                <a:spcPts val="500"/>
              </a:spcBef>
              <a:spcAft>
                <a:spcPts val="0"/>
              </a:spcAft>
              <a:buClr>
                <a:schemeClr val="dk1"/>
              </a:buClr>
              <a:buSzPts val="2000"/>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5"/>
          <p:cNvSpPr txBox="1"/>
          <p:nvPr>
            <p:ph idx="4" type="body"/>
          </p:nvPr>
        </p:nvSpPr>
        <p:spPr>
          <a:xfrm>
            <a:off x="6344814" y="2505075"/>
            <a:ext cx="5010573" cy="3684588"/>
          </a:xfrm>
          <a:prstGeom prst="rect">
            <a:avLst/>
          </a:prstGeom>
          <a:noFill/>
          <a:ln>
            <a:noFill/>
          </a:ln>
        </p:spPr>
        <p:txBody>
          <a:bodyPr anchorCtr="0" anchor="t" bIns="0" lIns="0" spcFirstLastPara="1" rIns="0" wrap="square" tIns="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5"/>
          <p:cNvSpPr txBox="1"/>
          <p:nvPr>
            <p:ph idx="10" type="dt"/>
          </p:nvPr>
        </p:nvSpPr>
        <p:spPr>
          <a:xfrm>
            <a:off x="7910111" y="6409170"/>
            <a:ext cx="3702392" cy="44883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5"/>
          <p:cNvSpPr txBox="1"/>
          <p:nvPr>
            <p:ph idx="11" type="ftr"/>
          </p:nvPr>
        </p:nvSpPr>
        <p:spPr>
          <a:xfrm rot="5400000">
            <a:off x="-1828801" y="1912217"/>
            <a:ext cx="41148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5"/>
          <p:cNvSpPr txBox="1"/>
          <p:nvPr>
            <p:ph idx="12" type="sldNum"/>
          </p:nvPr>
        </p:nvSpPr>
        <p:spPr>
          <a:xfrm>
            <a:off x="11669678" y="6408742"/>
            <a:ext cx="438652" cy="44883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16"/>
          <p:cNvSpPr txBox="1"/>
          <p:nvPr>
            <p:ph type="title"/>
          </p:nvPr>
        </p:nvSpPr>
        <p:spPr>
          <a:xfrm>
            <a:off x="1371599" y="457200"/>
            <a:ext cx="9982199" cy="1233488"/>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chemeClr val="dk1"/>
              </a:buClr>
              <a:buSzPts val="3200"/>
              <a:buFont typeface="Gill Sans"/>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6"/>
          <p:cNvSpPr txBox="1"/>
          <p:nvPr>
            <p:ph idx="10" type="dt"/>
          </p:nvPr>
        </p:nvSpPr>
        <p:spPr>
          <a:xfrm>
            <a:off x="7910111" y="6409170"/>
            <a:ext cx="3702392" cy="44883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16"/>
          <p:cNvSpPr txBox="1"/>
          <p:nvPr>
            <p:ph idx="11" type="ftr"/>
          </p:nvPr>
        </p:nvSpPr>
        <p:spPr>
          <a:xfrm rot="5400000">
            <a:off x="-1828801" y="1912217"/>
            <a:ext cx="41148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6"/>
          <p:cNvSpPr txBox="1"/>
          <p:nvPr>
            <p:ph idx="12" type="sldNum"/>
          </p:nvPr>
        </p:nvSpPr>
        <p:spPr>
          <a:xfrm>
            <a:off x="11669678" y="6408742"/>
            <a:ext cx="438652" cy="44883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7"/>
          <p:cNvSpPr txBox="1"/>
          <p:nvPr>
            <p:ph idx="10" type="dt"/>
          </p:nvPr>
        </p:nvSpPr>
        <p:spPr>
          <a:xfrm>
            <a:off x="7910111" y="6409170"/>
            <a:ext cx="3702392" cy="44883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7"/>
          <p:cNvSpPr txBox="1"/>
          <p:nvPr>
            <p:ph idx="11" type="ftr"/>
          </p:nvPr>
        </p:nvSpPr>
        <p:spPr>
          <a:xfrm rot="5400000">
            <a:off x="-1828801" y="1912217"/>
            <a:ext cx="41148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7"/>
          <p:cNvSpPr txBox="1"/>
          <p:nvPr>
            <p:ph idx="12" type="sldNum"/>
          </p:nvPr>
        </p:nvSpPr>
        <p:spPr>
          <a:xfrm>
            <a:off x="11669678" y="6408742"/>
            <a:ext cx="438652" cy="44883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6" name="Shape 56"/>
        <p:cNvGrpSpPr/>
        <p:nvPr/>
      </p:nvGrpSpPr>
      <p:grpSpPr>
        <a:xfrm>
          <a:off x="0" y="0"/>
          <a:ext cx="0" cy="0"/>
          <a:chOff x="0" y="0"/>
          <a:chExt cx="0" cy="0"/>
        </a:xfrm>
      </p:grpSpPr>
      <p:sp>
        <p:nvSpPr>
          <p:cNvPr id="57" name="Google Shape;57;p18"/>
          <p:cNvSpPr txBox="1"/>
          <p:nvPr>
            <p:ph type="title"/>
          </p:nvPr>
        </p:nvSpPr>
        <p:spPr>
          <a:xfrm>
            <a:off x="1318755" y="457200"/>
            <a:ext cx="3932237" cy="1921434"/>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chemeClr val="dk1"/>
              </a:buClr>
              <a:buSzPts val="3200"/>
              <a:buFont typeface="Gill Sans"/>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18"/>
          <p:cNvSpPr txBox="1"/>
          <p:nvPr>
            <p:ph idx="1" type="body"/>
          </p:nvPr>
        </p:nvSpPr>
        <p:spPr>
          <a:xfrm>
            <a:off x="5648130" y="987425"/>
            <a:ext cx="5707257" cy="4873625"/>
          </a:xfrm>
          <a:prstGeom prst="rect">
            <a:avLst/>
          </a:prstGeom>
          <a:noFill/>
          <a:ln>
            <a:noFill/>
          </a:ln>
        </p:spPr>
        <p:txBody>
          <a:bodyPr anchorCtr="0" anchor="t" bIns="0" lIns="0" spcFirstLastPara="1" rIns="0" wrap="square" tIns="0">
            <a:normAutofit/>
          </a:bodyPr>
          <a:lstStyle>
            <a:lvl1pPr indent="-406400" lvl="0" marL="457200" algn="l">
              <a:lnSpc>
                <a:spcPct val="120000"/>
              </a:lnSpc>
              <a:spcBef>
                <a:spcPts val="1000"/>
              </a:spcBef>
              <a:spcAft>
                <a:spcPts val="0"/>
              </a:spcAft>
              <a:buClr>
                <a:schemeClr val="dk1"/>
              </a:buClr>
              <a:buSzPts val="2800"/>
              <a:buChar char="•"/>
              <a:defRPr sz="2800"/>
            </a:lvl1pPr>
            <a:lvl2pPr indent="-381000" lvl="1" marL="914400" algn="l">
              <a:lnSpc>
                <a:spcPct val="120000"/>
              </a:lnSpc>
              <a:spcBef>
                <a:spcPts val="500"/>
              </a:spcBef>
              <a:spcAft>
                <a:spcPts val="0"/>
              </a:spcAft>
              <a:buClr>
                <a:schemeClr val="dk1"/>
              </a:buClr>
              <a:buSzPts val="2400"/>
              <a:buChar char="•"/>
              <a:defRPr sz="2400"/>
            </a:lvl2pPr>
            <a:lvl3pPr indent="-355600" lvl="2" marL="1371600" algn="l">
              <a:lnSpc>
                <a:spcPct val="120000"/>
              </a:lnSpc>
              <a:spcBef>
                <a:spcPts val="500"/>
              </a:spcBef>
              <a:spcAft>
                <a:spcPts val="0"/>
              </a:spcAft>
              <a:buClr>
                <a:schemeClr val="dk1"/>
              </a:buClr>
              <a:buSzPts val="2000"/>
              <a:buChar char="•"/>
              <a:defRPr sz="2000"/>
            </a:lvl3pPr>
            <a:lvl4pPr indent="-342900" lvl="3" marL="1828800" algn="l">
              <a:lnSpc>
                <a:spcPct val="120000"/>
              </a:lnSpc>
              <a:spcBef>
                <a:spcPts val="500"/>
              </a:spcBef>
              <a:spcAft>
                <a:spcPts val="0"/>
              </a:spcAft>
              <a:buClr>
                <a:schemeClr val="dk1"/>
              </a:buClr>
              <a:buSzPts val="1800"/>
              <a:buChar char="•"/>
              <a:defRPr sz="1800"/>
            </a:lvl4pPr>
            <a:lvl5pPr indent="-342900" lvl="4" marL="2286000" algn="l">
              <a:lnSpc>
                <a:spcPct val="120000"/>
              </a:lnSpc>
              <a:spcBef>
                <a:spcPts val="500"/>
              </a:spcBef>
              <a:spcAft>
                <a:spcPts val="0"/>
              </a:spcAft>
              <a:buClr>
                <a:schemeClr val="dk1"/>
              </a:buClr>
              <a:buSzPts val="1800"/>
              <a:buChar char="•"/>
              <a:defRPr sz="18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9" name="Google Shape;59;p18"/>
          <p:cNvSpPr txBox="1"/>
          <p:nvPr>
            <p:ph idx="2" type="body"/>
          </p:nvPr>
        </p:nvSpPr>
        <p:spPr>
          <a:xfrm>
            <a:off x="1318755" y="2799184"/>
            <a:ext cx="3932237" cy="3069803"/>
          </a:xfrm>
          <a:prstGeom prst="rect">
            <a:avLst/>
          </a:prstGeom>
          <a:noFill/>
          <a:ln>
            <a:noFill/>
          </a:ln>
        </p:spPr>
        <p:txBody>
          <a:bodyPr anchorCtr="0" anchor="t" bIns="0" lIns="0" spcFirstLastPara="1" rIns="0" wrap="square" tIns="0">
            <a:normAutofit/>
          </a:bodyPr>
          <a:lstStyle>
            <a:lvl1pPr indent="-228600" lvl="0" marL="457200" algn="l">
              <a:lnSpc>
                <a:spcPct val="120000"/>
              </a:lnSpc>
              <a:spcBef>
                <a:spcPts val="1000"/>
              </a:spcBef>
              <a:spcAft>
                <a:spcPts val="0"/>
              </a:spcAft>
              <a:buClr>
                <a:schemeClr val="dk1"/>
              </a:buClr>
              <a:buSzPts val="1600"/>
              <a:buNone/>
              <a:defRPr sz="1600"/>
            </a:lvl1pPr>
            <a:lvl2pPr indent="-228600" lvl="1" marL="914400" algn="l">
              <a:lnSpc>
                <a:spcPct val="120000"/>
              </a:lnSpc>
              <a:spcBef>
                <a:spcPts val="500"/>
              </a:spcBef>
              <a:spcAft>
                <a:spcPts val="0"/>
              </a:spcAft>
              <a:buClr>
                <a:schemeClr val="dk1"/>
              </a:buClr>
              <a:buSzPts val="1400"/>
              <a:buNone/>
              <a:defRPr sz="1400"/>
            </a:lvl2pPr>
            <a:lvl3pPr indent="-228600" lvl="2" marL="1371600" algn="l">
              <a:lnSpc>
                <a:spcPct val="120000"/>
              </a:lnSpc>
              <a:spcBef>
                <a:spcPts val="500"/>
              </a:spcBef>
              <a:spcAft>
                <a:spcPts val="0"/>
              </a:spcAft>
              <a:buClr>
                <a:schemeClr val="dk1"/>
              </a:buClr>
              <a:buSzPts val="1200"/>
              <a:buNone/>
              <a:defRPr sz="1200"/>
            </a:lvl3pPr>
            <a:lvl4pPr indent="-228600" lvl="3" marL="1828800" algn="l">
              <a:lnSpc>
                <a:spcPct val="120000"/>
              </a:lnSpc>
              <a:spcBef>
                <a:spcPts val="500"/>
              </a:spcBef>
              <a:spcAft>
                <a:spcPts val="0"/>
              </a:spcAft>
              <a:buClr>
                <a:schemeClr val="dk1"/>
              </a:buClr>
              <a:buSzPts val="1000"/>
              <a:buNone/>
              <a:defRPr sz="1000"/>
            </a:lvl4pPr>
            <a:lvl5pPr indent="-228600" lvl="4" marL="2286000" algn="l">
              <a:lnSpc>
                <a:spcPct val="12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0" name="Google Shape;60;p18"/>
          <p:cNvSpPr txBox="1"/>
          <p:nvPr>
            <p:ph idx="10" type="dt"/>
          </p:nvPr>
        </p:nvSpPr>
        <p:spPr>
          <a:xfrm>
            <a:off x="7910111" y="6409170"/>
            <a:ext cx="3702392" cy="44883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8"/>
          <p:cNvSpPr txBox="1"/>
          <p:nvPr>
            <p:ph idx="11" type="ftr"/>
          </p:nvPr>
        </p:nvSpPr>
        <p:spPr>
          <a:xfrm rot="5400000">
            <a:off x="-1828801" y="1912217"/>
            <a:ext cx="41148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8"/>
          <p:cNvSpPr txBox="1"/>
          <p:nvPr>
            <p:ph idx="12" type="sldNum"/>
          </p:nvPr>
        </p:nvSpPr>
        <p:spPr>
          <a:xfrm>
            <a:off x="11669678" y="6408742"/>
            <a:ext cx="438652" cy="44883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3" name="Shape 63"/>
        <p:cNvGrpSpPr/>
        <p:nvPr/>
      </p:nvGrpSpPr>
      <p:grpSpPr>
        <a:xfrm>
          <a:off x="0" y="0"/>
          <a:ext cx="0" cy="0"/>
          <a:chOff x="0" y="0"/>
          <a:chExt cx="0" cy="0"/>
        </a:xfrm>
      </p:grpSpPr>
      <p:sp>
        <p:nvSpPr>
          <p:cNvPr id="64" name="Google Shape;64;p19"/>
          <p:cNvSpPr txBox="1"/>
          <p:nvPr>
            <p:ph type="title"/>
          </p:nvPr>
        </p:nvSpPr>
        <p:spPr>
          <a:xfrm>
            <a:off x="1378966" y="681135"/>
            <a:ext cx="3932237" cy="1600200"/>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chemeClr val="dk1"/>
              </a:buClr>
              <a:buSzPts val="3200"/>
              <a:buFont typeface="Gill Sans"/>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9"/>
          <p:cNvSpPr/>
          <p:nvPr>
            <p:ph idx="2" type="pic"/>
          </p:nvPr>
        </p:nvSpPr>
        <p:spPr>
          <a:xfrm>
            <a:off x="5834742" y="858417"/>
            <a:ext cx="5520645" cy="5002634"/>
          </a:xfrm>
          <a:prstGeom prst="rect">
            <a:avLst/>
          </a:prstGeom>
          <a:noFill/>
          <a:ln>
            <a:noFill/>
          </a:ln>
        </p:spPr>
        <p:txBody>
          <a:bodyPr anchorCtr="0" anchor="t" bIns="0" lIns="0" spcFirstLastPara="1" rIns="0" wrap="square" tIns="0">
            <a:normAutofit/>
          </a:bodyPr>
          <a:lstStyle>
            <a:lvl1pPr lvl="0" marR="0" rtl="0" algn="l">
              <a:lnSpc>
                <a:spcPct val="120000"/>
              </a:lnSpc>
              <a:spcBef>
                <a:spcPts val="1000"/>
              </a:spcBef>
              <a:spcAft>
                <a:spcPts val="0"/>
              </a:spcAft>
              <a:buClr>
                <a:schemeClr val="dk1"/>
              </a:buClr>
              <a:buSzPts val="3200"/>
              <a:buFont typeface="Arial"/>
              <a:buNone/>
              <a:defRPr b="0" i="0" sz="3200" u="none" cap="none" strike="noStrike">
                <a:solidFill>
                  <a:schemeClr val="dk1"/>
                </a:solidFill>
                <a:latin typeface="Gill Sans"/>
                <a:ea typeface="Gill Sans"/>
                <a:cs typeface="Gill Sans"/>
                <a:sym typeface="Gill Sans"/>
              </a:defRPr>
            </a:lvl1pPr>
            <a:lvl2pPr lvl="1" marR="0" rtl="0" algn="l">
              <a:lnSpc>
                <a:spcPct val="120000"/>
              </a:lnSpc>
              <a:spcBef>
                <a:spcPts val="500"/>
              </a:spcBef>
              <a:spcAft>
                <a:spcPts val="0"/>
              </a:spcAft>
              <a:buClr>
                <a:schemeClr val="dk1"/>
              </a:buClr>
              <a:buSzPts val="2800"/>
              <a:buFont typeface="Arial"/>
              <a:buNone/>
              <a:defRPr b="0" i="0" sz="2800" u="none" cap="none" strike="noStrike">
                <a:solidFill>
                  <a:schemeClr val="dk1"/>
                </a:solidFill>
                <a:latin typeface="Gill Sans"/>
                <a:ea typeface="Gill Sans"/>
                <a:cs typeface="Gill Sans"/>
                <a:sym typeface="Gill Sans"/>
              </a:defRPr>
            </a:lvl2pPr>
            <a:lvl3pPr lvl="2" marR="0" rtl="0" algn="l">
              <a:lnSpc>
                <a:spcPct val="120000"/>
              </a:lnSpc>
              <a:spcBef>
                <a:spcPts val="500"/>
              </a:spcBef>
              <a:spcAft>
                <a:spcPts val="0"/>
              </a:spcAft>
              <a:buClr>
                <a:schemeClr val="dk1"/>
              </a:buClr>
              <a:buSzPts val="2400"/>
              <a:buFont typeface="Arial"/>
              <a:buNone/>
              <a:defRPr b="0" i="0" sz="2400" u="none" cap="none" strike="noStrike">
                <a:solidFill>
                  <a:schemeClr val="dk1"/>
                </a:solidFill>
                <a:latin typeface="Gill Sans"/>
                <a:ea typeface="Gill Sans"/>
                <a:cs typeface="Gill Sans"/>
                <a:sym typeface="Gill Sans"/>
              </a:defRPr>
            </a:lvl3pPr>
            <a:lvl4pPr lvl="3"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Gill Sans"/>
                <a:ea typeface="Gill Sans"/>
                <a:cs typeface="Gill Sans"/>
                <a:sym typeface="Gill Sans"/>
              </a:defRPr>
            </a:lvl4pPr>
            <a:lvl5pPr lvl="4"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Gill Sans"/>
                <a:ea typeface="Gill Sans"/>
                <a:cs typeface="Gill Sans"/>
                <a:sym typeface="Gill Sans"/>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Gill Sans"/>
                <a:ea typeface="Gill Sans"/>
                <a:cs typeface="Gill Sans"/>
                <a:sym typeface="Gill Sans"/>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Gill Sans"/>
                <a:ea typeface="Gill Sans"/>
                <a:cs typeface="Gill Sans"/>
                <a:sym typeface="Gill Sans"/>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Gill Sans"/>
                <a:ea typeface="Gill Sans"/>
                <a:cs typeface="Gill Sans"/>
                <a:sym typeface="Gill Sans"/>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Gill Sans"/>
                <a:ea typeface="Gill Sans"/>
                <a:cs typeface="Gill Sans"/>
                <a:sym typeface="Gill Sans"/>
              </a:defRPr>
            </a:lvl9pPr>
          </a:lstStyle>
          <a:p/>
        </p:txBody>
      </p:sp>
      <p:sp>
        <p:nvSpPr>
          <p:cNvPr id="66" name="Google Shape;66;p19"/>
          <p:cNvSpPr txBox="1"/>
          <p:nvPr>
            <p:ph idx="1" type="body"/>
          </p:nvPr>
        </p:nvSpPr>
        <p:spPr>
          <a:xfrm>
            <a:off x="1378966" y="2281335"/>
            <a:ext cx="3932237" cy="3811588"/>
          </a:xfrm>
          <a:prstGeom prst="rect">
            <a:avLst/>
          </a:prstGeom>
          <a:noFill/>
          <a:ln>
            <a:noFill/>
          </a:ln>
        </p:spPr>
        <p:txBody>
          <a:bodyPr anchorCtr="0" anchor="t" bIns="0" lIns="0" spcFirstLastPara="1" rIns="0" wrap="square" tIns="0">
            <a:normAutofit/>
          </a:bodyPr>
          <a:lstStyle>
            <a:lvl1pPr indent="-228600" lvl="0" marL="457200" algn="l">
              <a:lnSpc>
                <a:spcPct val="120000"/>
              </a:lnSpc>
              <a:spcBef>
                <a:spcPts val="1000"/>
              </a:spcBef>
              <a:spcAft>
                <a:spcPts val="0"/>
              </a:spcAft>
              <a:buClr>
                <a:schemeClr val="dk1"/>
              </a:buClr>
              <a:buSzPts val="1600"/>
              <a:buNone/>
              <a:defRPr sz="1600"/>
            </a:lvl1pPr>
            <a:lvl2pPr indent="-228600" lvl="1" marL="914400" algn="l">
              <a:lnSpc>
                <a:spcPct val="120000"/>
              </a:lnSpc>
              <a:spcBef>
                <a:spcPts val="500"/>
              </a:spcBef>
              <a:spcAft>
                <a:spcPts val="0"/>
              </a:spcAft>
              <a:buClr>
                <a:schemeClr val="dk1"/>
              </a:buClr>
              <a:buSzPts val="1400"/>
              <a:buNone/>
              <a:defRPr sz="1400"/>
            </a:lvl2pPr>
            <a:lvl3pPr indent="-228600" lvl="2" marL="1371600" algn="l">
              <a:lnSpc>
                <a:spcPct val="120000"/>
              </a:lnSpc>
              <a:spcBef>
                <a:spcPts val="500"/>
              </a:spcBef>
              <a:spcAft>
                <a:spcPts val="0"/>
              </a:spcAft>
              <a:buClr>
                <a:schemeClr val="dk1"/>
              </a:buClr>
              <a:buSzPts val="1200"/>
              <a:buNone/>
              <a:defRPr sz="1200"/>
            </a:lvl3pPr>
            <a:lvl4pPr indent="-228600" lvl="3" marL="1828800" algn="l">
              <a:lnSpc>
                <a:spcPct val="120000"/>
              </a:lnSpc>
              <a:spcBef>
                <a:spcPts val="500"/>
              </a:spcBef>
              <a:spcAft>
                <a:spcPts val="0"/>
              </a:spcAft>
              <a:buClr>
                <a:schemeClr val="dk1"/>
              </a:buClr>
              <a:buSzPts val="1000"/>
              <a:buNone/>
              <a:defRPr sz="1000"/>
            </a:lvl4pPr>
            <a:lvl5pPr indent="-228600" lvl="4" marL="2286000" algn="l">
              <a:lnSpc>
                <a:spcPct val="12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7" name="Google Shape;67;p19"/>
          <p:cNvSpPr txBox="1"/>
          <p:nvPr>
            <p:ph idx="10" type="dt"/>
          </p:nvPr>
        </p:nvSpPr>
        <p:spPr>
          <a:xfrm>
            <a:off x="7910111" y="6409170"/>
            <a:ext cx="3702392" cy="44883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9"/>
          <p:cNvSpPr txBox="1"/>
          <p:nvPr>
            <p:ph idx="11" type="ftr"/>
          </p:nvPr>
        </p:nvSpPr>
        <p:spPr>
          <a:xfrm rot="5400000">
            <a:off x="-1828801" y="1912217"/>
            <a:ext cx="41148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9"/>
          <p:cNvSpPr txBox="1"/>
          <p:nvPr>
            <p:ph idx="12" type="sldNum"/>
          </p:nvPr>
        </p:nvSpPr>
        <p:spPr>
          <a:xfrm>
            <a:off x="11669678" y="6408742"/>
            <a:ext cx="438652" cy="44883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0"/>
          <p:cNvSpPr/>
          <p:nvPr/>
        </p:nvSpPr>
        <p:spPr>
          <a:xfrm flipH="1" rot="10800000">
            <a:off x="0" y="6400799"/>
            <a:ext cx="12192000" cy="456773"/>
          </a:xfrm>
          <a:prstGeom prst="rect">
            <a:avLst/>
          </a:prstGeom>
          <a:gradFill>
            <a:gsLst>
              <a:gs pos="0">
                <a:srgbClr val="14B4A3">
                  <a:alpha val="27450"/>
                </a:srgbClr>
              </a:gs>
              <a:gs pos="14000">
                <a:srgbClr val="14B4A3">
                  <a:alpha val="27450"/>
                </a:srgbClr>
              </a:gs>
              <a:gs pos="100000">
                <a:srgbClr val="29ADE7">
                  <a:alpha val="84313"/>
                </a:srgbClr>
              </a:gs>
            </a:gsLst>
            <a:lin ang="6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7" name="Google Shape;7;p10"/>
          <p:cNvSpPr/>
          <p:nvPr/>
        </p:nvSpPr>
        <p:spPr>
          <a:xfrm flipH="1">
            <a:off x="4038599" y="6400799"/>
            <a:ext cx="8153398" cy="456772"/>
          </a:xfrm>
          <a:prstGeom prst="rect">
            <a:avLst/>
          </a:prstGeom>
          <a:gradFill>
            <a:gsLst>
              <a:gs pos="0">
                <a:srgbClr val="F07F7D">
                  <a:alpha val="54509"/>
                </a:srgbClr>
              </a:gs>
              <a:gs pos="9000">
                <a:srgbClr val="F07F7D">
                  <a:alpha val="54509"/>
                </a:srgbClr>
              </a:gs>
              <a:gs pos="99000">
                <a:schemeClr val="accent2"/>
              </a:gs>
              <a:gs pos="100000">
                <a:schemeClr val="accent2"/>
              </a:gs>
            </a:gsLst>
            <a:lin ang="14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8" name="Google Shape;8;p10"/>
          <p:cNvSpPr txBox="1"/>
          <p:nvPr>
            <p:ph type="title"/>
          </p:nvPr>
        </p:nvSpPr>
        <p:spPr>
          <a:xfrm>
            <a:off x="1371600" y="361666"/>
            <a:ext cx="9810376" cy="1659404"/>
          </a:xfrm>
          <a:prstGeom prst="rect">
            <a:avLst/>
          </a:prstGeom>
          <a:noFill/>
          <a:ln>
            <a:noFill/>
          </a:ln>
        </p:spPr>
        <p:txBody>
          <a:bodyPr anchorCtr="0" anchor="b" bIns="0" lIns="0" spcFirstLastPara="1" rIns="0" wrap="square" tIns="0">
            <a:normAutofit/>
          </a:bodyPr>
          <a:lstStyle>
            <a:lvl1pPr lvl="0" marR="0" rtl="0" algn="l">
              <a:lnSpc>
                <a:spcPct val="100000"/>
              </a:lnSpc>
              <a:spcBef>
                <a:spcPts val="0"/>
              </a:spcBef>
              <a:spcAft>
                <a:spcPts val="0"/>
              </a:spcAft>
              <a:buClr>
                <a:schemeClr val="dk1"/>
              </a:buClr>
              <a:buSzPts val="3600"/>
              <a:buFont typeface="Gill Sans"/>
              <a:buNone/>
              <a:defRPr b="1" i="0" sz="3600" u="none" cap="none" strike="noStrike">
                <a:solidFill>
                  <a:schemeClr val="dk1"/>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 name="Google Shape;9;p10"/>
          <p:cNvSpPr txBox="1"/>
          <p:nvPr>
            <p:ph idx="1" type="body"/>
          </p:nvPr>
        </p:nvSpPr>
        <p:spPr>
          <a:xfrm>
            <a:off x="1371600" y="2286000"/>
            <a:ext cx="9810376" cy="3857811"/>
          </a:xfrm>
          <a:prstGeom prst="rect">
            <a:avLst/>
          </a:prstGeom>
          <a:noFill/>
          <a:ln>
            <a:noFill/>
          </a:ln>
        </p:spPr>
        <p:txBody>
          <a:bodyPr anchorCtr="0" anchor="t" bIns="0" lIns="0" spcFirstLastPara="1" rIns="0" wrap="square" tIns="0">
            <a:normAutofit/>
          </a:bodyPr>
          <a:lstStyle>
            <a:lvl1pPr indent="-355600" lvl="0" marL="457200" marR="0" rtl="0" algn="l">
              <a:lnSpc>
                <a:spcPct val="120000"/>
              </a:lnSpc>
              <a:spcBef>
                <a:spcPts val="1000"/>
              </a:spcBef>
              <a:spcAft>
                <a:spcPts val="0"/>
              </a:spcAft>
              <a:buClr>
                <a:schemeClr val="dk1"/>
              </a:buClr>
              <a:buSzPts val="2000"/>
              <a:buFont typeface="Arial"/>
              <a:buChar char="•"/>
              <a:defRPr b="0" i="0" sz="2000" u="none" cap="none" strike="noStrike">
                <a:solidFill>
                  <a:schemeClr val="dk1"/>
                </a:solidFill>
                <a:latin typeface="Gill Sans"/>
                <a:ea typeface="Gill Sans"/>
                <a:cs typeface="Gill Sans"/>
                <a:sym typeface="Gill Sans"/>
              </a:defRPr>
            </a:lvl1pPr>
            <a:lvl2pPr indent="-355600" lvl="1" marL="914400" marR="0" rtl="0" algn="l">
              <a:lnSpc>
                <a:spcPct val="120000"/>
              </a:lnSpc>
              <a:spcBef>
                <a:spcPts val="500"/>
              </a:spcBef>
              <a:spcAft>
                <a:spcPts val="0"/>
              </a:spcAft>
              <a:buClr>
                <a:schemeClr val="dk1"/>
              </a:buClr>
              <a:buSzPts val="2000"/>
              <a:buFont typeface="Arial"/>
              <a:buChar char="•"/>
              <a:defRPr b="0" i="0" sz="2000" u="none" cap="none" strike="noStrike">
                <a:solidFill>
                  <a:schemeClr val="dk1"/>
                </a:solidFill>
                <a:latin typeface="Gill Sans"/>
                <a:ea typeface="Gill Sans"/>
                <a:cs typeface="Gill Sans"/>
                <a:sym typeface="Gill Sans"/>
              </a:defRPr>
            </a:lvl2pPr>
            <a:lvl3pPr indent="-342900" lvl="2" marL="1371600" marR="0" rtl="0" algn="l">
              <a:lnSpc>
                <a:spcPct val="120000"/>
              </a:lnSpc>
              <a:spcBef>
                <a:spcPts val="50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3pPr>
            <a:lvl4pPr indent="-330200" lvl="3" marL="1828800" marR="0" rtl="0" algn="l">
              <a:lnSpc>
                <a:spcPct val="120000"/>
              </a:lnSpc>
              <a:spcBef>
                <a:spcPts val="500"/>
              </a:spcBef>
              <a:spcAft>
                <a:spcPts val="0"/>
              </a:spcAft>
              <a:buClr>
                <a:schemeClr val="dk1"/>
              </a:buClr>
              <a:buSzPts val="1600"/>
              <a:buFont typeface="Arial"/>
              <a:buChar char="•"/>
              <a:defRPr b="0" i="0" sz="1600" u="none" cap="none" strike="noStrike">
                <a:solidFill>
                  <a:schemeClr val="dk1"/>
                </a:solidFill>
                <a:latin typeface="Gill Sans"/>
                <a:ea typeface="Gill Sans"/>
                <a:cs typeface="Gill Sans"/>
                <a:sym typeface="Gill Sans"/>
              </a:defRPr>
            </a:lvl4pPr>
            <a:lvl5pPr indent="-330200" lvl="4" marL="2286000" marR="0" rtl="0" algn="l">
              <a:lnSpc>
                <a:spcPct val="120000"/>
              </a:lnSpc>
              <a:spcBef>
                <a:spcPts val="500"/>
              </a:spcBef>
              <a:spcAft>
                <a:spcPts val="0"/>
              </a:spcAft>
              <a:buClr>
                <a:schemeClr val="dk1"/>
              </a:buClr>
              <a:buSzPts val="1600"/>
              <a:buFont typeface="Arial"/>
              <a:buChar char="•"/>
              <a:defRPr b="0" i="0" sz="1600" u="none" cap="none" strike="noStrike">
                <a:solidFill>
                  <a:schemeClr val="dk1"/>
                </a:solidFill>
                <a:latin typeface="Gill Sans"/>
                <a:ea typeface="Gill Sans"/>
                <a:cs typeface="Gill Sans"/>
                <a:sym typeface="Gill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9pPr>
          </a:lstStyle>
          <a:p/>
        </p:txBody>
      </p:sp>
      <p:sp>
        <p:nvSpPr>
          <p:cNvPr id="10" name="Google Shape;10;p10"/>
          <p:cNvSpPr txBox="1"/>
          <p:nvPr>
            <p:ph idx="10" type="dt"/>
          </p:nvPr>
        </p:nvSpPr>
        <p:spPr>
          <a:xfrm>
            <a:off x="7910111" y="6409170"/>
            <a:ext cx="3702392" cy="44883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800" u="none" cap="none" strike="noStrike">
                <a:solidFill>
                  <a:schemeClr val="lt1"/>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9pPr>
          </a:lstStyle>
          <a:p/>
        </p:txBody>
      </p:sp>
      <p:sp>
        <p:nvSpPr>
          <p:cNvPr id="11" name="Google Shape;11;p10"/>
          <p:cNvSpPr txBox="1"/>
          <p:nvPr>
            <p:ph idx="11" type="ftr"/>
          </p:nvPr>
        </p:nvSpPr>
        <p:spPr>
          <a:xfrm rot="5400000">
            <a:off x="-1828801" y="1912217"/>
            <a:ext cx="41148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800" u="none" cap="none" strike="noStrike">
                <a:solidFill>
                  <a:schemeClr val="dk1"/>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9pPr>
          </a:lstStyle>
          <a:p/>
        </p:txBody>
      </p:sp>
      <p:sp>
        <p:nvSpPr>
          <p:cNvPr id="12" name="Google Shape;12;p10"/>
          <p:cNvSpPr txBox="1"/>
          <p:nvPr>
            <p:ph idx="12" type="sldNum"/>
          </p:nvPr>
        </p:nvSpPr>
        <p:spPr>
          <a:xfrm>
            <a:off x="11669678" y="6408742"/>
            <a:ext cx="438652" cy="44883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Gill Sans"/>
                <a:ea typeface="Gill Sans"/>
                <a:cs typeface="Gill Sans"/>
                <a:sym typeface="Gill Sans"/>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Gill Sans"/>
                <a:ea typeface="Gill Sans"/>
                <a:cs typeface="Gill Sans"/>
                <a:sym typeface="Gill Sans"/>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Gill Sans"/>
                <a:ea typeface="Gill Sans"/>
                <a:cs typeface="Gill Sans"/>
                <a:sym typeface="Gill Sans"/>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Gill Sans"/>
                <a:ea typeface="Gill Sans"/>
                <a:cs typeface="Gill Sans"/>
                <a:sym typeface="Gill Sans"/>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Gill Sans"/>
                <a:ea typeface="Gill Sans"/>
                <a:cs typeface="Gill Sans"/>
                <a:sym typeface="Gill Sans"/>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Gill Sans"/>
                <a:ea typeface="Gill Sans"/>
                <a:cs typeface="Gill Sans"/>
                <a:sym typeface="Gill Sans"/>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Gill Sans"/>
                <a:ea typeface="Gill Sans"/>
                <a:cs typeface="Gill Sans"/>
                <a:sym typeface="Gill Sans"/>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Gill Sans"/>
                <a:ea typeface="Gill Sans"/>
                <a:cs typeface="Gill Sans"/>
                <a:sym typeface="Gill Sans"/>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it-IT"/>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5.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5" name="Shape 85"/>
        <p:cNvGrpSpPr/>
        <p:nvPr/>
      </p:nvGrpSpPr>
      <p:grpSpPr>
        <a:xfrm>
          <a:off x="0" y="0"/>
          <a:ext cx="0" cy="0"/>
          <a:chOff x="0" y="0"/>
          <a:chExt cx="0" cy="0"/>
        </a:xfrm>
      </p:grpSpPr>
      <p:sp>
        <p:nvSpPr>
          <p:cNvPr id="86" name="Google Shape;86;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pic>
        <p:nvPicPr>
          <p:cNvPr id="87" name="Google Shape;87;p1"/>
          <p:cNvPicPr preferRelativeResize="0"/>
          <p:nvPr/>
        </p:nvPicPr>
        <p:blipFill rotWithShape="1">
          <a:blip r:embed="rId3">
            <a:alphaModFix/>
          </a:blip>
          <a:srcRect b="-1" l="24292" r="31053" t="0"/>
          <a:stretch/>
        </p:blipFill>
        <p:spPr>
          <a:xfrm>
            <a:off x="-1" y="10"/>
            <a:ext cx="4587901" cy="6857990"/>
          </a:xfrm>
          <a:prstGeom prst="rect">
            <a:avLst/>
          </a:prstGeom>
          <a:noFill/>
          <a:ln>
            <a:noFill/>
          </a:ln>
        </p:spPr>
      </p:pic>
      <p:sp>
        <p:nvSpPr>
          <p:cNvPr id="88" name="Google Shape;88;p1"/>
          <p:cNvSpPr/>
          <p:nvPr/>
        </p:nvSpPr>
        <p:spPr>
          <a:xfrm>
            <a:off x="4587902" y="-429"/>
            <a:ext cx="7604097" cy="6857571"/>
          </a:xfrm>
          <a:prstGeom prst="rect">
            <a:avLst/>
          </a:prstGeom>
          <a:gradFill>
            <a:gsLst>
              <a:gs pos="0">
                <a:srgbClr val="11399F">
                  <a:alpha val="72549"/>
                </a:srgbClr>
              </a:gs>
              <a:gs pos="100000">
                <a:schemeClr val="accent2"/>
              </a:gs>
            </a:gsLst>
            <a:lin ang="16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89" name="Google Shape;89;p1"/>
          <p:cNvSpPr/>
          <p:nvPr/>
        </p:nvSpPr>
        <p:spPr>
          <a:xfrm>
            <a:off x="4587901" y="0"/>
            <a:ext cx="7604097" cy="6858000"/>
          </a:xfrm>
          <a:prstGeom prst="rect">
            <a:avLst/>
          </a:prstGeom>
          <a:gradFill>
            <a:gsLst>
              <a:gs pos="0">
                <a:srgbClr val="29ADE7">
                  <a:alpha val="36470"/>
                </a:srgbClr>
              </a:gs>
              <a:gs pos="98000">
                <a:srgbClr val="E72D29">
                  <a:alpha val="65490"/>
                </a:srgbClr>
              </a:gs>
              <a:gs pos="100000">
                <a:srgbClr val="E72D29">
                  <a:alpha val="65490"/>
                </a:srgbClr>
              </a:gs>
            </a:gsLst>
            <a:lin ang="126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90" name="Google Shape;90;p1"/>
          <p:cNvSpPr/>
          <p:nvPr/>
        </p:nvSpPr>
        <p:spPr>
          <a:xfrm rot="10800000">
            <a:off x="4599847" y="4355164"/>
            <a:ext cx="7592151" cy="2502836"/>
          </a:xfrm>
          <a:prstGeom prst="rect">
            <a:avLst/>
          </a:prstGeom>
          <a:gradFill>
            <a:gsLst>
              <a:gs pos="0">
                <a:srgbClr val="174CD5">
                  <a:alpha val="38431"/>
                </a:srgbClr>
              </a:gs>
              <a:gs pos="22000">
                <a:srgbClr val="174CD5">
                  <a:alpha val="38431"/>
                </a:srgbClr>
              </a:gs>
              <a:gs pos="82000">
                <a:srgbClr val="29ADE7">
                  <a:alpha val="18431"/>
                </a:srgbClr>
              </a:gs>
              <a:gs pos="100000">
                <a:srgbClr val="29ADE7">
                  <a:alpha val="18431"/>
                </a:srgbClr>
              </a:gs>
            </a:gsLst>
            <a:lin ang="17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91" name="Google Shape;91;p1"/>
          <p:cNvSpPr/>
          <p:nvPr/>
        </p:nvSpPr>
        <p:spPr>
          <a:xfrm rot="-7895696">
            <a:off x="6080918" y="830588"/>
            <a:ext cx="4998441" cy="4998441"/>
          </a:xfrm>
          <a:prstGeom prst="ellipse">
            <a:avLst/>
          </a:prstGeom>
          <a:gradFill>
            <a:gsLst>
              <a:gs pos="0">
                <a:srgbClr val="C4FAF3">
                  <a:alpha val="0"/>
                </a:srgbClr>
              </a:gs>
              <a:gs pos="39000">
                <a:srgbClr val="C4FAF3">
                  <a:alpha val="0"/>
                </a:srgbClr>
              </a:gs>
              <a:gs pos="100000">
                <a:srgbClr val="174CD5">
                  <a:alpha val="17254"/>
                </a:srgbClr>
              </a:gs>
            </a:gsLst>
            <a:lin ang="7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92" name="Google Shape;92;p1"/>
          <p:cNvSpPr txBox="1"/>
          <p:nvPr>
            <p:ph type="ctrTitle"/>
          </p:nvPr>
        </p:nvSpPr>
        <p:spPr>
          <a:xfrm>
            <a:off x="5275425" y="768485"/>
            <a:ext cx="6133656" cy="3169674"/>
          </a:xfrm>
          <a:prstGeom prst="rect">
            <a:avLst/>
          </a:prstGeom>
          <a:noFill/>
          <a:ln>
            <a:noFill/>
          </a:ln>
        </p:spPr>
        <p:txBody>
          <a:bodyPr anchorCtr="0" anchor="b" bIns="0" lIns="0" spcFirstLastPara="1" rIns="0" wrap="square" tIns="0">
            <a:normAutofit/>
          </a:bodyPr>
          <a:lstStyle/>
          <a:p>
            <a:pPr indent="0" lvl="0" marL="0" rtl="0" algn="r">
              <a:lnSpc>
                <a:spcPct val="100000"/>
              </a:lnSpc>
              <a:spcBef>
                <a:spcPts val="0"/>
              </a:spcBef>
              <a:spcAft>
                <a:spcPts val="0"/>
              </a:spcAft>
              <a:buClr>
                <a:schemeClr val="lt1"/>
              </a:buClr>
              <a:buSzPts val="4000"/>
              <a:buFont typeface="Gill Sans"/>
              <a:buNone/>
            </a:pPr>
            <a:r>
              <a:rPr lang="it-IT">
                <a:solidFill>
                  <a:schemeClr val="lt1"/>
                </a:solidFill>
              </a:rPr>
              <a:t>TEAM 8</a:t>
            </a:r>
            <a:br>
              <a:rPr lang="it-IT">
                <a:solidFill>
                  <a:schemeClr val="lt1"/>
                </a:solidFill>
              </a:rPr>
            </a:br>
            <a:r>
              <a:rPr lang="it-IT">
                <a:solidFill>
                  <a:schemeClr val="lt1"/>
                </a:solidFill>
              </a:rPr>
              <a:t>SOFTWARE ENGINEERING</a:t>
            </a:r>
            <a:endParaRPr/>
          </a:p>
        </p:txBody>
      </p:sp>
      <p:sp>
        <p:nvSpPr>
          <p:cNvPr id="93" name="Google Shape;93;p1"/>
          <p:cNvSpPr txBox="1"/>
          <p:nvPr>
            <p:ph idx="1" type="subTitle"/>
          </p:nvPr>
        </p:nvSpPr>
        <p:spPr>
          <a:xfrm>
            <a:off x="5946587" y="4541561"/>
            <a:ext cx="5462494" cy="2130042"/>
          </a:xfrm>
          <a:prstGeom prst="rect">
            <a:avLst/>
          </a:prstGeom>
          <a:noFill/>
          <a:ln>
            <a:noFill/>
          </a:ln>
        </p:spPr>
        <p:txBody>
          <a:bodyPr anchorCtr="0" anchor="t" bIns="0" lIns="0" spcFirstLastPara="1" rIns="0" wrap="square" tIns="0">
            <a:normAutofit/>
          </a:bodyPr>
          <a:lstStyle/>
          <a:p>
            <a:pPr indent="0" lvl="0" marL="0" rtl="0" algn="r">
              <a:lnSpc>
                <a:spcPct val="150000"/>
              </a:lnSpc>
              <a:spcBef>
                <a:spcPts val="0"/>
              </a:spcBef>
              <a:spcAft>
                <a:spcPts val="0"/>
              </a:spcAft>
              <a:buClr>
                <a:schemeClr val="lt1"/>
              </a:buClr>
              <a:buSzPts val="1800"/>
              <a:buNone/>
            </a:pPr>
            <a:r>
              <a:rPr lang="it-IT" sz="1800">
                <a:solidFill>
                  <a:schemeClr val="lt1"/>
                </a:solidFill>
              </a:rPr>
              <a:t>MANUEL LAMBIASE</a:t>
            </a:r>
            <a:endParaRPr sz="1800">
              <a:solidFill>
                <a:schemeClr val="lt1"/>
              </a:solidFill>
            </a:endParaRPr>
          </a:p>
          <a:p>
            <a:pPr indent="0" lvl="0" marL="0" rtl="0" algn="r">
              <a:lnSpc>
                <a:spcPct val="150000"/>
              </a:lnSpc>
              <a:spcBef>
                <a:spcPts val="1000"/>
              </a:spcBef>
              <a:spcAft>
                <a:spcPts val="0"/>
              </a:spcAft>
              <a:buClr>
                <a:schemeClr val="lt1"/>
              </a:buClr>
              <a:buSzPts val="1800"/>
              <a:buNone/>
            </a:pPr>
            <a:r>
              <a:rPr lang="it-IT" sz="1800">
                <a:solidFill>
                  <a:schemeClr val="lt1"/>
                </a:solidFill>
              </a:rPr>
              <a:t>GERARDO LANDINO</a:t>
            </a:r>
            <a:endParaRPr sz="1800">
              <a:solidFill>
                <a:schemeClr val="lt1"/>
              </a:solidFill>
            </a:endParaRPr>
          </a:p>
          <a:p>
            <a:pPr indent="0" lvl="0" marL="0" rtl="0" algn="r">
              <a:lnSpc>
                <a:spcPct val="150000"/>
              </a:lnSpc>
              <a:spcBef>
                <a:spcPts val="1000"/>
              </a:spcBef>
              <a:spcAft>
                <a:spcPts val="0"/>
              </a:spcAft>
              <a:buClr>
                <a:schemeClr val="lt1"/>
              </a:buClr>
              <a:buSzPts val="1800"/>
              <a:buNone/>
            </a:pPr>
            <a:r>
              <a:rPr lang="it-IT" sz="1800">
                <a:solidFill>
                  <a:schemeClr val="lt1"/>
                </a:solidFill>
              </a:rPr>
              <a:t>MARCO MANNARA</a:t>
            </a:r>
            <a:endParaRPr/>
          </a:p>
          <a:p>
            <a:pPr indent="0" lvl="0" marL="0" rtl="0" algn="r">
              <a:lnSpc>
                <a:spcPct val="150000"/>
              </a:lnSpc>
              <a:spcBef>
                <a:spcPts val="1000"/>
              </a:spcBef>
              <a:spcAft>
                <a:spcPts val="0"/>
              </a:spcAft>
              <a:buClr>
                <a:schemeClr val="lt1"/>
              </a:buClr>
              <a:buSzPts val="1800"/>
              <a:buNone/>
            </a:pPr>
            <a:r>
              <a:rPr lang="it-IT" sz="1800">
                <a:solidFill>
                  <a:schemeClr val="lt1"/>
                </a:solidFill>
              </a:rPr>
              <a:t>GIUSEPPE FELICE RUSSO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1596000" y="84406"/>
            <a:ext cx="9000000" cy="720000"/>
          </a:xfrm>
          <a:prstGeom prst="rect">
            <a:avLst/>
          </a:prstGeom>
          <a:noFill/>
          <a:ln>
            <a:noFill/>
          </a:ln>
        </p:spPr>
        <p:txBody>
          <a:bodyPr anchorCtr="0" anchor="ctr" bIns="0" lIns="0" spcFirstLastPara="1" rIns="0" wrap="square" tIns="0">
            <a:normAutofit/>
          </a:bodyPr>
          <a:lstStyle/>
          <a:p>
            <a:pPr indent="0" lvl="0" marL="0" rtl="0" algn="ctr">
              <a:lnSpc>
                <a:spcPct val="100000"/>
              </a:lnSpc>
              <a:spcBef>
                <a:spcPts val="0"/>
              </a:spcBef>
              <a:spcAft>
                <a:spcPts val="0"/>
              </a:spcAft>
              <a:buSzPts val="1800"/>
              <a:buNone/>
            </a:pPr>
            <a:r>
              <a:rPr lang="it-IT"/>
              <a:t>TRELLO</a:t>
            </a:r>
            <a:endParaRPr/>
          </a:p>
        </p:txBody>
      </p:sp>
      <p:pic>
        <p:nvPicPr>
          <p:cNvPr id="153" name="Google Shape;153;p28"/>
          <p:cNvPicPr preferRelativeResize="0"/>
          <p:nvPr/>
        </p:nvPicPr>
        <p:blipFill rotWithShape="1">
          <a:blip r:embed="rId3">
            <a:alphaModFix/>
          </a:blip>
          <a:srcRect b="0" l="0" r="0" t="0"/>
          <a:stretch/>
        </p:blipFill>
        <p:spPr>
          <a:xfrm>
            <a:off x="197427" y="1059873"/>
            <a:ext cx="11824856" cy="515995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7" name="Shape 157"/>
        <p:cNvGrpSpPr/>
        <p:nvPr/>
      </p:nvGrpSpPr>
      <p:grpSpPr>
        <a:xfrm>
          <a:off x="0" y="0"/>
          <a:ext cx="0" cy="0"/>
          <a:chOff x="0" y="0"/>
          <a:chExt cx="0" cy="0"/>
        </a:xfrm>
      </p:grpSpPr>
      <p:sp>
        <p:nvSpPr>
          <p:cNvPr id="158" name="Google Shape;158;p4"/>
          <p:cNvSpPr/>
          <p:nvPr/>
        </p:nvSpPr>
        <p:spPr>
          <a:xfrm flipH="1" rot="10800000">
            <a:off x="0" y="6400799"/>
            <a:ext cx="12192000" cy="456773"/>
          </a:xfrm>
          <a:prstGeom prst="rect">
            <a:avLst/>
          </a:prstGeom>
          <a:gradFill>
            <a:gsLst>
              <a:gs pos="0">
                <a:srgbClr val="14B4A3">
                  <a:alpha val="27450"/>
                </a:srgbClr>
              </a:gs>
              <a:gs pos="14000">
                <a:srgbClr val="14B4A3">
                  <a:alpha val="27450"/>
                </a:srgbClr>
              </a:gs>
              <a:gs pos="100000">
                <a:srgbClr val="29ADE7">
                  <a:alpha val="84313"/>
                </a:srgbClr>
              </a:gs>
            </a:gsLst>
            <a:lin ang="6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59" name="Google Shape;159;p4"/>
          <p:cNvSpPr/>
          <p:nvPr/>
        </p:nvSpPr>
        <p:spPr>
          <a:xfrm flipH="1">
            <a:off x="4038599" y="6400799"/>
            <a:ext cx="8153398" cy="456772"/>
          </a:xfrm>
          <a:prstGeom prst="rect">
            <a:avLst/>
          </a:prstGeom>
          <a:gradFill>
            <a:gsLst>
              <a:gs pos="0">
                <a:srgbClr val="F07F7D">
                  <a:alpha val="54509"/>
                </a:srgbClr>
              </a:gs>
              <a:gs pos="9000">
                <a:srgbClr val="F07F7D">
                  <a:alpha val="54509"/>
                </a:srgbClr>
              </a:gs>
              <a:gs pos="99000">
                <a:schemeClr val="accent2"/>
              </a:gs>
              <a:gs pos="100000">
                <a:schemeClr val="accent2"/>
              </a:gs>
            </a:gsLst>
            <a:lin ang="14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60" name="Google Shape;160;p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61" name="Google Shape;161;p4"/>
          <p:cNvSpPr/>
          <p:nvPr/>
        </p:nvSpPr>
        <p:spPr>
          <a:xfrm flipH="1" rot="5400000">
            <a:off x="-1409318" y="1410082"/>
            <a:ext cx="6858000" cy="4037835"/>
          </a:xfrm>
          <a:prstGeom prst="rect">
            <a:avLst/>
          </a:prstGeom>
          <a:gradFill>
            <a:gsLst>
              <a:gs pos="0">
                <a:schemeClr val="accent6"/>
              </a:gs>
              <a:gs pos="8000">
                <a:schemeClr val="accent6"/>
              </a:gs>
              <a:gs pos="100000">
                <a:srgbClr val="29ADE7">
                  <a:alpha val="88235"/>
                </a:srgbClr>
              </a:gs>
            </a:gsLst>
            <a:lin ang="3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62" name="Google Shape;162;p4"/>
          <p:cNvSpPr/>
          <p:nvPr/>
        </p:nvSpPr>
        <p:spPr>
          <a:xfrm flipH="1" rot="5400000">
            <a:off x="-1153806" y="1153804"/>
            <a:ext cx="6346209" cy="4038601"/>
          </a:xfrm>
          <a:prstGeom prst="rect">
            <a:avLst/>
          </a:prstGeom>
          <a:gradFill>
            <a:gsLst>
              <a:gs pos="0">
                <a:srgbClr val="7DCDF0">
                  <a:alpha val="0"/>
                </a:srgbClr>
              </a:gs>
              <a:gs pos="99000">
                <a:srgbClr val="E72D29">
                  <a:alpha val="91372"/>
                </a:srgbClr>
              </a:gs>
              <a:gs pos="100000">
                <a:srgbClr val="E72D29">
                  <a:alpha val="91372"/>
                </a:srgbClr>
              </a:gs>
            </a:gsLst>
            <a:lin ang="1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63" name="Google Shape;163;p4"/>
          <p:cNvSpPr/>
          <p:nvPr/>
        </p:nvSpPr>
        <p:spPr>
          <a:xfrm flipH="1" rot="5400000">
            <a:off x="759574" y="3578975"/>
            <a:ext cx="2502407" cy="4055644"/>
          </a:xfrm>
          <a:prstGeom prst="rect">
            <a:avLst/>
          </a:prstGeom>
          <a:gradFill>
            <a:gsLst>
              <a:gs pos="0">
                <a:srgbClr val="29ADE7">
                  <a:alpha val="27450"/>
                </a:srgbClr>
              </a:gs>
              <a:gs pos="2000">
                <a:srgbClr val="29ADE7">
                  <a:alpha val="27450"/>
                </a:srgbClr>
              </a:gs>
              <a:gs pos="100000">
                <a:srgbClr val="14B4A3">
                  <a:alpha val="0"/>
                </a:srgbClr>
              </a:gs>
            </a:gsLst>
            <a:lin ang="7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64" name="Google Shape;164;p4"/>
          <p:cNvSpPr/>
          <p:nvPr/>
        </p:nvSpPr>
        <p:spPr>
          <a:xfrm rot="6097846">
            <a:off x="-747355" y="1201312"/>
            <a:ext cx="4808302" cy="4088666"/>
          </a:xfrm>
          <a:custGeom>
            <a:rect b="b" l="l" r="r" t="t"/>
            <a:pathLst>
              <a:path extrusionOk="0" h="4088666" w="4808302">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0">
                <a:srgbClr val="C4FAF3">
                  <a:alpha val="1568"/>
                </a:srgbClr>
              </a:gs>
              <a:gs pos="13000">
                <a:srgbClr val="C4FAF3">
                  <a:alpha val="1568"/>
                </a:srgbClr>
              </a:gs>
              <a:gs pos="100000">
                <a:srgbClr val="174CD5">
                  <a:alpha val="28235"/>
                </a:srgbClr>
              </a:gs>
            </a:gsLst>
            <a:lin ang="16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65" name="Google Shape;165;p4"/>
          <p:cNvSpPr txBox="1"/>
          <p:nvPr>
            <p:ph type="title"/>
          </p:nvPr>
        </p:nvSpPr>
        <p:spPr>
          <a:xfrm>
            <a:off x="145775" y="681317"/>
            <a:ext cx="3565082" cy="3406187"/>
          </a:xfrm>
          <a:prstGeom prst="rect">
            <a:avLst/>
          </a:prstGeom>
          <a:noFill/>
          <a:ln>
            <a:noFill/>
          </a:ln>
        </p:spPr>
        <p:txBody>
          <a:bodyPr anchorCtr="0" anchor="b" bIns="0" lIns="0" spcFirstLastPara="1" rIns="0" wrap="square" tIns="0">
            <a:normAutofit/>
          </a:bodyPr>
          <a:lstStyle/>
          <a:p>
            <a:pPr indent="0" lvl="0" marL="0" rtl="0" algn="r">
              <a:lnSpc>
                <a:spcPct val="100000"/>
              </a:lnSpc>
              <a:spcBef>
                <a:spcPts val="0"/>
              </a:spcBef>
              <a:spcAft>
                <a:spcPts val="0"/>
              </a:spcAft>
              <a:buClr>
                <a:schemeClr val="lt1"/>
              </a:buClr>
              <a:buSzPts val="2200"/>
              <a:buFont typeface="Gill Sans"/>
              <a:buNone/>
            </a:pPr>
            <a:r>
              <a:rPr lang="it-IT" sz="2200">
                <a:solidFill>
                  <a:schemeClr val="lt1"/>
                </a:solidFill>
              </a:rPr>
              <a:t>ARCHITECTURE</a:t>
            </a:r>
            <a:endParaRPr/>
          </a:p>
        </p:txBody>
      </p:sp>
      <p:pic>
        <p:nvPicPr>
          <p:cNvPr id="166" name="Google Shape;166;p4"/>
          <p:cNvPicPr preferRelativeResize="0"/>
          <p:nvPr>
            <p:ph idx="1" type="body"/>
          </p:nvPr>
        </p:nvPicPr>
        <p:blipFill rotWithShape="1">
          <a:blip r:embed="rId3">
            <a:alphaModFix/>
          </a:blip>
          <a:srcRect b="0" l="0" r="0" t="0"/>
          <a:stretch/>
        </p:blipFill>
        <p:spPr>
          <a:xfrm>
            <a:off x="4700307" y="457200"/>
            <a:ext cx="6820761" cy="595111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5"/>
          <p:cNvSpPr txBox="1"/>
          <p:nvPr>
            <p:ph type="title"/>
          </p:nvPr>
        </p:nvSpPr>
        <p:spPr>
          <a:xfrm>
            <a:off x="1371600" y="793080"/>
            <a:ext cx="10240903" cy="1233488"/>
          </a:xfrm>
          <a:prstGeom prst="rect">
            <a:avLst/>
          </a:prstGeom>
          <a:noFill/>
          <a:ln>
            <a:noFill/>
          </a:ln>
        </p:spPr>
        <p:txBody>
          <a:bodyPr anchorCtr="0" anchor="b" bIns="0" lIns="0" spcFirstLastPara="1" rIns="0" wrap="square" tIns="0">
            <a:normAutofit/>
          </a:bodyPr>
          <a:lstStyle/>
          <a:p>
            <a:pPr indent="0" lvl="0" marL="0" rtl="0" algn="l">
              <a:lnSpc>
                <a:spcPct val="100000"/>
              </a:lnSpc>
              <a:spcBef>
                <a:spcPts val="0"/>
              </a:spcBef>
              <a:spcAft>
                <a:spcPts val="0"/>
              </a:spcAft>
              <a:buClr>
                <a:schemeClr val="dk1"/>
              </a:buClr>
              <a:buSzPts val="3600"/>
              <a:buFont typeface="Gill Sans"/>
              <a:buNone/>
            </a:pPr>
            <a:r>
              <a:rPr lang="it-IT"/>
              <a:t>LAYERED MODEL</a:t>
            </a:r>
            <a:endParaRPr/>
          </a:p>
        </p:txBody>
      </p:sp>
      <p:sp>
        <p:nvSpPr>
          <p:cNvPr id="172" name="Google Shape;172;p5"/>
          <p:cNvSpPr txBox="1"/>
          <p:nvPr>
            <p:ph idx="1" type="body"/>
          </p:nvPr>
        </p:nvSpPr>
        <p:spPr>
          <a:xfrm>
            <a:off x="975600" y="2341050"/>
            <a:ext cx="10240800" cy="2872800"/>
          </a:xfrm>
          <a:prstGeom prst="rect">
            <a:avLst/>
          </a:prstGeom>
          <a:noFill/>
          <a:ln>
            <a:noFill/>
          </a:ln>
        </p:spPr>
        <p:txBody>
          <a:bodyPr anchorCtr="0" anchor="t" bIns="0" lIns="0" spcFirstLastPara="1" rIns="0" wrap="square" tIns="0">
            <a:normAutofit/>
          </a:bodyPr>
          <a:lstStyle/>
          <a:p>
            <a:pPr indent="-342900" lvl="0" marL="457200" rtl="0" algn="just">
              <a:lnSpc>
                <a:spcPct val="110000"/>
              </a:lnSpc>
              <a:spcBef>
                <a:spcPts val="0"/>
              </a:spcBef>
              <a:spcAft>
                <a:spcPts val="0"/>
              </a:spcAft>
              <a:buSzPts val="1800"/>
              <a:buFont typeface="Raleway"/>
              <a:buChar char="•"/>
            </a:pPr>
            <a:r>
              <a:rPr lang="it-IT">
                <a:latin typeface="Raleway"/>
                <a:ea typeface="Raleway"/>
                <a:cs typeface="Raleway"/>
                <a:sym typeface="Raleway"/>
              </a:rPr>
              <a:t>Questo pattern prevede la suddivisione del sistema in livelli: ogni livello comunica solo con quello superiore (a cui fornisce un servizio) e con quello inferiore (di cui usa un servizio).</a:t>
            </a:r>
            <a:endParaRPr>
              <a:latin typeface="Raleway"/>
              <a:ea typeface="Raleway"/>
              <a:cs typeface="Raleway"/>
              <a:sym typeface="Raleway"/>
            </a:endParaRPr>
          </a:p>
          <a:p>
            <a:pPr indent="-101600" lvl="0" marL="228600" rtl="0" algn="just">
              <a:lnSpc>
                <a:spcPct val="110000"/>
              </a:lnSpc>
              <a:spcBef>
                <a:spcPts val="0"/>
              </a:spcBef>
              <a:spcAft>
                <a:spcPts val="0"/>
              </a:spcAft>
              <a:buClr>
                <a:schemeClr val="dk1"/>
              </a:buClr>
              <a:buSzPts val="2000"/>
              <a:buNone/>
            </a:pPr>
            <a:r>
              <a:t/>
            </a:r>
            <a:endParaRPr>
              <a:latin typeface="Raleway"/>
              <a:ea typeface="Raleway"/>
              <a:cs typeface="Raleway"/>
              <a:sym typeface="Raleway"/>
            </a:endParaRPr>
          </a:p>
          <a:p>
            <a:pPr indent="-342900" lvl="0" marL="457200" rtl="0" algn="just">
              <a:lnSpc>
                <a:spcPct val="110000"/>
              </a:lnSpc>
              <a:spcBef>
                <a:spcPts val="0"/>
              </a:spcBef>
              <a:spcAft>
                <a:spcPts val="0"/>
              </a:spcAft>
              <a:buSzPts val="1800"/>
              <a:buFont typeface="Raleway"/>
              <a:buChar char="•"/>
            </a:pPr>
            <a:r>
              <a:rPr lang="it-IT">
                <a:latin typeface="Raleway"/>
                <a:ea typeface="Raleway"/>
                <a:cs typeface="Raleway"/>
                <a:sym typeface="Raleway"/>
              </a:rPr>
              <a:t>Con questo tipo di architettura è più facile modificare un livello o svilupparlo in modo incrementale (infatti ci sono poche interdipendenze) ma in alcuni casi questo pattern potrebbe essere una forzatura, inoltre le performance potrebbero calare quando si passa spesso da un livello all'altro.</a:t>
            </a:r>
            <a:endParaRPr>
              <a:latin typeface="Raleway"/>
              <a:ea typeface="Raleway"/>
              <a:cs typeface="Raleway"/>
              <a:sym typeface="Raleway"/>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6"/>
          <p:cNvSpPr txBox="1"/>
          <p:nvPr>
            <p:ph type="title"/>
          </p:nvPr>
        </p:nvSpPr>
        <p:spPr>
          <a:xfrm>
            <a:off x="1146517" y="1079989"/>
            <a:ext cx="9000000" cy="720000"/>
          </a:xfrm>
          <a:prstGeom prst="rect">
            <a:avLst/>
          </a:prstGeom>
          <a:noFill/>
          <a:ln>
            <a:noFill/>
          </a:ln>
        </p:spPr>
        <p:txBody>
          <a:bodyPr anchorCtr="0" anchor="b" bIns="0" lIns="0" spcFirstLastPara="1" rIns="0" wrap="square" tIns="0">
            <a:normAutofit/>
          </a:bodyPr>
          <a:lstStyle/>
          <a:p>
            <a:pPr indent="0" lvl="0" marL="0" rtl="0" algn="l">
              <a:lnSpc>
                <a:spcPct val="100000"/>
              </a:lnSpc>
              <a:spcBef>
                <a:spcPts val="0"/>
              </a:spcBef>
              <a:spcAft>
                <a:spcPts val="0"/>
              </a:spcAft>
              <a:buClr>
                <a:schemeClr val="dk1"/>
              </a:buClr>
              <a:buSzPts val="3600"/>
              <a:buFont typeface="Gill Sans"/>
              <a:buNone/>
            </a:pPr>
            <a:r>
              <a:rPr lang="it-IT"/>
              <a:t>LOGIN</a:t>
            </a:r>
            <a:endParaRPr/>
          </a:p>
        </p:txBody>
      </p:sp>
      <p:sp>
        <p:nvSpPr>
          <p:cNvPr id="178" name="Google Shape;178;p6"/>
          <p:cNvSpPr txBox="1"/>
          <p:nvPr>
            <p:ph idx="1" type="body"/>
          </p:nvPr>
        </p:nvSpPr>
        <p:spPr>
          <a:xfrm>
            <a:off x="1146517" y="2073211"/>
            <a:ext cx="3709200" cy="3956100"/>
          </a:xfrm>
          <a:prstGeom prst="rect">
            <a:avLst/>
          </a:prstGeom>
          <a:noFill/>
          <a:ln>
            <a:noFill/>
          </a:ln>
        </p:spPr>
        <p:txBody>
          <a:bodyPr anchorCtr="0" anchor="t" bIns="0" lIns="0" spcFirstLastPara="1" rIns="0" wrap="square" tIns="0">
            <a:normAutofit/>
          </a:bodyPr>
          <a:lstStyle/>
          <a:p>
            <a:pPr indent="-342900" lvl="0" marL="457200" rtl="0" algn="l">
              <a:lnSpc>
                <a:spcPct val="120000"/>
              </a:lnSpc>
              <a:spcBef>
                <a:spcPts val="0"/>
              </a:spcBef>
              <a:spcAft>
                <a:spcPts val="0"/>
              </a:spcAft>
              <a:buSzPts val="1800"/>
              <a:buFont typeface="Raleway"/>
              <a:buChar char="•"/>
            </a:pPr>
            <a:r>
              <a:rPr lang="it-IT">
                <a:latin typeface="Raleway"/>
                <a:ea typeface="Raleway"/>
                <a:cs typeface="Raleway"/>
                <a:sym typeface="Raleway"/>
              </a:rPr>
              <a:t>L’immagine a lato rappresenta la schermata di login.</a:t>
            </a:r>
            <a:endParaRPr>
              <a:latin typeface="Raleway"/>
              <a:ea typeface="Raleway"/>
              <a:cs typeface="Raleway"/>
              <a:sym typeface="Raleway"/>
            </a:endParaRPr>
          </a:p>
          <a:p>
            <a:pPr indent="0" lvl="0" marL="457200" rtl="0" algn="l">
              <a:lnSpc>
                <a:spcPct val="120000"/>
              </a:lnSpc>
              <a:spcBef>
                <a:spcPts val="0"/>
              </a:spcBef>
              <a:spcAft>
                <a:spcPts val="0"/>
              </a:spcAft>
              <a:buSzPts val="1800"/>
              <a:buNone/>
            </a:pPr>
            <a:r>
              <a:t/>
            </a:r>
            <a:endParaRPr>
              <a:latin typeface="Raleway"/>
              <a:ea typeface="Raleway"/>
              <a:cs typeface="Raleway"/>
              <a:sym typeface="Raleway"/>
            </a:endParaRPr>
          </a:p>
          <a:p>
            <a:pPr indent="-342900" lvl="0" marL="457200" rtl="0" algn="l">
              <a:lnSpc>
                <a:spcPct val="120000"/>
              </a:lnSpc>
              <a:spcBef>
                <a:spcPts val="0"/>
              </a:spcBef>
              <a:spcAft>
                <a:spcPts val="0"/>
              </a:spcAft>
              <a:buSzPts val="1800"/>
              <a:buFont typeface="Raleway"/>
              <a:buChar char="•"/>
            </a:pPr>
            <a:r>
              <a:rPr lang="it-IT">
                <a:latin typeface="Raleway"/>
                <a:ea typeface="Raleway"/>
                <a:cs typeface="Raleway"/>
                <a:sym typeface="Raleway"/>
              </a:rPr>
              <a:t>È possibile accedere come </a:t>
            </a:r>
            <a:r>
              <a:rPr i="1" lang="it-IT">
                <a:latin typeface="Raleway"/>
                <a:ea typeface="Raleway"/>
                <a:cs typeface="Raleway"/>
                <a:sym typeface="Raleway"/>
              </a:rPr>
              <a:t>Maintainer, Planner </a:t>
            </a:r>
            <a:r>
              <a:rPr lang="it-IT">
                <a:latin typeface="Raleway"/>
                <a:ea typeface="Raleway"/>
                <a:cs typeface="Raleway"/>
                <a:sym typeface="Raleway"/>
              </a:rPr>
              <a:t>o come </a:t>
            </a:r>
            <a:r>
              <a:rPr i="1" lang="it-IT">
                <a:latin typeface="Raleway"/>
                <a:ea typeface="Raleway"/>
                <a:cs typeface="Raleway"/>
                <a:sym typeface="Raleway"/>
              </a:rPr>
              <a:t>System Administrator</a:t>
            </a:r>
            <a:r>
              <a:rPr lang="it-IT">
                <a:latin typeface="Raleway"/>
                <a:ea typeface="Raleway"/>
                <a:cs typeface="Raleway"/>
                <a:sym typeface="Raleway"/>
              </a:rPr>
              <a:t>, secondo le specifiche.</a:t>
            </a:r>
            <a:endParaRPr>
              <a:latin typeface="Raleway"/>
              <a:ea typeface="Raleway"/>
              <a:cs typeface="Raleway"/>
              <a:sym typeface="Raleway"/>
            </a:endParaRPr>
          </a:p>
          <a:p>
            <a:pPr indent="0" lvl="0" marL="0" rtl="0" algn="l">
              <a:lnSpc>
                <a:spcPct val="120000"/>
              </a:lnSpc>
              <a:spcBef>
                <a:spcPts val="0"/>
              </a:spcBef>
              <a:spcAft>
                <a:spcPts val="0"/>
              </a:spcAft>
              <a:buClr>
                <a:schemeClr val="dk1"/>
              </a:buClr>
              <a:buSzPts val="2000"/>
              <a:buNone/>
            </a:pPr>
            <a:r>
              <a:t/>
            </a:r>
            <a:endParaRPr/>
          </a:p>
        </p:txBody>
      </p:sp>
      <p:pic>
        <p:nvPicPr>
          <p:cNvPr id="179" name="Google Shape;179;p6"/>
          <p:cNvPicPr preferRelativeResize="0"/>
          <p:nvPr/>
        </p:nvPicPr>
        <p:blipFill rotWithShape="1">
          <a:blip r:embed="rId3">
            <a:alphaModFix/>
          </a:blip>
          <a:srcRect b="0" l="0" r="0" t="0"/>
          <a:stretch/>
        </p:blipFill>
        <p:spPr>
          <a:xfrm>
            <a:off x="7011970" y="939311"/>
            <a:ext cx="3476625" cy="4838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7"/>
          <p:cNvSpPr txBox="1"/>
          <p:nvPr>
            <p:ph idx="1" type="body"/>
          </p:nvPr>
        </p:nvSpPr>
        <p:spPr>
          <a:xfrm>
            <a:off x="421100" y="1899520"/>
            <a:ext cx="4033800" cy="3956100"/>
          </a:xfrm>
          <a:prstGeom prst="rect">
            <a:avLst/>
          </a:prstGeom>
          <a:noFill/>
          <a:ln>
            <a:noFill/>
          </a:ln>
        </p:spPr>
        <p:txBody>
          <a:bodyPr anchorCtr="0" anchor="t" bIns="0" lIns="0" spcFirstLastPara="1" rIns="0" wrap="square" tIns="0">
            <a:normAutofit/>
          </a:bodyPr>
          <a:lstStyle/>
          <a:p>
            <a:pPr indent="-342900" lvl="0" marL="457200" rtl="0" algn="l">
              <a:lnSpc>
                <a:spcPct val="120000"/>
              </a:lnSpc>
              <a:spcBef>
                <a:spcPts val="0"/>
              </a:spcBef>
              <a:spcAft>
                <a:spcPts val="0"/>
              </a:spcAft>
              <a:buSzPts val="1800"/>
              <a:buFont typeface="Raleway"/>
              <a:buChar char="•"/>
            </a:pPr>
            <a:r>
              <a:rPr lang="it-IT">
                <a:latin typeface="Raleway"/>
                <a:ea typeface="Raleway"/>
                <a:cs typeface="Raleway"/>
                <a:sym typeface="Raleway"/>
              </a:rPr>
              <a:t>La vista di </a:t>
            </a:r>
            <a:r>
              <a:rPr i="1" lang="it-IT">
                <a:latin typeface="Raleway"/>
                <a:ea typeface="Raleway"/>
                <a:cs typeface="Raleway"/>
                <a:sym typeface="Raleway"/>
              </a:rPr>
              <a:t>Activity Summary </a:t>
            </a:r>
            <a:r>
              <a:rPr lang="it-IT">
                <a:latin typeface="Raleway"/>
                <a:ea typeface="Raleway"/>
                <a:cs typeface="Raleway"/>
                <a:sym typeface="Raleway"/>
              </a:rPr>
              <a:t>è disponibile per i </a:t>
            </a:r>
            <a:r>
              <a:rPr i="1" lang="it-IT">
                <a:latin typeface="Raleway"/>
                <a:ea typeface="Raleway"/>
                <a:cs typeface="Raleway"/>
                <a:sym typeface="Raleway"/>
              </a:rPr>
              <a:t>Planner </a:t>
            </a:r>
            <a:r>
              <a:rPr lang="it-IT">
                <a:latin typeface="Raleway"/>
                <a:ea typeface="Raleway"/>
                <a:cs typeface="Raleway"/>
                <a:sym typeface="Raleway"/>
              </a:rPr>
              <a:t>e mostra le attività di manutenzione in coda.</a:t>
            </a:r>
            <a:endParaRPr>
              <a:latin typeface="Raleway"/>
              <a:ea typeface="Raleway"/>
              <a:cs typeface="Raleway"/>
              <a:sym typeface="Raleway"/>
            </a:endParaRPr>
          </a:p>
          <a:p>
            <a:pPr indent="0" lvl="0" marL="457200" rtl="0" algn="l">
              <a:lnSpc>
                <a:spcPct val="120000"/>
              </a:lnSpc>
              <a:spcBef>
                <a:spcPts val="0"/>
              </a:spcBef>
              <a:spcAft>
                <a:spcPts val="0"/>
              </a:spcAft>
              <a:buSzPts val="1800"/>
              <a:buNone/>
            </a:pPr>
            <a:r>
              <a:t/>
            </a:r>
            <a:endParaRPr>
              <a:latin typeface="Raleway"/>
              <a:ea typeface="Raleway"/>
              <a:cs typeface="Raleway"/>
              <a:sym typeface="Raleway"/>
            </a:endParaRPr>
          </a:p>
          <a:p>
            <a:pPr indent="-342900" lvl="0" marL="457200" rtl="0" algn="l">
              <a:lnSpc>
                <a:spcPct val="120000"/>
              </a:lnSpc>
              <a:spcBef>
                <a:spcPts val="0"/>
              </a:spcBef>
              <a:spcAft>
                <a:spcPts val="0"/>
              </a:spcAft>
              <a:buSzPts val="1800"/>
              <a:buFont typeface="Raleway"/>
              <a:buChar char="•"/>
            </a:pPr>
            <a:r>
              <a:rPr lang="it-IT">
                <a:latin typeface="Raleway"/>
                <a:ea typeface="Raleway"/>
                <a:cs typeface="Raleway"/>
                <a:sym typeface="Raleway"/>
              </a:rPr>
              <a:t>Il </a:t>
            </a:r>
            <a:r>
              <a:rPr i="1" lang="it-IT">
                <a:latin typeface="Raleway"/>
                <a:ea typeface="Raleway"/>
                <a:cs typeface="Raleway"/>
                <a:sym typeface="Raleway"/>
              </a:rPr>
              <a:t>Planner </a:t>
            </a:r>
            <a:r>
              <a:rPr lang="it-IT">
                <a:latin typeface="Raleway"/>
                <a:ea typeface="Raleway"/>
                <a:cs typeface="Raleway"/>
                <a:sym typeface="Raleway"/>
              </a:rPr>
              <a:t>può quindi selezionare un’attività e, in base alle necessità, modificarne i dati relativi o assegnarla ad un </a:t>
            </a:r>
            <a:r>
              <a:rPr i="1" lang="it-IT">
                <a:latin typeface="Raleway"/>
                <a:ea typeface="Raleway"/>
                <a:cs typeface="Raleway"/>
                <a:sym typeface="Raleway"/>
              </a:rPr>
              <a:t>Mantainer</a:t>
            </a:r>
            <a:r>
              <a:rPr lang="it-IT">
                <a:latin typeface="Raleway"/>
                <a:ea typeface="Raleway"/>
                <a:cs typeface="Raleway"/>
                <a:sym typeface="Raleway"/>
              </a:rPr>
              <a:t>. </a:t>
            </a:r>
            <a:endParaRPr>
              <a:latin typeface="Raleway"/>
              <a:ea typeface="Raleway"/>
              <a:cs typeface="Raleway"/>
              <a:sym typeface="Raleway"/>
            </a:endParaRPr>
          </a:p>
        </p:txBody>
      </p:sp>
      <p:pic>
        <p:nvPicPr>
          <p:cNvPr id="185" name="Google Shape;185;p7"/>
          <p:cNvPicPr preferRelativeResize="0"/>
          <p:nvPr/>
        </p:nvPicPr>
        <p:blipFill rotWithShape="1">
          <a:blip r:embed="rId3">
            <a:alphaModFix/>
          </a:blip>
          <a:srcRect b="0" l="0" r="0" t="0"/>
          <a:stretch/>
        </p:blipFill>
        <p:spPr>
          <a:xfrm>
            <a:off x="4876000" y="2150815"/>
            <a:ext cx="6894900" cy="3453510"/>
          </a:xfrm>
          <a:prstGeom prst="rect">
            <a:avLst/>
          </a:prstGeom>
          <a:noFill/>
          <a:ln>
            <a:noFill/>
          </a:ln>
        </p:spPr>
      </p:pic>
      <p:sp>
        <p:nvSpPr>
          <p:cNvPr id="186" name="Google Shape;186;p7"/>
          <p:cNvSpPr txBox="1"/>
          <p:nvPr>
            <p:ph type="title"/>
          </p:nvPr>
        </p:nvSpPr>
        <p:spPr>
          <a:xfrm>
            <a:off x="421100" y="893675"/>
            <a:ext cx="9000000" cy="720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800"/>
              <a:buNone/>
            </a:pPr>
            <a:r>
              <a:rPr lang="it-IT"/>
              <a:t>ACTIVITY LIST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8"/>
          <p:cNvSpPr txBox="1"/>
          <p:nvPr>
            <p:ph idx="1" type="body"/>
          </p:nvPr>
        </p:nvSpPr>
        <p:spPr>
          <a:xfrm>
            <a:off x="551042" y="2025200"/>
            <a:ext cx="4109100" cy="3956100"/>
          </a:xfrm>
          <a:prstGeom prst="rect">
            <a:avLst/>
          </a:prstGeom>
          <a:noFill/>
          <a:ln>
            <a:noFill/>
          </a:ln>
        </p:spPr>
        <p:txBody>
          <a:bodyPr anchorCtr="0" anchor="t" bIns="0" lIns="0" spcFirstLastPara="1" rIns="0" wrap="square" tIns="0">
            <a:normAutofit/>
          </a:bodyPr>
          <a:lstStyle/>
          <a:p>
            <a:pPr indent="-342900" lvl="0" marL="457200" rtl="0" algn="l">
              <a:lnSpc>
                <a:spcPct val="120000"/>
              </a:lnSpc>
              <a:spcBef>
                <a:spcPts val="0"/>
              </a:spcBef>
              <a:spcAft>
                <a:spcPts val="0"/>
              </a:spcAft>
              <a:buSzPts val="1800"/>
              <a:buFont typeface="Raleway"/>
              <a:buChar char="•"/>
            </a:pPr>
            <a:r>
              <a:rPr lang="it-IT">
                <a:latin typeface="Raleway"/>
                <a:ea typeface="Raleway"/>
                <a:cs typeface="Raleway"/>
                <a:sym typeface="Raleway"/>
              </a:rPr>
              <a:t>Serve a visualizzare tutti i dati relativi ad uno specifico </a:t>
            </a:r>
            <a:r>
              <a:rPr i="1" lang="it-IT">
                <a:latin typeface="Raleway"/>
                <a:ea typeface="Raleway"/>
                <a:cs typeface="Raleway"/>
                <a:sym typeface="Raleway"/>
              </a:rPr>
              <a:t>task </a:t>
            </a:r>
            <a:r>
              <a:rPr lang="it-IT">
                <a:latin typeface="Raleway"/>
                <a:ea typeface="Raleway"/>
                <a:cs typeface="Raleway"/>
                <a:sym typeface="Raleway"/>
              </a:rPr>
              <a:t>di manutenzione</a:t>
            </a:r>
            <a:endParaRPr>
              <a:latin typeface="Raleway"/>
              <a:ea typeface="Raleway"/>
              <a:cs typeface="Raleway"/>
              <a:sym typeface="Raleway"/>
            </a:endParaRPr>
          </a:p>
          <a:p>
            <a:pPr indent="0" lvl="0" marL="457200" rtl="0" algn="l">
              <a:lnSpc>
                <a:spcPct val="120000"/>
              </a:lnSpc>
              <a:spcBef>
                <a:spcPts val="0"/>
              </a:spcBef>
              <a:spcAft>
                <a:spcPts val="0"/>
              </a:spcAft>
              <a:buSzPts val="1800"/>
              <a:buNone/>
            </a:pPr>
            <a:r>
              <a:t/>
            </a:r>
            <a:endParaRPr>
              <a:latin typeface="Raleway"/>
              <a:ea typeface="Raleway"/>
              <a:cs typeface="Raleway"/>
              <a:sym typeface="Raleway"/>
            </a:endParaRPr>
          </a:p>
          <a:p>
            <a:pPr indent="-342900" lvl="0" marL="457200" rtl="0" algn="l">
              <a:lnSpc>
                <a:spcPct val="120000"/>
              </a:lnSpc>
              <a:spcBef>
                <a:spcPts val="0"/>
              </a:spcBef>
              <a:spcAft>
                <a:spcPts val="0"/>
              </a:spcAft>
              <a:buSzPts val="1800"/>
              <a:buFont typeface="Raleway"/>
              <a:buChar char="•"/>
            </a:pPr>
            <a:r>
              <a:rPr lang="it-IT">
                <a:latin typeface="Raleway"/>
                <a:ea typeface="Raleway"/>
                <a:cs typeface="Raleway"/>
                <a:sym typeface="Raleway"/>
              </a:rPr>
              <a:t>Il tasto ‘</a:t>
            </a:r>
            <a:r>
              <a:rPr i="1" lang="it-IT">
                <a:latin typeface="Raleway"/>
                <a:ea typeface="Raleway"/>
                <a:cs typeface="Raleway"/>
                <a:sym typeface="Raleway"/>
              </a:rPr>
              <a:t>Forward’ </a:t>
            </a:r>
            <a:r>
              <a:rPr lang="it-IT">
                <a:latin typeface="Raleway"/>
                <a:ea typeface="Raleway"/>
                <a:cs typeface="Raleway"/>
                <a:sym typeface="Raleway"/>
              </a:rPr>
              <a:t>permette di passare ad un’altra schermata che consente di assegnare la task ad un </a:t>
            </a:r>
            <a:r>
              <a:rPr i="1" lang="it-IT">
                <a:latin typeface="Raleway"/>
                <a:ea typeface="Raleway"/>
                <a:cs typeface="Raleway"/>
                <a:sym typeface="Raleway"/>
              </a:rPr>
              <a:t>mantainer </a:t>
            </a:r>
            <a:r>
              <a:rPr lang="it-IT">
                <a:latin typeface="Raleway"/>
                <a:ea typeface="Raleway"/>
                <a:cs typeface="Raleway"/>
                <a:sym typeface="Raleway"/>
              </a:rPr>
              <a:t>scelto da una lista di disponibili.</a:t>
            </a:r>
            <a:endParaRPr>
              <a:latin typeface="Raleway"/>
              <a:ea typeface="Raleway"/>
              <a:cs typeface="Raleway"/>
              <a:sym typeface="Raleway"/>
            </a:endParaRPr>
          </a:p>
        </p:txBody>
      </p:sp>
      <p:pic>
        <p:nvPicPr>
          <p:cNvPr id="192" name="Google Shape;192;p8"/>
          <p:cNvPicPr preferRelativeResize="0"/>
          <p:nvPr/>
        </p:nvPicPr>
        <p:blipFill rotWithShape="1">
          <a:blip r:embed="rId3">
            <a:alphaModFix/>
          </a:blip>
          <a:srcRect b="0" l="0" r="0" t="0"/>
          <a:stretch/>
        </p:blipFill>
        <p:spPr>
          <a:xfrm>
            <a:off x="5211184" y="2415588"/>
            <a:ext cx="6429775" cy="3175325"/>
          </a:xfrm>
          <a:prstGeom prst="rect">
            <a:avLst/>
          </a:prstGeom>
          <a:noFill/>
          <a:ln>
            <a:noFill/>
          </a:ln>
        </p:spPr>
      </p:pic>
      <p:sp>
        <p:nvSpPr>
          <p:cNvPr id="193" name="Google Shape;193;p8"/>
          <p:cNvSpPr txBox="1"/>
          <p:nvPr>
            <p:ph type="title"/>
          </p:nvPr>
        </p:nvSpPr>
        <p:spPr>
          <a:xfrm>
            <a:off x="551042" y="907087"/>
            <a:ext cx="9000000" cy="720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800"/>
              <a:buNone/>
            </a:pPr>
            <a:r>
              <a:rPr lang="it-IT"/>
              <a:t>ACTIVITY SUMMARY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9"/>
          <p:cNvSpPr txBox="1"/>
          <p:nvPr>
            <p:ph idx="1" type="body"/>
          </p:nvPr>
        </p:nvSpPr>
        <p:spPr>
          <a:xfrm>
            <a:off x="491900" y="1845675"/>
            <a:ext cx="4128000" cy="3956100"/>
          </a:xfrm>
          <a:prstGeom prst="rect">
            <a:avLst/>
          </a:prstGeom>
          <a:noFill/>
          <a:ln>
            <a:noFill/>
          </a:ln>
        </p:spPr>
        <p:txBody>
          <a:bodyPr anchorCtr="0" anchor="t" bIns="0" lIns="0" spcFirstLastPara="1" rIns="0" wrap="square" tIns="0">
            <a:normAutofit/>
          </a:bodyPr>
          <a:lstStyle/>
          <a:p>
            <a:pPr indent="-342900" lvl="0" marL="457200" rtl="0" algn="l">
              <a:lnSpc>
                <a:spcPct val="120000"/>
              </a:lnSpc>
              <a:spcBef>
                <a:spcPts val="0"/>
              </a:spcBef>
              <a:spcAft>
                <a:spcPts val="0"/>
              </a:spcAft>
              <a:buSzPts val="1800"/>
              <a:buFont typeface="Raleway"/>
              <a:buChar char="•"/>
            </a:pPr>
            <a:r>
              <a:rPr lang="it-IT">
                <a:latin typeface="Raleway"/>
                <a:ea typeface="Raleway"/>
                <a:cs typeface="Raleway"/>
                <a:sym typeface="Raleway"/>
              </a:rPr>
              <a:t>Da questa schermata è possibile selezionare uno dei manutentori disponibili per una certa attività.</a:t>
            </a:r>
            <a:endParaRPr>
              <a:latin typeface="Raleway"/>
              <a:ea typeface="Raleway"/>
              <a:cs typeface="Raleway"/>
              <a:sym typeface="Raleway"/>
            </a:endParaRPr>
          </a:p>
          <a:p>
            <a:pPr indent="0" lvl="0" marL="457200" rtl="0" algn="l">
              <a:lnSpc>
                <a:spcPct val="120000"/>
              </a:lnSpc>
              <a:spcBef>
                <a:spcPts val="0"/>
              </a:spcBef>
              <a:spcAft>
                <a:spcPts val="0"/>
              </a:spcAft>
              <a:buSzPts val="1800"/>
              <a:buNone/>
            </a:pPr>
            <a:r>
              <a:t/>
            </a:r>
            <a:endParaRPr>
              <a:latin typeface="Raleway"/>
              <a:ea typeface="Raleway"/>
              <a:cs typeface="Raleway"/>
              <a:sym typeface="Raleway"/>
            </a:endParaRPr>
          </a:p>
          <a:p>
            <a:pPr indent="-342900" lvl="0" marL="457200" rtl="0" algn="l">
              <a:lnSpc>
                <a:spcPct val="120000"/>
              </a:lnSpc>
              <a:spcBef>
                <a:spcPts val="0"/>
              </a:spcBef>
              <a:spcAft>
                <a:spcPts val="0"/>
              </a:spcAft>
              <a:buSzPts val="1800"/>
              <a:buFont typeface="Raleway"/>
              <a:buChar char="•"/>
            </a:pPr>
            <a:r>
              <a:rPr lang="it-IT">
                <a:latin typeface="Raleway"/>
                <a:ea typeface="Raleway"/>
                <a:cs typeface="Raleway"/>
                <a:sym typeface="Raleway"/>
              </a:rPr>
              <a:t>Una volta selezionato, si potranno visualizzare le competenze e la disponibilità in termini di giorni settimanali di quel manutentore.</a:t>
            </a:r>
            <a:endParaRPr>
              <a:latin typeface="Raleway"/>
              <a:ea typeface="Raleway"/>
              <a:cs typeface="Raleway"/>
              <a:sym typeface="Raleway"/>
            </a:endParaRPr>
          </a:p>
        </p:txBody>
      </p:sp>
      <p:pic>
        <p:nvPicPr>
          <p:cNvPr id="199" name="Google Shape;199;p9"/>
          <p:cNvPicPr preferRelativeResize="0"/>
          <p:nvPr/>
        </p:nvPicPr>
        <p:blipFill rotWithShape="1">
          <a:blip r:embed="rId3">
            <a:alphaModFix/>
          </a:blip>
          <a:srcRect b="0" l="0" r="0" t="0"/>
          <a:stretch/>
        </p:blipFill>
        <p:spPr>
          <a:xfrm>
            <a:off x="5320500" y="2062600"/>
            <a:ext cx="6688750" cy="3522250"/>
          </a:xfrm>
          <a:prstGeom prst="rect">
            <a:avLst/>
          </a:prstGeom>
          <a:noFill/>
          <a:ln>
            <a:noFill/>
          </a:ln>
        </p:spPr>
      </p:pic>
      <p:sp>
        <p:nvSpPr>
          <p:cNvPr id="200" name="Google Shape;200;p9"/>
          <p:cNvSpPr txBox="1"/>
          <p:nvPr>
            <p:ph type="title"/>
          </p:nvPr>
        </p:nvSpPr>
        <p:spPr>
          <a:xfrm>
            <a:off x="491900" y="913150"/>
            <a:ext cx="9000000" cy="720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800"/>
              <a:buNone/>
            </a:pPr>
            <a:r>
              <a:rPr lang="it-IT"/>
              <a:t>MAINTAINER LIST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
          <p:cNvSpPr txBox="1"/>
          <p:nvPr>
            <p:ph type="title"/>
          </p:nvPr>
        </p:nvSpPr>
        <p:spPr>
          <a:xfrm>
            <a:off x="1596000" y="0"/>
            <a:ext cx="9000000" cy="720000"/>
          </a:xfrm>
          <a:prstGeom prst="rect">
            <a:avLst/>
          </a:prstGeom>
          <a:noFill/>
          <a:ln>
            <a:noFill/>
          </a:ln>
        </p:spPr>
        <p:txBody>
          <a:bodyPr anchorCtr="0" anchor="ctr" bIns="0" lIns="0" spcFirstLastPara="1" rIns="0" wrap="square" tIns="0">
            <a:normAutofit/>
          </a:bodyPr>
          <a:lstStyle/>
          <a:p>
            <a:pPr indent="0" lvl="0" marL="0" rtl="0" algn="ctr">
              <a:lnSpc>
                <a:spcPct val="100000"/>
              </a:lnSpc>
              <a:spcBef>
                <a:spcPts val="0"/>
              </a:spcBef>
              <a:spcAft>
                <a:spcPts val="0"/>
              </a:spcAft>
              <a:buClr>
                <a:schemeClr val="dk1"/>
              </a:buClr>
              <a:buSzPts val="3600"/>
              <a:buFont typeface="Gill Sans"/>
              <a:buNone/>
            </a:pPr>
            <a:r>
              <a:rPr lang="it-IT"/>
              <a:t>USER STORIES</a:t>
            </a:r>
            <a:endParaRPr/>
          </a:p>
        </p:txBody>
      </p:sp>
      <p:pic>
        <p:nvPicPr>
          <p:cNvPr id="99" name="Google Shape;99;p2"/>
          <p:cNvPicPr preferRelativeResize="0"/>
          <p:nvPr/>
        </p:nvPicPr>
        <p:blipFill rotWithShape="1">
          <a:blip r:embed="rId3">
            <a:alphaModFix/>
          </a:blip>
          <a:srcRect b="0" l="0" r="0" t="0"/>
          <a:stretch/>
        </p:blipFill>
        <p:spPr>
          <a:xfrm>
            <a:off x="336000" y="1230254"/>
            <a:ext cx="11519999" cy="41810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2"/>
          <p:cNvSpPr txBox="1"/>
          <p:nvPr>
            <p:ph type="title"/>
          </p:nvPr>
        </p:nvSpPr>
        <p:spPr>
          <a:xfrm>
            <a:off x="1596000" y="0"/>
            <a:ext cx="9000000" cy="720000"/>
          </a:xfrm>
          <a:prstGeom prst="rect">
            <a:avLst/>
          </a:prstGeom>
          <a:noFill/>
          <a:ln>
            <a:noFill/>
          </a:ln>
        </p:spPr>
        <p:txBody>
          <a:bodyPr anchorCtr="0" anchor="ctr" bIns="0" lIns="0" spcFirstLastPara="1" rIns="0" wrap="square" tIns="0">
            <a:normAutofit/>
          </a:bodyPr>
          <a:lstStyle/>
          <a:p>
            <a:pPr indent="0" lvl="0" marL="0" rtl="0" algn="ctr">
              <a:lnSpc>
                <a:spcPct val="100000"/>
              </a:lnSpc>
              <a:spcBef>
                <a:spcPts val="0"/>
              </a:spcBef>
              <a:spcAft>
                <a:spcPts val="0"/>
              </a:spcAft>
              <a:buSzPts val="1800"/>
              <a:buNone/>
            </a:pPr>
            <a:r>
              <a:rPr lang="it-IT"/>
              <a:t>USER STORIES</a:t>
            </a:r>
            <a:endParaRPr/>
          </a:p>
        </p:txBody>
      </p:sp>
      <p:pic>
        <p:nvPicPr>
          <p:cNvPr id="105" name="Google Shape;105;p22"/>
          <p:cNvPicPr preferRelativeResize="0"/>
          <p:nvPr/>
        </p:nvPicPr>
        <p:blipFill rotWithShape="1">
          <a:blip r:embed="rId3">
            <a:alphaModFix/>
          </a:blip>
          <a:srcRect b="0" l="0" r="0" t="0"/>
          <a:stretch/>
        </p:blipFill>
        <p:spPr>
          <a:xfrm>
            <a:off x="301658" y="1221400"/>
            <a:ext cx="11520000" cy="356323"/>
          </a:xfrm>
          <a:prstGeom prst="rect">
            <a:avLst/>
          </a:prstGeom>
          <a:noFill/>
          <a:ln>
            <a:noFill/>
          </a:ln>
        </p:spPr>
      </p:pic>
      <p:pic>
        <p:nvPicPr>
          <p:cNvPr descr="Immagine che contiene testo&#10;&#10;Descrizione generata automaticamente" id="106" name="Google Shape;106;p22"/>
          <p:cNvPicPr preferRelativeResize="0"/>
          <p:nvPr/>
        </p:nvPicPr>
        <p:blipFill rotWithShape="1">
          <a:blip r:embed="rId4">
            <a:alphaModFix/>
          </a:blip>
          <a:srcRect b="0" l="0" r="0" t="0"/>
          <a:stretch/>
        </p:blipFill>
        <p:spPr>
          <a:xfrm>
            <a:off x="301658" y="1584092"/>
            <a:ext cx="11520000" cy="362503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3"/>
          <p:cNvSpPr txBox="1"/>
          <p:nvPr>
            <p:ph type="title"/>
          </p:nvPr>
        </p:nvSpPr>
        <p:spPr>
          <a:xfrm>
            <a:off x="1596000" y="-1"/>
            <a:ext cx="9000000" cy="720000"/>
          </a:xfrm>
          <a:prstGeom prst="rect">
            <a:avLst/>
          </a:prstGeom>
          <a:noFill/>
          <a:ln>
            <a:noFill/>
          </a:ln>
        </p:spPr>
        <p:txBody>
          <a:bodyPr anchorCtr="0" anchor="ctr" bIns="0" lIns="0" spcFirstLastPara="1" rIns="0" wrap="square" tIns="0">
            <a:normAutofit/>
          </a:bodyPr>
          <a:lstStyle/>
          <a:p>
            <a:pPr indent="0" lvl="0" marL="0" rtl="0" algn="ctr">
              <a:lnSpc>
                <a:spcPct val="100000"/>
              </a:lnSpc>
              <a:spcBef>
                <a:spcPts val="0"/>
              </a:spcBef>
              <a:spcAft>
                <a:spcPts val="0"/>
              </a:spcAft>
              <a:buSzPts val="1800"/>
              <a:buNone/>
            </a:pPr>
            <a:r>
              <a:rPr lang="it-IT"/>
              <a:t>USER STORIES</a:t>
            </a:r>
            <a:endParaRPr/>
          </a:p>
        </p:txBody>
      </p:sp>
      <p:pic>
        <p:nvPicPr>
          <p:cNvPr id="112" name="Google Shape;112;p23"/>
          <p:cNvPicPr preferRelativeResize="0"/>
          <p:nvPr/>
        </p:nvPicPr>
        <p:blipFill rotWithShape="1">
          <a:blip r:embed="rId3">
            <a:alphaModFix/>
          </a:blip>
          <a:srcRect b="0" l="0" r="0" t="0"/>
          <a:stretch/>
        </p:blipFill>
        <p:spPr>
          <a:xfrm>
            <a:off x="292231" y="1562371"/>
            <a:ext cx="11623251" cy="3678931"/>
          </a:xfrm>
          <a:prstGeom prst="rect">
            <a:avLst/>
          </a:prstGeom>
          <a:noFill/>
          <a:ln>
            <a:noFill/>
          </a:ln>
        </p:spPr>
      </p:pic>
      <p:pic>
        <p:nvPicPr>
          <p:cNvPr id="113" name="Google Shape;113;p23"/>
          <p:cNvPicPr preferRelativeResize="0"/>
          <p:nvPr/>
        </p:nvPicPr>
        <p:blipFill rotWithShape="1">
          <a:blip r:embed="rId4">
            <a:alphaModFix/>
          </a:blip>
          <a:srcRect b="0" l="0" r="0" t="0"/>
          <a:stretch/>
        </p:blipFill>
        <p:spPr>
          <a:xfrm>
            <a:off x="292231" y="1199681"/>
            <a:ext cx="11623250" cy="36269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3"/>
          <p:cNvSpPr txBox="1"/>
          <p:nvPr>
            <p:ph type="title"/>
          </p:nvPr>
        </p:nvSpPr>
        <p:spPr>
          <a:xfrm>
            <a:off x="1595999" y="0"/>
            <a:ext cx="9000000" cy="720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chemeClr val="dk1"/>
              </a:buClr>
              <a:buSzPts val="3600"/>
              <a:buFont typeface="Gill Sans"/>
              <a:buNone/>
            </a:pPr>
            <a:r>
              <a:t/>
            </a:r>
            <a:endParaRPr/>
          </a:p>
          <a:p>
            <a:pPr indent="0" lvl="0" marL="0" rtl="0" algn="ctr">
              <a:lnSpc>
                <a:spcPct val="100000"/>
              </a:lnSpc>
              <a:spcBef>
                <a:spcPts val="0"/>
              </a:spcBef>
              <a:spcAft>
                <a:spcPts val="0"/>
              </a:spcAft>
              <a:buClr>
                <a:schemeClr val="dk1"/>
              </a:buClr>
              <a:buSzPts val="3600"/>
              <a:buFont typeface="Gill Sans"/>
              <a:buNone/>
            </a:pPr>
            <a:r>
              <a:rPr lang="it-IT"/>
              <a:t>SPRINT BACKLOG</a:t>
            </a:r>
            <a:endParaRPr/>
          </a:p>
        </p:txBody>
      </p:sp>
      <p:pic>
        <p:nvPicPr>
          <p:cNvPr id="119" name="Google Shape;119;p3"/>
          <p:cNvPicPr preferRelativeResize="0"/>
          <p:nvPr/>
        </p:nvPicPr>
        <p:blipFill rotWithShape="1">
          <a:blip r:embed="rId3">
            <a:alphaModFix/>
          </a:blip>
          <a:srcRect b="0" l="0" r="0" t="0"/>
          <a:stretch/>
        </p:blipFill>
        <p:spPr>
          <a:xfrm>
            <a:off x="750855" y="986269"/>
            <a:ext cx="10690289" cy="488546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1596000" y="0"/>
            <a:ext cx="9000000" cy="720000"/>
          </a:xfrm>
          <a:prstGeom prst="rect">
            <a:avLst/>
          </a:prstGeom>
          <a:noFill/>
          <a:ln>
            <a:noFill/>
          </a:ln>
        </p:spPr>
        <p:txBody>
          <a:bodyPr anchorCtr="0" anchor="b" bIns="0" lIns="0" spcFirstLastPara="1" rIns="0" wrap="square" tIns="0">
            <a:normAutofit/>
          </a:bodyPr>
          <a:lstStyle/>
          <a:p>
            <a:pPr indent="0" lvl="0" marL="0" rtl="0" algn="ctr">
              <a:lnSpc>
                <a:spcPct val="100000"/>
              </a:lnSpc>
              <a:spcBef>
                <a:spcPts val="0"/>
              </a:spcBef>
              <a:spcAft>
                <a:spcPts val="0"/>
              </a:spcAft>
              <a:buSzPts val="1800"/>
              <a:buNone/>
            </a:pPr>
            <a:r>
              <a:rPr lang="it-IT"/>
              <a:t>SPRINT BACKLOG</a:t>
            </a:r>
            <a:endParaRPr/>
          </a:p>
        </p:txBody>
      </p:sp>
      <p:pic>
        <p:nvPicPr>
          <p:cNvPr id="125" name="Google Shape;125;p24"/>
          <p:cNvPicPr preferRelativeResize="0"/>
          <p:nvPr/>
        </p:nvPicPr>
        <p:blipFill rotWithShape="1">
          <a:blip r:embed="rId3">
            <a:alphaModFix/>
          </a:blip>
          <a:srcRect b="0" l="0" r="0" t="0"/>
          <a:stretch/>
        </p:blipFill>
        <p:spPr>
          <a:xfrm>
            <a:off x="635797" y="832613"/>
            <a:ext cx="10920406" cy="655377"/>
          </a:xfrm>
          <a:prstGeom prst="rect">
            <a:avLst/>
          </a:prstGeom>
          <a:noFill/>
          <a:ln>
            <a:noFill/>
          </a:ln>
        </p:spPr>
      </p:pic>
      <p:pic>
        <p:nvPicPr>
          <p:cNvPr id="126" name="Google Shape;126;p24"/>
          <p:cNvPicPr preferRelativeResize="0"/>
          <p:nvPr/>
        </p:nvPicPr>
        <p:blipFill rotWithShape="1">
          <a:blip r:embed="rId4">
            <a:alphaModFix/>
          </a:blip>
          <a:srcRect b="0" l="0" r="0" t="0"/>
          <a:stretch/>
        </p:blipFill>
        <p:spPr>
          <a:xfrm>
            <a:off x="635797" y="1434337"/>
            <a:ext cx="10920406" cy="4591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1596000" y="0"/>
            <a:ext cx="9000000" cy="720000"/>
          </a:xfrm>
          <a:prstGeom prst="rect">
            <a:avLst/>
          </a:prstGeom>
          <a:noFill/>
          <a:ln>
            <a:noFill/>
          </a:ln>
        </p:spPr>
        <p:txBody>
          <a:bodyPr anchorCtr="0" anchor="b" bIns="0" lIns="0" spcFirstLastPara="1" rIns="0" wrap="square" tIns="0">
            <a:normAutofit/>
          </a:bodyPr>
          <a:lstStyle/>
          <a:p>
            <a:pPr indent="0" lvl="0" marL="0" rtl="0" algn="ctr">
              <a:lnSpc>
                <a:spcPct val="100000"/>
              </a:lnSpc>
              <a:spcBef>
                <a:spcPts val="0"/>
              </a:spcBef>
              <a:spcAft>
                <a:spcPts val="0"/>
              </a:spcAft>
              <a:buSzPts val="1800"/>
              <a:buNone/>
            </a:pPr>
            <a:r>
              <a:rPr lang="it-IT"/>
              <a:t>SPRINT BACKLOG</a:t>
            </a:r>
            <a:endParaRPr/>
          </a:p>
        </p:txBody>
      </p:sp>
      <p:pic>
        <p:nvPicPr>
          <p:cNvPr id="132" name="Google Shape;132;p25"/>
          <p:cNvPicPr preferRelativeResize="0"/>
          <p:nvPr/>
        </p:nvPicPr>
        <p:blipFill rotWithShape="1">
          <a:blip r:embed="rId3">
            <a:alphaModFix/>
          </a:blip>
          <a:srcRect b="0" l="0" r="0" t="0"/>
          <a:stretch/>
        </p:blipFill>
        <p:spPr>
          <a:xfrm>
            <a:off x="635797" y="1859223"/>
            <a:ext cx="10920406" cy="655377"/>
          </a:xfrm>
          <a:prstGeom prst="rect">
            <a:avLst/>
          </a:prstGeom>
          <a:noFill/>
          <a:ln>
            <a:noFill/>
          </a:ln>
        </p:spPr>
      </p:pic>
      <p:pic>
        <p:nvPicPr>
          <p:cNvPr id="133" name="Google Shape;133;p25"/>
          <p:cNvPicPr preferRelativeResize="0"/>
          <p:nvPr/>
        </p:nvPicPr>
        <p:blipFill rotWithShape="1">
          <a:blip r:embed="rId4">
            <a:alphaModFix/>
          </a:blip>
          <a:srcRect b="0" l="0" r="0" t="0"/>
          <a:stretch/>
        </p:blipFill>
        <p:spPr>
          <a:xfrm>
            <a:off x="635797" y="2514600"/>
            <a:ext cx="10920405" cy="1828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1596000" y="12612"/>
            <a:ext cx="9000000" cy="720000"/>
          </a:xfrm>
          <a:prstGeom prst="rect">
            <a:avLst/>
          </a:prstGeom>
          <a:noFill/>
          <a:ln>
            <a:noFill/>
          </a:ln>
        </p:spPr>
        <p:txBody>
          <a:bodyPr anchorCtr="0" anchor="b" bIns="0" lIns="0" spcFirstLastPara="1" rIns="0" wrap="square" tIns="0">
            <a:normAutofit/>
          </a:bodyPr>
          <a:lstStyle/>
          <a:p>
            <a:pPr indent="0" lvl="0" marL="0" rtl="0" algn="ctr">
              <a:lnSpc>
                <a:spcPct val="100000"/>
              </a:lnSpc>
              <a:spcBef>
                <a:spcPts val="0"/>
              </a:spcBef>
              <a:spcAft>
                <a:spcPts val="0"/>
              </a:spcAft>
              <a:buSzPts val="1800"/>
              <a:buNone/>
            </a:pPr>
            <a:r>
              <a:rPr lang="it-IT"/>
              <a:t>SPRINT BACKLOG</a:t>
            </a:r>
            <a:endParaRPr/>
          </a:p>
        </p:txBody>
      </p:sp>
      <p:pic>
        <p:nvPicPr>
          <p:cNvPr id="139" name="Google Shape;139;p26"/>
          <p:cNvPicPr preferRelativeResize="0"/>
          <p:nvPr/>
        </p:nvPicPr>
        <p:blipFill rotWithShape="1">
          <a:blip r:embed="rId3">
            <a:alphaModFix/>
          </a:blip>
          <a:srcRect b="0" l="0" r="0" t="0"/>
          <a:stretch/>
        </p:blipFill>
        <p:spPr>
          <a:xfrm>
            <a:off x="878103" y="1060300"/>
            <a:ext cx="10759292" cy="655377"/>
          </a:xfrm>
          <a:prstGeom prst="rect">
            <a:avLst/>
          </a:prstGeom>
          <a:noFill/>
          <a:ln>
            <a:noFill/>
          </a:ln>
        </p:spPr>
      </p:pic>
      <p:pic>
        <p:nvPicPr>
          <p:cNvPr id="140" name="Google Shape;140;p26"/>
          <p:cNvPicPr preferRelativeResize="0"/>
          <p:nvPr/>
        </p:nvPicPr>
        <p:blipFill rotWithShape="1">
          <a:blip r:embed="rId4">
            <a:alphaModFix/>
          </a:blip>
          <a:srcRect b="0" l="0" r="0" t="0"/>
          <a:stretch/>
        </p:blipFill>
        <p:spPr>
          <a:xfrm>
            <a:off x="878103" y="1715677"/>
            <a:ext cx="10759292" cy="4533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1596000" y="0"/>
            <a:ext cx="9000000" cy="720000"/>
          </a:xfrm>
          <a:prstGeom prst="rect">
            <a:avLst/>
          </a:prstGeom>
          <a:noFill/>
          <a:ln>
            <a:noFill/>
          </a:ln>
        </p:spPr>
        <p:txBody>
          <a:bodyPr anchorCtr="0" anchor="b" bIns="0" lIns="0" spcFirstLastPara="1" rIns="0" wrap="square" tIns="0">
            <a:normAutofit/>
          </a:bodyPr>
          <a:lstStyle/>
          <a:p>
            <a:pPr indent="0" lvl="0" marL="0" rtl="0" algn="ctr">
              <a:lnSpc>
                <a:spcPct val="100000"/>
              </a:lnSpc>
              <a:spcBef>
                <a:spcPts val="0"/>
              </a:spcBef>
              <a:spcAft>
                <a:spcPts val="0"/>
              </a:spcAft>
              <a:buSzPts val="1800"/>
              <a:buNone/>
            </a:pPr>
            <a:r>
              <a:rPr lang="it-IT"/>
              <a:t>SPRINT BACKLOG</a:t>
            </a:r>
            <a:endParaRPr/>
          </a:p>
        </p:txBody>
      </p:sp>
      <p:pic>
        <p:nvPicPr>
          <p:cNvPr id="146" name="Google Shape;146;p27"/>
          <p:cNvPicPr preferRelativeResize="0"/>
          <p:nvPr/>
        </p:nvPicPr>
        <p:blipFill rotWithShape="1">
          <a:blip r:embed="rId3">
            <a:alphaModFix/>
          </a:blip>
          <a:srcRect b="0" l="0" r="0" t="0"/>
          <a:stretch/>
        </p:blipFill>
        <p:spPr>
          <a:xfrm>
            <a:off x="635797" y="1093402"/>
            <a:ext cx="10920406" cy="655377"/>
          </a:xfrm>
          <a:prstGeom prst="rect">
            <a:avLst/>
          </a:prstGeom>
          <a:noFill/>
          <a:ln>
            <a:noFill/>
          </a:ln>
        </p:spPr>
      </p:pic>
      <p:pic>
        <p:nvPicPr>
          <p:cNvPr id="147" name="Google Shape;147;p27"/>
          <p:cNvPicPr preferRelativeResize="0"/>
          <p:nvPr/>
        </p:nvPicPr>
        <p:blipFill rotWithShape="1">
          <a:blip r:embed="rId4">
            <a:alphaModFix/>
          </a:blip>
          <a:srcRect b="0" l="0" r="0" t="0"/>
          <a:stretch/>
        </p:blipFill>
        <p:spPr>
          <a:xfrm>
            <a:off x="635797" y="1748779"/>
            <a:ext cx="10920406" cy="4448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radientRiseVTI">
  <a:themeElements>
    <a:clrScheme name="AnalogousFromRegularSeed_2SEEDS">
      <a:dk1>
        <a:srgbClr val="000000"/>
      </a:dk1>
      <a:lt1>
        <a:srgbClr val="FFFFFF"/>
      </a:lt1>
      <a:dk2>
        <a:srgbClr val="3D2229"/>
      </a:dk2>
      <a:lt2>
        <a:srgbClr val="E2E5E8"/>
      </a:lt2>
      <a:accent1>
        <a:srgbClr val="D56A17"/>
      </a:accent1>
      <a:accent2>
        <a:srgbClr val="E72D29"/>
      </a:accent2>
      <a:accent3>
        <a:srgbClr val="B8A221"/>
      </a:accent3>
      <a:accent4>
        <a:srgbClr val="14B4A3"/>
      </a:accent4>
      <a:accent5>
        <a:srgbClr val="29ADE7"/>
      </a:accent5>
      <a:accent6>
        <a:srgbClr val="174CD5"/>
      </a:accent6>
      <a:hlink>
        <a:srgbClr val="3F87BF"/>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2020-11-18T14:47:45Z</dcterms:created>
  <dc:creator>GIUSEPPE FELICE RUSSO</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0x010100EF10C102774CC343B14B44E209154F29</vt:lpwstr>
  </property>
</Properties>
</file>