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8" r:id="rId5"/>
    <p:sldId id="266" r:id="rId6"/>
    <p:sldId id="257" r:id="rId7"/>
    <p:sldId id="261" r:id="rId8"/>
    <p:sldId id="265" r:id="rId9"/>
    <p:sldId id="263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PHt8yWhjswSN5Y+T161Ej3j5T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CB"/>
    <a:srgbClr val="E4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b="0" i="0">
                <a:solidFill>
                  <a:srgbClr val="DA84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 scopo di questo progetto è realizzare un applicativo Java per la gestione delle attività di manutenzione di macchinari dislocati in diversi luoghi.</a:t>
            </a: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 rot="5400000">
            <a:off x="7179468" y="2002631"/>
            <a:ext cx="5719763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 rot="5400000">
            <a:off x="1845468" y="-550069"/>
            <a:ext cx="571976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1044054" y="1996141"/>
            <a:ext cx="4975746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172200" y="1996141"/>
            <a:ext cx="5181600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1368490" y="2505075"/>
            <a:ext cx="462908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344816" y="1681163"/>
            <a:ext cx="50105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344814" y="2505075"/>
            <a:ext cx="501057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5648130" y="987425"/>
            <a:ext cx="570725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1318755" y="2799184"/>
            <a:ext cx="3932237" cy="306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5834742" y="858417"/>
            <a:ext cx="5520645" cy="50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378966" y="2281335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4347882" y="-690283"/>
            <a:ext cx="3857811" cy="981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14B4A3">
                  <a:alpha val="27450"/>
                </a:srgbClr>
              </a:gs>
              <a:gs pos="14000">
                <a:srgbClr val="14B4A3">
                  <a:alpha val="27450"/>
                </a:srgbClr>
              </a:gs>
              <a:gs pos="100000">
                <a:srgbClr val="29ADE7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0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F07F7D">
                  <a:alpha val="54509"/>
                </a:srgbClr>
              </a:gs>
              <a:gs pos="9000">
                <a:srgbClr val="F07F7D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24292" r="3105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11399F">
                  <a:alpha val="72549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9ADE7">
                  <a:alpha val="36470"/>
                </a:srgbClr>
              </a:gs>
              <a:gs pos="98000">
                <a:srgbClr val="E72D29">
                  <a:alpha val="65490"/>
                </a:srgbClr>
              </a:gs>
              <a:gs pos="100000">
                <a:srgbClr val="E72D29">
                  <a:alpha val="65490"/>
                </a:srgbClr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4323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174CD5">
                  <a:alpha val="38431"/>
                </a:srgbClr>
              </a:gs>
              <a:gs pos="22000">
                <a:srgbClr val="174CD5">
                  <a:alpha val="38431"/>
                </a:srgbClr>
              </a:gs>
              <a:gs pos="82000">
                <a:srgbClr val="29ADE7">
                  <a:alpha val="18431"/>
                </a:srgbClr>
              </a:gs>
              <a:gs pos="100000">
                <a:srgbClr val="29ADE7">
                  <a:alpha val="1843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4FAF3">
                  <a:alpha val="0"/>
                </a:srgbClr>
              </a:gs>
              <a:gs pos="39000">
                <a:srgbClr val="C4FAF3">
                  <a:alpha val="0"/>
                </a:srgbClr>
              </a:gs>
              <a:gs pos="100000">
                <a:srgbClr val="174CD5">
                  <a:alpha val="17254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A7BC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it-IT" dirty="0">
                <a:solidFill>
                  <a:schemeClr val="lt1"/>
                </a:solidFill>
              </a:rPr>
              <a:t>TEAM 8</a:t>
            </a:r>
            <a:br>
              <a:rPr lang="it-IT" dirty="0">
                <a:solidFill>
                  <a:schemeClr val="lt1"/>
                </a:solidFill>
              </a:rPr>
            </a:br>
            <a:r>
              <a:rPr lang="it-IT" dirty="0">
                <a:solidFill>
                  <a:schemeClr val="lt1"/>
                </a:solidFill>
              </a:rPr>
              <a:t>SOFTWARE ENGINEERING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946587" y="4541561"/>
            <a:ext cx="5462494" cy="213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MANUEL LAMBIASE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GERARDO LANDINO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MARCO MANNARA</a:t>
            </a:r>
            <a:endParaRPr/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GIUSEPPE FELICE RUSSO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A1A86B3-EC62-4832-9D56-49CA6682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56" y="1833319"/>
            <a:ext cx="8024555" cy="4435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9D72E7-4F55-4EC1-883A-1B916202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55" y="867265"/>
            <a:ext cx="8024555" cy="9660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664027-B1DF-49A6-8886-4EFF63F24AA0}"/>
              </a:ext>
            </a:extLst>
          </p:cNvPr>
          <p:cNvSpPr txBox="1"/>
          <p:nvPr/>
        </p:nvSpPr>
        <p:spPr>
          <a:xfrm>
            <a:off x="5147036" y="31326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43238"/>
                </a:solidFill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23617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A547BA-9A57-49FC-B75D-2C7D803F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0" y="1954353"/>
            <a:ext cx="8024555" cy="40710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CE7B3D-0AF7-48EC-8ED4-35DC05F4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60" y="845224"/>
            <a:ext cx="8024555" cy="110912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D3E3F2-1651-452A-A199-8B96B5097F75}"/>
              </a:ext>
            </a:extLst>
          </p:cNvPr>
          <p:cNvSpPr txBox="1"/>
          <p:nvPr/>
        </p:nvSpPr>
        <p:spPr>
          <a:xfrm>
            <a:off x="5156463" y="32187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4A7BCB"/>
                </a:solidFill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5387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CF8D58-F1CB-404C-B245-29B57F32AABF}"/>
              </a:ext>
            </a:extLst>
          </p:cNvPr>
          <p:cNvSpPr txBox="1"/>
          <p:nvPr/>
        </p:nvSpPr>
        <p:spPr>
          <a:xfrm>
            <a:off x="719579" y="2763816"/>
            <a:ext cx="4392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4A7BCB"/>
                </a:solidFill>
              </a:rPr>
              <a:t>BURNDOWN CHART </a:t>
            </a:r>
            <a:r>
              <a:rPr lang="it-IT" sz="3200" b="1" dirty="0">
                <a:solidFill>
                  <a:srgbClr val="E43238"/>
                </a:solidFill>
              </a:rPr>
              <a:t>SPRINT #1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14F17A-6BC9-42C9-9848-EBF74B5E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01" y="348793"/>
            <a:ext cx="5844619" cy="57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3BE291-E839-4C56-BA16-720278C262ED}"/>
              </a:ext>
            </a:extLst>
          </p:cNvPr>
          <p:cNvSpPr txBox="1"/>
          <p:nvPr/>
        </p:nvSpPr>
        <p:spPr>
          <a:xfrm>
            <a:off x="752240" y="2615434"/>
            <a:ext cx="4334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E43238"/>
                </a:solidFill>
              </a:rPr>
              <a:t>BURNDOWN CHART </a:t>
            </a:r>
          </a:p>
          <a:p>
            <a:r>
              <a:rPr lang="it-IT" sz="3200" b="1" dirty="0">
                <a:solidFill>
                  <a:srgbClr val="4A7BCB"/>
                </a:solidFill>
              </a:rPr>
              <a:t>SPRINT #2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965AE4-2443-4AD9-A346-1AC8D2F1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65" y="194445"/>
            <a:ext cx="6325384" cy="59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BDD563E8-635A-46C3-89A6-64EAEEBF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2" y="810704"/>
            <a:ext cx="11698665" cy="53932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D93B65-1B5A-4435-86B1-DC075641A608}"/>
              </a:ext>
            </a:extLst>
          </p:cNvPr>
          <p:cNvSpPr txBox="1"/>
          <p:nvPr/>
        </p:nvSpPr>
        <p:spPr>
          <a:xfrm>
            <a:off x="5128181" y="19796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4A7BCB"/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6967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268E1-B6D6-48E6-B14F-C296B3F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09" y="1900936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rgbClr val="E43238"/>
                </a:solidFill>
              </a:rPr>
              <a:t>LAYERED MODEL</a:t>
            </a:r>
          </a:p>
        </p:txBody>
      </p:sp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AF2C304B-D6B8-45D9-8B60-F2DD6B1541A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5476973" y="452487"/>
            <a:ext cx="6136849" cy="534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5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621A75-026F-4C76-A97A-66AA3EE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16" y="1991461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rgbClr val="4A7BCB"/>
                </a:solidFill>
              </a:rPr>
              <a:t>CLASS DIAGRAM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329987-00A7-4385-A75E-F26DB201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86" y="329938"/>
            <a:ext cx="6127422" cy="553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7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2B3E03-3A9F-4E32-A117-977D76DC876C}"/>
              </a:ext>
            </a:extLst>
          </p:cNvPr>
          <p:cNvSpPr txBox="1"/>
          <p:nvPr/>
        </p:nvSpPr>
        <p:spPr>
          <a:xfrm>
            <a:off x="3910946" y="19694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43238"/>
                </a:solidFill>
                <a:latin typeface="Gill Sans" panose="020B0604020202020204" charset="0"/>
              </a:rPr>
              <a:t>SYSTEM OVERVIEW</a:t>
            </a:r>
            <a:endParaRPr lang="it-IT" sz="3200" b="1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189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57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Gill Sans</vt:lpstr>
      <vt:lpstr>Quattrocento Sans</vt:lpstr>
      <vt:lpstr>Arial</vt:lpstr>
      <vt:lpstr>GradientRiseVTI</vt:lpstr>
      <vt:lpstr>TEAM 8 SOFTWARE ENGINEERING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LAYERED MODEL</vt:lpstr>
      <vt:lpstr>CLASS DIAGRAM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SOFTWARE ENGINEERING</dc:title>
  <dc:creator>MANUEL LAMBIASE</dc:creator>
  <cp:lastModifiedBy>MANUEL LAMBIASE</cp:lastModifiedBy>
  <cp:revision>11</cp:revision>
  <dcterms:created xsi:type="dcterms:W3CDTF">2020-12-16T11:54:20Z</dcterms:created>
  <dcterms:modified xsi:type="dcterms:W3CDTF">2020-12-17T15:58:01Z</dcterms:modified>
</cp:coreProperties>
</file>