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delle note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&lt;intestazione&gt;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D0729A2-B0BE-4512-9798-1D6CEAC60F7D}" type="slidenum"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29401BD-2261-4247-9400-66C6D22B73B6}" type="slidenum"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&lt;numero&gt;</a:t>
            </a:fld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62B1C70-B66F-4578-AAE5-DE5CC5562E86}" type="slidenum"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&lt;numero&gt;</a:t>
            </a:fld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B2F90C-05C0-4F39-B11B-19FE4876B23E}" type="slidenum"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&lt;numero&gt;</a:t>
            </a:fld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AD8F036-F00C-4C21-BAA1-AA774DC7F0DF}" type="slidenum"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&lt;numero&gt;</a:t>
            </a:fld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CB18CF-A6FA-47CC-9556-DADC3E3D5436}" type="slidenum"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&lt;numero&gt;</a:t>
            </a:fld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194480" y="5306760"/>
            <a:ext cx="685728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Raleway"/>
                <a:ea typeface="DejaVu Sans"/>
              </a:rPr>
              <a:t>Giuseppe Grosso 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Raleway"/>
                <a:ea typeface="DejaVu Sans"/>
              </a:rPr>
              <a:t>28/03/2017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29080" y="3319920"/>
            <a:ext cx="758808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5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Raleway"/>
                <a:ea typeface="DejaVu Sans"/>
              </a:rPr>
              <a:t>Corso base Android e plugin apache cordova.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196440" y="270720"/>
            <a:ext cx="285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Immagine 9" descr=""/>
          <p:cNvPicPr/>
          <p:nvPr/>
        </p:nvPicPr>
        <p:blipFill>
          <a:blip r:embed="rId1"/>
          <a:stretch/>
        </p:blipFill>
        <p:spPr>
          <a:xfrm>
            <a:off x="3342960" y="1662840"/>
            <a:ext cx="2560680" cy="11347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8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8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8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77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77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77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freeze">
                            <p:stCondLst>
                              <p:cond delay="2000"/>
                            </p:stCondLst>
                            <p:childTnLst>
                              <p:par>
                                <p:cTn id="1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freeze">
                            <p:stCondLst>
                              <p:cond delay="2500"/>
                            </p:stCondLst>
                            <p:childTnLst>
                              <p:par>
                                <p:cTn id="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21920" y="3988080"/>
            <a:ext cx="799524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Lezione 1 del 01/03/2017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Immagine 4" descr=""/>
          <p:cNvPicPr/>
          <p:nvPr/>
        </p:nvPicPr>
        <p:blipFill>
          <a:blip r:embed="rId1"/>
          <a:stretch/>
        </p:blipFill>
        <p:spPr>
          <a:xfrm>
            <a:off x="7032960" y="5643720"/>
            <a:ext cx="1955520" cy="86652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551160" y="1829880"/>
            <a:ext cx="843696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268000" y="230760"/>
            <a:ext cx="3923640" cy="36568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165240" y="4464000"/>
            <a:ext cx="8690400" cy="15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t-IT" sz="2800" spc="-1" strike="noStrike">
                <a:solidFill>
                  <a:srgbClr val="002d99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	</a:t>
            </a:r>
            <a:r>
              <a:rPr b="0" lang="it-IT" sz="2800" spc="-1" strike="noStrike">
                <a:solidFill>
                  <a:srgbClr val="002d99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	</a:t>
            </a:r>
            <a:r>
              <a:rPr b="0" lang="it-IT" sz="2800" spc="-1" strike="noStrike">
                <a:solidFill>
                  <a:srgbClr val="002d99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https://github.com/giuseppegrosso/android.git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4" dur="indefinite" restart="never" nodeType="tmRoot">
          <p:childTnLst>
            <p:seq>
              <p:cTn id="25" nodeType="mainSeq">
                <p:childTnLst>
                  <p:par>
                    <p:cTn id="26" fill="freeze">
                      <p:stCondLst>
                        <p:cond delay="0"/>
                      </p:stCondLst>
                      <p:childTnLst>
                        <p:par>
                          <p:cTn id="27" fill="freeze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freeze">
                            <p:stCondLst>
                              <p:cond delay="500"/>
                            </p:stCondLst>
                            <p:childTnLst>
                              <p:par>
                                <p:cTn id="3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81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81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freeze">
                            <p:stCondLst>
                              <p:cond delay="1500"/>
                            </p:stCondLst>
                            <p:childTnLst>
                              <p:par>
                                <p:cTn id="3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83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83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83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freeze">
                            <p:stCondLst>
                              <p:cond delay="2500"/>
                            </p:stCondLst>
                            <p:childTnLst>
                              <p:par>
                                <p:cTn id="4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83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83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83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magine 4" descr=""/>
          <p:cNvPicPr/>
          <p:nvPr/>
        </p:nvPicPr>
        <p:blipFill>
          <a:blip r:embed="rId1"/>
          <a:stretch/>
        </p:blipFill>
        <p:spPr>
          <a:xfrm>
            <a:off x="7032960" y="5643720"/>
            <a:ext cx="1955520" cy="86652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856440" y="2201760"/>
            <a:ext cx="6857280" cy="22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829080" y="303840"/>
            <a:ext cx="758808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308880" y="576000"/>
            <a:ext cx="8725320" cy="57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Android è un sistema operativo specializzato per dispositivi mobili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Supporta un gran numero di device e fattori di forma variabile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Basato su kernel Linux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Android è un progetto open source anche se con qualche “limitazione”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E’ dotato di una propria virtual machine che consente la scrittura di codice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E’ il sistema operativo più diffuso al mondo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Ecosistema estremamente frammentato 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Sviluppato a partire dal 2003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Acquistato da Google nel 2005 per 50M $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Android è stato annunciato pubblicamente nel 2007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Android è sviluppato dalla OHA, open Handset Alliance, un raggruppamento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  </a:t>
            </a:r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Di imprese che ha Google come capofila e l’obiettivo è di sviluppare standard e tecnologia aperte per i device mobili.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Prima beta pubblicata nel 2008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Lanciato commercialmente con la versione 1.1 nel 2009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87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87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87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1000"/>
                                        <p:tgtEl>
                                          <p:spTgt spid="8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8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8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0960" y="1735920"/>
            <a:ext cx="8867160" cy="37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29080" y="303840"/>
            <a:ext cx="758808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20000" y="313920"/>
            <a:ext cx="7139520" cy="5722920"/>
          </a:xfrm>
          <a:prstGeom prst="rect">
            <a:avLst/>
          </a:prstGeom>
          <a:ln>
            <a:noFill/>
          </a:ln>
        </p:spPr>
      </p:pic>
      <p:pic>
        <p:nvPicPr>
          <p:cNvPr id="93" name="Immagine 4" descr=""/>
          <p:cNvPicPr/>
          <p:nvPr/>
        </p:nvPicPr>
        <p:blipFill>
          <a:blip r:embed="rId2"/>
          <a:stretch/>
        </p:blipFill>
        <p:spPr>
          <a:xfrm>
            <a:off x="7032960" y="5643720"/>
            <a:ext cx="1955520" cy="866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68" dur="indefinite" restart="never" nodeType="tmRoot">
          <p:childTnLst>
            <p:seq>
              <p:cTn id="69" dur="indefinite" nodeType="mainSeq"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9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9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9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90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90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90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90">
                                            <p:txEl>
                                              <p:pRg st="2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90">
                                            <p:txEl>
                                              <p:pRg st="2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90">
                                            <p:txEl>
                                              <p:pRg st="2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1000"/>
                                        <p:tgtEl>
                                          <p:spTgt spid="90">
                                            <p:txEl>
                                              <p:pRg st="3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90">
                                            <p:txEl>
                                              <p:pRg st="3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90">
                                            <p:txEl>
                                              <p:pRg st="3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9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9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9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03800" y="2314080"/>
            <a:ext cx="7458840" cy="21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829080" y="303840"/>
            <a:ext cx="758808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5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Raleway"/>
                <a:ea typeface="DejaVu Sans"/>
              </a:rPr>
              <a:t>Frammentazione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30400" y="1064520"/>
            <a:ext cx="8213760" cy="5356080"/>
          </a:xfrm>
          <a:prstGeom prst="rect">
            <a:avLst/>
          </a:prstGeom>
          <a:ln>
            <a:noFill/>
          </a:ln>
        </p:spPr>
      </p:pic>
      <p:pic>
        <p:nvPicPr>
          <p:cNvPr id="97" name="Immagine 4" descr=""/>
          <p:cNvPicPr/>
          <p:nvPr/>
        </p:nvPicPr>
        <p:blipFill>
          <a:blip r:embed="rId2"/>
          <a:stretch/>
        </p:blipFill>
        <p:spPr>
          <a:xfrm>
            <a:off x="7032960" y="5643720"/>
            <a:ext cx="1955520" cy="866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06" dur="indefinite" restart="never" nodeType="tmRoot">
          <p:childTnLst>
            <p:seq>
              <p:cTn id="107" nodeType="mainSeq">
                <p:childTnLst>
                  <p:par>
                    <p:cTn id="108" fill="freeze">
                      <p:stCondLst>
                        <p:cond delay="0"/>
                      </p:stCondLst>
                      <p:childTnLst>
                        <p:par>
                          <p:cTn id="109" fill="freeze">
                            <p:stCondLst>
                              <p:cond delay="0"/>
                            </p:stCondLst>
                            <p:childTnLst>
                              <p:par>
                                <p:cTn id="11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freeze">
                            <p:stCondLst>
                              <p:cond delay="500"/>
                            </p:stCondLst>
                            <p:childTnLst>
                              <p:par>
                                <p:cTn id="11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1000"/>
                                        <p:tgtEl>
                                          <p:spTgt spid="94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94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94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freeze">
                            <p:stCondLst>
                              <p:cond delay="1500"/>
                            </p:stCondLst>
                            <p:childTnLst>
                              <p:par>
                                <p:cTn id="120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1000"/>
                                        <p:tgtEl>
                                          <p:spTgt spid="95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95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95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39560" y="216000"/>
            <a:ext cx="4829400" cy="5543640"/>
          </a:xfrm>
          <a:prstGeom prst="rect">
            <a:avLst/>
          </a:prstGeom>
          <a:ln>
            <a:noFill/>
          </a:ln>
        </p:spPr>
      </p:pic>
      <p:pic>
        <p:nvPicPr>
          <p:cNvPr id="99" name="Immagine 4" descr=""/>
          <p:cNvPicPr/>
          <p:nvPr/>
        </p:nvPicPr>
        <p:blipFill>
          <a:blip r:embed="rId2"/>
          <a:stretch/>
        </p:blipFill>
        <p:spPr>
          <a:xfrm>
            <a:off x="7032960" y="5643360"/>
            <a:ext cx="1955520" cy="86652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5400000" y="1224000"/>
            <a:ext cx="359964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(sia bundled che personali)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 che espongono agli sviluppatori le funzionalità di OS e librerie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Dalvik sostituita da ART da 4.4 in poi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Approccio AOT vs JIT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 kernel 3.10, inizialmente 2.6.x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88000" y="360000"/>
            <a:ext cx="7775640" cy="54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Prerequisiti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 sviluppo del codice applicativo avviene in java per cui è necessaria una conoscenza almeno basilare della sintassi java (jdk 6, supporta jdk 7)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Esperienza nella programmazione ad oggetti con design pattern più comuni (Singleton, Builder, Facade, Composite, Observer, Proxy)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File per le risorse scritti in xml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workstation windows, mac OS X o Linux.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JDK 7 o 8 con compatibilità a 7.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Android SDK support Libraries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Client Git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Software basilare image processing (resize e conversioni di formato)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Android Studio e integrazione con Gradle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Application>LibreOffice/5.2.2.2$Windows_x86 LibreOffice_project/8f96e87c890bf8fa77463cd4b640a2312823f3ad</Application>
  <Words>145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2016-05-26T13:08:50Z</dcterms:created>
  <dc:creator>Andrea Ceccherini</dc:creator>
  <dc:description/>
  <dc:language>it-IT</dc:language>
  <cp:lastModifiedBy/>
  <dcterms:modified xsi:type="dcterms:W3CDTF">2017-03-27T08:51:56Z</dcterms:modified>
  <cp:revision>102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