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Stijl, thema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52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3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21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275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45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2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3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4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222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B73D-3E5C-4CBC-92D7-BAA410EC51C1}" type="datetimeFigureOut">
              <a:rPr lang="nl-NL" smtClean="0"/>
              <a:t>12-5-2015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8E746-31A3-41EB-805D-ED01A8E733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7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99077"/>
              </p:ext>
            </p:extLst>
          </p:nvPr>
        </p:nvGraphicFramePr>
        <p:xfrm>
          <a:off x="2032000" y="719666"/>
          <a:ext cx="8681335" cy="41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000"/>
                <a:gridCol w="1354667"/>
                <a:gridCol w="1354667"/>
                <a:gridCol w="1354667"/>
                <a:gridCol w="1354667"/>
                <a:gridCol w="1354667"/>
              </a:tblGrid>
              <a:tr h="144000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Analysis</a:t>
                      </a:r>
                      <a:endParaRPr lang="nl-N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Advice</a:t>
                      </a:r>
                      <a:endParaRPr lang="nl-N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Design</a:t>
                      </a:r>
                      <a:endParaRPr lang="nl-N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Realisation</a:t>
                      </a:r>
                      <a:endParaRPr lang="nl-NL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Process</a:t>
                      </a:r>
                      <a:r>
                        <a:rPr lang="nl-NL" dirty="0" smtClean="0"/>
                        <a:t> handling</a:t>
                      </a:r>
                      <a:endParaRPr lang="nl-NL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User </a:t>
                      </a:r>
                      <a:r>
                        <a:rPr lang="nl-NL" dirty="0" err="1" smtClean="0"/>
                        <a:t>interaction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Business </a:t>
                      </a:r>
                      <a:r>
                        <a:rPr lang="nl-NL" dirty="0" err="1" smtClean="0"/>
                        <a:t>processes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Software </a:t>
                      </a:r>
                      <a:r>
                        <a:rPr lang="nl-NL" dirty="0" err="1" smtClean="0"/>
                        <a:t>development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Infrastructure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Hardware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interfacing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172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Breedbeeld</PresentationFormat>
  <Paragraphs>14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Giuseppe Maggiore</dc:creator>
  <cp:lastModifiedBy>Giuseppe Maggiore</cp:lastModifiedBy>
  <cp:revision>1</cp:revision>
  <dcterms:created xsi:type="dcterms:W3CDTF">2015-05-12T10:14:52Z</dcterms:created>
  <dcterms:modified xsi:type="dcterms:W3CDTF">2015-05-12T10:19:28Z</dcterms:modified>
</cp:coreProperties>
</file>