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75"/>
  </p:normalViewPr>
  <p:slideViewPr>
    <p:cSldViewPr snapToGrid="0" snapToObjects="1">
      <p:cViewPr>
        <p:scale>
          <a:sx n="71" d="100"/>
          <a:sy n="71" d="100"/>
        </p:scale>
        <p:origin x="5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2/4/16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998903" y="5312893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121620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3.2.2 - [G2] Allow guest users to request a taxi to reach him to a specific address as soon as possible.</a:t>
            </a:r>
            <a:endParaRPr lang="it-IT" sz="2800" b="1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8901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REUIREMENTS</a:t>
            </a:r>
          </a:p>
          <a:p>
            <a:pPr algn="ctr"/>
            <a:r>
              <a:rPr lang="en-GB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elated to G2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1" y="965638"/>
            <a:ext cx="8797158" cy="5498224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USE CASES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USE CASE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pic>
        <p:nvPicPr>
          <p:cNvPr id="6" name="Immagin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07"/>
          <a:stretch/>
        </p:blipFill>
        <p:spPr bwMode="auto">
          <a:xfrm>
            <a:off x="7087491" y="2573579"/>
            <a:ext cx="4834952" cy="3842988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  <p:pic>
        <p:nvPicPr>
          <p:cNvPr id="7" name="Immagin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3"/>
          <a:stretch/>
        </p:blipFill>
        <p:spPr bwMode="auto">
          <a:xfrm>
            <a:off x="458744" y="1297382"/>
            <a:ext cx="4885767" cy="3909945"/>
          </a:xfrm>
          <a:prstGeom prst="rect">
            <a:avLst/>
          </a:prstGeom>
          <a:ln w="25400">
            <a:solidFill>
              <a:srgbClr val="C00000"/>
            </a:solidFill>
          </a:ln>
          <a:extLst>
            <a:ext uri="{53640926-AAD7-44d8-BBD7-CCE9431645EC}">
              <a14:shadowObscured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14="http://schemas.microsoft.com/office/drawing/2010/main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1 -0.03263 L 0.14987 0.06852 " pathEditMode="relative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pic>
        <p:nvPicPr>
          <p:cNvPr id="8" name="Immagin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3" y="994604"/>
            <a:ext cx="11219395" cy="55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6135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145194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</a:t>
            </a:r>
            <a:r>
              <a:rPr lang="en-GB" sz="32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Specification Document</a:t>
            </a: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WHAT IS?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128345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SO</a:t>
            </a:r>
            <a:r>
              <a:rPr lang="is-IS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…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words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LEADING IDEA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not to have 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750436" y="118155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558865" y="690839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574465" y="392400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249340" y="539265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338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Tema di Office</vt:lpstr>
      <vt:lpstr>My Taxi Service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Giuseppe Manzi</cp:lastModifiedBy>
  <cp:revision>26</cp:revision>
  <dcterms:created xsi:type="dcterms:W3CDTF">2016-02-03T16:30:21Z</dcterms:created>
  <dcterms:modified xsi:type="dcterms:W3CDTF">2016-02-04T20:27:38Z</dcterms:modified>
</cp:coreProperties>
</file>