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75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6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6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6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453928" cy="1821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32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32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9144000" y="4707610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738032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3.2.2 - [G2] Allow guest users to request a taxi to reach him to a specific address as soon as possible.</a:t>
            </a:r>
            <a:endParaRPr lang="it-IT" sz="2800" b="1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32457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REUIREMENTS</a:t>
            </a:r>
          </a:p>
          <a:p>
            <a:pPr algn="ctr"/>
            <a:r>
              <a:rPr lang="en-GB" sz="54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</a:t>
            </a:r>
            <a:r>
              <a:rPr lang="en-GB" sz="54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elated to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G2</a:t>
            </a: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0" y="867164"/>
            <a:ext cx="9148770" cy="5892362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914196" y="-496995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2980151" y="-388396"/>
            <a:ext cx="657899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USE CASE</a:t>
            </a:r>
          </a:p>
        </p:txBody>
      </p:sp>
      <p:pic>
        <p:nvPicPr>
          <p:cNvPr id="6" name="Immagin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7"/>
          <a:stretch/>
        </p:blipFill>
        <p:spPr bwMode="auto">
          <a:xfrm>
            <a:off x="7087491" y="2573579"/>
            <a:ext cx="4834952" cy="3842988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pic>
        <p:nvPicPr>
          <p:cNvPr id="7" name="Immagin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3"/>
          <a:stretch/>
        </p:blipFill>
        <p:spPr bwMode="auto">
          <a:xfrm>
            <a:off x="458744" y="1297382"/>
            <a:ext cx="4885767" cy="3909945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-0.03263 L 0.14987 0.06852 " pathEditMode="relative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</a:p>
        </p:txBody>
      </p:sp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867994"/>
            <a:ext cx="11354006" cy="58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166629"/>
            <a:ext cx="10515600" cy="1968643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Assignment</a:t>
            </a:r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 2:</a:t>
            </a:r>
            <a:b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</a:br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Design </a:t>
            </a:r>
            <a:r>
              <a:rPr lang="it-IT" sz="72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Document</a:t>
            </a:r>
            <a:endParaRPr lang="it-IT" sz="72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b="1" dirty="0" smtClean="0">
                <a:solidFill>
                  <a:schemeClr val="accent5">
                    <a:lumMod val="50000"/>
                  </a:schemeClr>
                </a:solidFill>
              </a:rPr>
              <a:t>2.1</a:t>
            </a:r>
            <a:r>
              <a:rPr lang="it-IT" sz="7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80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GB" sz="6000" b="1" dirty="0">
                <a:solidFill>
                  <a:schemeClr val="accent5">
                    <a:lumMod val="50000"/>
                  </a:schemeClr>
                </a:solidFill>
              </a:rPr>
              <a:t>rchitectural </a:t>
            </a:r>
            <a:r>
              <a:rPr lang="en-GB" sz="8000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</a:rPr>
              <a:t>esign</a:t>
            </a:r>
            <a:endParaRPr lang="it-IT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380053"/>
            <a:ext cx="10515600" cy="4351338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will provide an objected oriented design, which is based on entities and on their interaction, consistent with the past object oriented analysis of the RASD.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it-IT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We choose the 3-Tier style because of the need to separate the Client from the Server and to store and protect sensible data in a DBMS and for the high system performances that we want to reach.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-71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C</a:t>
            </a:r>
            <a:r>
              <a:rPr lang="it-IT" sz="54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OMPONENT</a:t>
            </a:r>
            <a:endParaRPr lang="it-IT" sz="66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50"/>
            <a:ext cx="12192000" cy="5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61646" y="10867"/>
            <a:ext cx="10515600" cy="1114548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 smtClean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</a:t>
            </a:r>
            <a:r>
              <a:rPr lang="it-IT" sz="5400" b="1" dirty="0" smtClean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EPLOYMENT</a:t>
            </a:r>
            <a:endParaRPr lang="it-IT" sz="66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98806"/>
            <a:ext cx="11591778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199" y="42203"/>
            <a:ext cx="10515600" cy="8862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1)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A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dd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R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equest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equence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iagram</a:t>
            </a:r>
            <a:endParaRPr lang="it-IT" dirty="0">
              <a:effectLst>
                <a:reflection blurRad="127000" stA="26000" endPos="37000" dist="50800" dir="5400000" sy="-100000" algn="bl" rotWithShape="0"/>
              </a:effectLst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58" y="928468"/>
            <a:ext cx="8454683" cy="59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24000" y="1699609"/>
            <a:ext cx="9144000" cy="218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920781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and Specification Document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8931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2</a:t>
            </a:r>
            <a:r>
              <a:rPr lang="en-GB" sz="49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) </a:t>
            </a:r>
            <a:r>
              <a:rPr lang="en-GB" sz="60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R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equest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A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ssociation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equence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iagram</a:t>
            </a:r>
            <a:endParaRPr lang="it-IT" dirty="0">
              <a:effectLst>
                <a:reflection blurRad="127000" stA="26000" endPos="37000" dist="50800" dir="5400000" sy="-100000" algn="bl" rotWithShape="0"/>
              </a:effectLst>
            </a:endParaRPr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4" y="689317"/>
            <a:ext cx="9566030" cy="61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296"/>
            <a:ext cx="10515600" cy="1148142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C</a:t>
            </a:r>
            <a:r>
              <a:rPr lang="it-IT" sz="48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omponent </a:t>
            </a:r>
            <a:r>
              <a:rPr lang="it-IT" sz="6000" b="1" dirty="0" err="1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I</a:t>
            </a:r>
            <a:r>
              <a:rPr lang="it-IT" sz="4800" b="1" dirty="0" err="1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nterfaces</a:t>
            </a:r>
            <a:endParaRPr lang="it-IT" sz="4800" b="1" dirty="0">
              <a:solidFill>
                <a:schemeClr val="accent5">
                  <a:lumMod val="50000"/>
                </a:schemeClr>
              </a:solidFill>
              <a:effectLst>
                <a:reflection blurRad="127000" stA="26000" endPos="37000" dist="50800" dir="5400000" sy="-100000" algn="bl" rotWithShape="0"/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75438"/>
            <a:ext cx="11185478" cy="5682561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RequestsQueueManagerInterface</a:t>
            </a:r>
            <a:endParaRPr lang="en-GB" b="1" dirty="0" smtClean="0"/>
          </a:p>
          <a:p>
            <a:pPr lvl="1"/>
            <a:r>
              <a:rPr lang="en-GB" dirty="0"/>
              <a:t>void </a:t>
            </a:r>
            <a:r>
              <a:rPr lang="en-GB" dirty="0" err="1"/>
              <a:t>enqueueRequest</a:t>
            </a:r>
            <a:r>
              <a:rPr lang="en-GB" dirty="0"/>
              <a:t>(Request </a:t>
            </a:r>
            <a:r>
              <a:rPr lang="en-GB" dirty="0" err="1"/>
              <a:t>req</a:t>
            </a:r>
            <a:r>
              <a:rPr lang="en-GB" dirty="0"/>
              <a:t>)</a:t>
            </a:r>
            <a:endParaRPr lang="it-IT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dequeueRequest</a:t>
            </a:r>
            <a:r>
              <a:rPr lang="en-GB" dirty="0"/>
              <a:t>()</a:t>
            </a:r>
            <a:endParaRPr lang="it-IT" dirty="0"/>
          </a:p>
          <a:p>
            <a:pPr lvl="1"/>
            <a:endParaRPr lang="en-GB" b="1" dirty="0" smtClean="0"/>
          </a:p>
          <a:p>
            <a:r>
              <a:rPr lang="en-GB" b="1" dirty="0" err="1" smtClean="0"/>
              <a:t>TaxiQueueManagerInterface</a:t>
            </a:r>
            <a:endParaRPr lang="en-GB" b="1" dirty="0" smtClean="0"/>
          </a:p>
          <a:p>
            <a:pPr lvl="1"/>
            <a:r>
              <a:rPr lang="en-GB" dirty="0"/>
              <a:t>void </a:t>
            </a:r>
            <a:r>
              <a:rPr lang="en-GB" dirty="0" err="1"/>
              <a:t>enqueueTaxi</a:t>
            </a:r>
            <a:r>
              <a:rPr lang="en-GB" dirty="0"/>
              <a:t>(</a:t>
            </a:r>
            <a:r>
              <a:rPr lang="en-GB" dirty="0" err="1"/>
              <a:t>TaxiDriver</a:t>
            </a:r>
            <a:r>
              <a:rPr lang="en-GB" dirty="0"/>
              <a:t> t)</a:t>
            </a:r>
            <a:endParaRPr lang="it-IT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insertTaxiAsFirstItem</a:t>
            </a:r>
            <a:r>
              <a:rPr lang="en-GB" dirty="0"/>
              <a:t>(</a:t>
            </a:r>
            <a:r>
              <a:rPr lang="en-GB" dirty="0" err="1"/>
              <a:t>TaxiDriver</a:t>
            </a:r>
            <a:r>
              <a:rPr lang="en-GB" dirty="0"/>
              <a:t> t)</a:t>
            </a:r>
            <a:endParaRPr lang="it-IT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dequeueTaxi</a:t>
            </a:r>
            <a:r>
              <a:rPr lang="en-GB" dirty="0" smtClean="0"/>
              <a:t>()</a:t>
            </a:r>
          </a:p>
          <a:p>
            <a:pPr lvl="1"/>
            <a:endParaRPr lang="en-GB" b="1" dirty="0" smtClean="0"/>
          </a:p>
          <a:p>
            <a:r>
              <a:rPr lang="en-GB" b="1" dirty="0" err="1" smtClean="0"/>
              <a:t>UserAccountingInterface</a:t>
            </a:r>
            <a:endParaRPr lang="en-GB" b="1" dirty="0" smtClean="0"/>
          </a:p>
          <a:p>
            <a:pPr lvl="1"/>
            <a:r>
              <a:rPr lang="en-GB" dirty="0"/>
              <a:t>void </a:t>
            </a:r>
            <a:r>
              <a:rPr lang="en-GB" dirty="0" err="1"/>
              <a:t>lookForAccount</a:t>
            </a:r>
            <a:r>
              <a:rPr lang="en-GB" dirty="0"/>
              <a:t>(String username)</a:t>
            </a:r>
            <a:endParaRPr lang="it-IT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addAccount</a:t>
            </a:r>
            <a:r>
              <a:rPr lang="en-GB" dirty="0"/>
              <a:t>(String username, String password, String </a:t>
            </a:r>
            <a:r>
              <a:rPr lang="en-GB" dirty="0" err="1"/>
              <a:t>firstName</a:t>
            </a:r>
            <a:r>
              <a:rPr lang="en-GB" dirty="0"/>
              <a:t>, String </a:t>
            </a:r>
            <a:r>
              <a:rPr lang="en-GB" dirty="0" err="1" smtClean="0"/>
              <a:t>lastName</a:t>
            </a:r>
            <a:r>
              <a:rPr lang="en-GB" dirty="0"/>
              <a:t>, String </a:t>
            </a:r>
            <a:r>
              <a:rPr lang="en-GB" dirty="0" smtClean="0"/>
              <a:t>email)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8200" y="1175437"/>
            <a:ext cx="11185478" cy="568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RequestsQueueManagerInterface</a:t>
            </a:r>
            <a:endParaRPr lang="en-GB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enqueueRequest</a:t>
            </a:r>
            <a:r>
              <a:rPr lang="en-GB" dirty="0" smtClean="0"/>
              <a:t>(Request </a:t>
            </a:r>
            <a:r>
              <a:rPr lang="en-GB" dirty="0" err="1" smtClean="0"/>
              <a:t>req</a:t>
            </a:r>
            <a:r>
              <a:rPr lang="en-GB" dirty="0" smtClean="0"/>
              <a:t>)</a:t>
            </a:r>
            <a:endParaRPr lang="it-IT" dirty="0" smtClean="0"/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dequeueRequest</a:t>
            </a:r>
            <a:r>
              <a:rPr lang="en-GB" dirty="0" smtClean="0"/>
              <a:t>()</a:t>
            </a:r>
            <a:endParaRPr lang="it-IT" dirty="0" smtClean="0"/>
          </a:p>
          <a:p>
            <a:pPr lvl="1"/>
            <a:endParaRPr lang="en-GB" b="1" dirty="0" smtClean="0"/>
          </a:p>
          <a:p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TaxiQueueManagerInterface</a:t>
            </a:r>
            <a:endParaRPr lang="en-GB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enqueueTaxi</a:t>
            </a:r>
            <a:r>
              <a:rPr lang="en-GB" dirty="0" smtClean="0"/>
              <a:t>(</a:t>
            </a:r>
            <a:r>
              <a:rPr lang="en-GB" dirty="0" err="1" smtClean="0"/>
              <a:t>TaxiDriver</a:t>
            </a:r>
            <a:r>
              <a:rPr lang="en-GB" dirty="0" smtClean="0"/>
              <a:t> t)</a:t>
            </a:r>
            <a:endParaRPr lang="it-IT" dirty="0" smtClean="0"/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insertTaxiAsFirstItem</a:t>
            </a:r>
            <a:r>
              <a:rPr lang="en-GB" dirty="0" smtClean="0"/>
              <a:t>(</a:t>
            </a:r>
            <a:r>
              <a:rPr lang="en-GB" dirty="0" err="1" smtClean="0"/>
              <a:t>TaxiDriver</a:t>
            </a:r>
            <a:r>
              <a:rPr lang="en-GB" dirty="0" smtClean="0"/>
              <a:t> t)</a:t>
            </a:r>
            <a:endParaRPr lang="it-IT" dirty="0" smtClean="0"/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dequeueTaxi</a:t>
            </a:r>
            <a:r>
              <a:rPr lang="en-GB" dirty="0" smtClean="0"/>
              <a:t>()</a:t>
            </a:r>
          </a:p>
          <a:p>
            <a:pPr lvl="1"/>
            <a:endParaRPr lang="en-GB" b="1" dirty="0" smtClean="0"/>
          </a:p>
          <a:p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UserAccountingInterface</a:t>
            </a:r>
            <a:endParaRPr lang="en-GB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lookForAccount</a:t>
            </a:r>
            <a:r>
              <a:rPr lang="en-GB" dirty="0" smtClean="0"/>
              <a:t>(String username)</a:t>
            </a:r>
            <a:endParaRPr lang="it-IT" dirty="0" smtClean="0"/>
          </a:p>
          <a:p>
            <a:pPr lvl="1"/>
            <a:r>
              <a:rPr lang="en-GB" dirty="0" smtClean="0"/>
              <a:t>void </a:t>
            </a:r>
            <a:r>
              <a:rPr lang="en-GB" dirty="0" err="1" smtClean="0"/>
              <a:t>addAccount</a:t>
            </a:r>
            <a:r>
              <a:rPr lang="en-GB" dirty="0" smtClean="0"/>
              <a:t>(String username, String password, String </a:t>
            </a:r>
            <a:r>
              <a:rPr lang="en-GB" dirty="0" err="1" smtClean="0"/>
              <a:t>firstName</a:t>
            </a:r>
            <a:r>
              <a:rPr lang="en-GB" dirty="0" smtClean="0"/>
              <a:t>, String </a:t>
            </a:r>
            <a:r>
              <a:rPr lang="en-GB" dirty="0" err="1" smtClean="0"/>
              <a:t>lastName</a:t>
            </a:r>
            <a:r>
              <a:rPr lang="en-GB" dirty="0" smtClean="0"/>
              <a:t>, String email)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482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8142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C</a:t>
            </a:r>
            <a:r>
              <a:rPr lang="it-IT" sz="48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omponent </a:t>
            </a:r>
            <a:r>
              <a:rPr lang="it-IT" sz="6000" b="1" dirty="0" err="1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I</a:t>
            </a:r>
            <a:r>
              <a:rPr lang="it-IT" sz="4800" b="1" dirty="0" err="1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  <a:latin typeface="Century Gothic" panose="020B0502020202020204" pitchFamily="34" charset="0"/>
              </a:rPr>
              <a:t>nterfaces</a:t>
            </a:r>
            <a:endParaRPr lang="it-IT" sz="4800" b="1" dirty="0">
              <a:solidFill>
                <a:schemeClr val="accent5">
                  <a:lumMod val="50000"/>
                </a:schemeClr>
              </a:solidFill>
              <a:effectLst>
                <a:reflection blurRad="127000" stA="26000" endPos="37000" dist="50800" dir="5400000" sy="-100000" algn="bl" rotWithShape="0"/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75437"/>
            <a:ext cx="11185478" cy="5861714"/>
          </a:xfrm>
        </p:spPr>
        <p:txBody>
          <a:bodyPr>
            <a:normAutofit fontScale="92500" lnSpcReduction="10000"/>
          </a:bodyPr>
          <a:lstStyle/>
          <a:p>
            <a:r>
              <a:rPr lang="en-GB" sz="3000" b="1" dirty="0" err="1" smtClean="0">
                <a:solidFill>
                  <a:schemeClr val="accent5">
                    <a:lumMod val="75000"/>
                  </a:schemeClr>
                </a:solidFill>
              </a:rPr>
              <a:t>PastRequestsInterface</a:t>
            </a:r>
            <a:endParaRPr lang="en-GB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storeRequest</a:t>
            </a:r>
            <a:r>
              <a:rPr lang="en-GB" sz="2600" dirty="0"/>
              <a:t>(</a:t>
            </a:r>
            <a:r>
              <a:rPr lang="en-GB" sz="2600" dirty="0" err="1"/>
              <a:t>RegisteredRequest</a:t>
            </a:r>
            <a:r>
              <a:rPr lang="en-GB" sz="2600" dirty="0"/>
              <a:t> r)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storeReservation</a:t>
            </a:r>
            <a:r>
              <a:rPr lang="en-GB" sz="2600" dirty="0"/>
              <a:t>(</a:t>
            </a:r>
            <a:r>
              <a:rPr lang="en-GB" sz="2600" dirty="0" err="1"/>
              <a:t>RegisteredReservation</a:t>
            </a:r>
            <a:r>
              <a:rPr lang="en-GB" sz="2600" dirty="0"/>
              <a:t>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lookForListOfRequests</a:t>
            </a:r>
            <a:r>
              <a:rPr lang="en-GB" sz="2600" dirty="0"/>
              <a:t>(String username</a:t>
            </a:r>
            <a:r>
              <a:rPr lang="en-GB" sz="2600" dirty="0" smtClean="0"/>
              <a:t>)</a:t>
            </a:r>
            <a:endParaRPr lang="en-GB" sz="2600" b="1" dirty="0" smtClean="0"/>
          </a:p>
          <a:p>
            <a:pPr marL="0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r>
              <a:rPr lang="en-GB" sz="3000" b="1" dirty="0" err="1" smtClean="0">
                <a:solidFill>
                  <a:schemeClr val="accent5">
                    <a:lumMod val="75000"/>
                  </a:schemeClr>
                </a:solidFill>
              </a:rPr>
              <a:t>ViewInterface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GB" sz="2600" dirty="0" smtClean="0"/>
              <a:t>void </a:t>
            </a:r>
            <a:r>
              <a:rPr lang="en-GB" sz="2600" dirty="0" err="1"/>
              <a:t>createHome</a:t>
            </a:r>
            <a:r>
              <a:rPr lang="en-GB" sz="2600" dirty="0"/>
              <a:t>()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createPersonalAreaHome</a:t>
            </a:r>
            <a:r>
              <a:rPr lang="en-GB" sz="2600" dirty="0"/>
              <a:t>(Class </a:t>
            </a:r>
            <a:r>
              <a:rPr lang="en-GB" sz="2600" dirty="0" err="1"/>
              <a:t>typeOfUser</a:t>
            </a:r>
            <a:r>
              <a:rPr lang="en-GB" sz="2600" dirty="0"/>
              <a:t>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createNewRequestPage</a:t>
            </a:r>
            <a:r>
              <a:rPr lang="en-GB" sz="2600" dirty="0"/>
              <a:t>()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createNewReservationPage</a:t>
            </a:r>
            <a:r>
              <a:rPr lang="en-GB" sz="2600" dirty="0"/>
              <a:t>()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createWaitingPage</a:t>
            </a:r>
            <a:r>
              <a:rPr lang="en-GB" sz="2600" dirty="0"/>
              <a:t>()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createEnqueuedRequestPage</a:t>
            </a:r>
            <a:r>
              <a:rPr lang="en-GB" sz="2600" dirty="0"/>
              <a:t>()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askConfirmation</a:t>
            </a:r>
            <a:r>
              <a:rPr lang="en-GB" sz="2600" dirty="0"/>
              <a:t>(String </a:t>
            </a:r>
            <a:r>
              <a:rPr lang="en-GB" sz="2600" dirty="0" err="1"/>
              <a:t>taxiDriverUsername</a:t>
            </a:r>
            <a:r>
              <a:rPr lang="en-GB" sz="2600" dirty="0"/>
              <a:t>, Position </a:t>
            </a:r>
            <a:r>
              <a:rPr lang="en-GB" sz="2600" dirty="0" err="1"/>
              <a:t>pos</a:t>
            </a:r>
            <a:r>
              <a:rPr lang="en-GB" sz="2600" dirty="0"/>
              <a:t>)</a:t>
            </a:r>
            <a:endParaRPr lang="it-IT" sz="2600" dirty="0"/>
          </a:p>
          <a:p>
            <a:pPr lvl="1"/>
            <a:r>
              <a:rPr lang="en-GB" sz="2600" dirty="0"/>
              <a:t>void </a:t>
            </a:r>
            <a:r>
              <a:rPr lang="en-GB" sz="2600" dirty="0" err="1"/>
              <a:t>notifyTaxiId</a:t>
            </a:r>
            <a:r>
              <a:rPr lang="en-GB" sz="2600" dirty="0"/>
              <a:t>(String id</a:t>
            </a:r>
            <a:r>
              <a:rPr lang="en-GB" sz="2600" dirty="0" smtClean="0"/>
              <a:t>)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8394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Selected architectural styles and </a:t>
            </a:r>
            <a:r>
              <a:rPr lang="en-GB" sz="48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patterns </a:t>
            </a:r>
            <a:r>
              <a:rPr lang="en-GB" sz="53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MI SA CHE  è RIPETIZIONE</a:t>
            </a:r>
            <a:endParaRPr lang="it-IT" sz="4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/>
              <a:t>selected the </a:t>
            </a:r>
            <a:r>
              <a:rPr lang="en-GB" b="1" dirty="0"/>
              <a:t>MVC</a:t>
            </a:r>
            <a:r>
              <a:rPr lang="en-GB" dirty="0"/>
              <a:t> architectural pattern. It implies he division of the whole application in three subsystems each one with a specific scope:</a:t>
            </a:r>
            <a:endParaRPr lang="it-IT" dirty="0"/>
          </a:p>
          <a:p>
            <a:pPr lvl="0"/>
            <a:r>
              <a:rPr lang="en-GB" b="1" dirty="0"/>
              <a:t>Model</a:t>
            </a:r>
            <a:r>
              <a:rPr lang="en-GB" dirty="0"/>
              <a:t>: it models the data used by the system and the state of the application. We split it into two parts, basing on the type of data:</a:t>
            </a:r>
            <a:endParaRPr lang="it-IT" dirty="0"/>
          </a:p>
          <a:p>
            <a:pPr lvl="1"/>
            <a:r>
              <a:rPr lang="en-GB" b="1" dirty="0"/>
              <a:t>Accounting: </a:t>
            </a:r>
            <a:r>
              <a:rPr lang="en-GB" dirty="0"/>
              <a:t>it stores data permanently and so it makes use of the database;</a:t>
            </a:r>
            <a:endParaRPr lang="it-IT" dirty="0"/>
          </a:p>
          <a:p>
            <a:pPr lvl="1"/>
            <a:r>
              <a:rPr lang="en-GB" b="1" dirty="0"/>
              <a:t>Requests Queue Manager: </a:t>
            </a:r>
            <a:r>
              <a:rPr lang="en-GB" dirty="0"/>
              <a:t>it stores data temporary.</a:t>
            </a:r>
            <a:endParaRPr lang="it-IT" dirty="0"/>
          </a:p>
          <a:p>
            <a:pPr lvl="0"/>
            <a:r>
              <a:rPr lang="en-GB" b="1" dirty="0"/>
              <a:t>Controller: </a:t>
            </a:r>
            <a:r>
              <a:rPr lang="en-GB" dirty="0"/>
              <a:t>it is the part of the application that contains the application logic.</a:t>
            </a:r>
            <a:endParaRPr lang="it-IT" dirty="0"/>
          </a:p>
          <a:p>
            <a:pPr lvl="0"/>
            <a:r>
              <a:rPr lang="en-GB" b="1" dirty="0"/>
              <a:t>View:</a:t>
            </a:r>
            <a:r>
              <a:rPr lang="en-GB" dirty="0"/>
              <a:t> it provides the functionalities that allows the users to interact with the application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44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618592" y="-399936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WHAT IS?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994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GB" sz="46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618592" y="310328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254469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655379" y="-4409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SO</a:t>
            </a:r>
            <a:r>
              <a:rPr lang="is-IS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…</a:t>
            </a:r>
            <a:endParaRPr lang="en-GB" sz="60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95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words and simply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The Leading Idea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not to have any 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672585" y="23717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682121" y="4697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147419"/>
            <a:ext cx="2123803" cy="12484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772589" y="-87092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081513" y="6113414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644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Tema di Office</vt:lpstr>
      <vt:lpstr>My Taxi 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Assignment 2: Design Document</vt:lpstr>
      <vt:lpstr>2.1 Architectural Design</vt:lpstr>
      <vt:lpstr>COMPONENT</vt:lpstr>
      <vt:lpstr>DEPLOYMENT</vt:lpstr>
      <vt:lpstr>1) Add Request Sequence Diagram</vt:lpstr>
      <vt:lpstr>2) Request Association Sequence Diagram</vt:lpstr>
      <vt:lpstr>Component Interfaces</vt:lpstr>
      <vt:lpstr>Component Interfaces</vt:lpstr>
      <vt:lpstr>Selected architectural styles and patterns MI SA CHE  è RIPETIZIONE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Alessandro Nicolini</cp:lastModifiedBy>
  <cp:revision>35</cp:revision>
  <dcterms:created xsi:type="dcterms:W3CDTF">2016-02-03T16:30:21Z</dcterms:created>
  <dcterms:modified xsi:type="dcterms:W3CDTF">2016-02-05T11:45:32Z</dcterms:modified>
</cp:coreProperties>
</file>