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Helvetica Neue" panose="02000503000000020004" pitchFamily="2" charset="0"/>
      <p:regular r:id="rId9"/>
      <p:bold r:id="rId10"/>
      <p:italic r:id="rId11"/>
      <p:boldItalic r:id="rId12"/>
    </p:embeddedFont>
    <p:embeddedFont>
      <p:font typeface="Helvetica Neue Light" panose="02000403000000020004" pitchFamily="2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JdCr5JVKC05+wjYhD7rNCEKX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e76ff9ce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ee76ff9c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e76ff9ce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2ee76ff9c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e76ff9cec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2ee76ff9c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76ff9ce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2ee76ff9c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Due contenuti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5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5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5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8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6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49697" y="-34450"/>
            <a:ext cx="7663071" cy="692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6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9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-14908"/>
            <a:ext cx="6877878" cy="6877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7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10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8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0" y="-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8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0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1">
  <p:cSld name="1_Team Slide 1 3">
    <p:bg>
      <p:bgPr>
        <a:solidFill>
          <a:srgbClr val="FFBA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g2c91e545958_0_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399" y="268880"/>
            <a:ext cx="5599480" cy="568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2c91e545958_0_360"/>
          <p:cNvSpPr/>
          <p:nvPr/>
        </p:nvSpPr>
        <p:spPr>
          <a:xfrm>
            <a:off x="9338208" y="0"/>
            <a:ext cx="2853900" cy="6858000"/>
          </a:xfrm>
          <a:prstGeom prst="rect">
            <a:avLst/>
          </a:prstGeom>
          <a:solidFill>
            <a:srgbClr val="FF78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g2c91e545958_0_3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675" y="3654993"/>
            <a:ext cx="322688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c91e545958_0_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934916" y="2735504"/>
            <a:ext cx="5599480" cy="568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9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 amt="43000"/>
          </a:blip>
          <a:srcRect/>
          <a:stretch/>
        </p:blipFill>
        <p:spPr>
          <a:xfrm>
            <a:off x="89222" y="-1"/>
            <a:ext cx="68505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/>
          <p:nvPr/>
        </p:nvSpPr>
        <p:spPr>
          <a:xfrm rot="5400000">
            <a:off x="10983073" y="0"/>
            <a:ext cx="1240973" cy="1240974"/>
          </a:xfrm>
          <a:custGeom>
            <a:avLst/>
            <a:gdLst/>
            <a:ahLst/>
            <a:cxnLst/>
            <a:rect l="l" t="t" r="r" b="b"/>
            <a:pathLst>
              <a:path w="1357086" h="1357087" extrusionOk="0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F69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1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81768" y="-105138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1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2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367974" y="-28718"/>
            <a:ext cx="8340986" cy="69154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2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2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5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3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34558" y="0"/>
            <a:ext cx="6582876" cy="681658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3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1_Due contenuti 6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4"/>
          <p:cNvPicPr preferRelativeResize="0"/>
          <p:nvPr/>
        </p:nvPicPr>
        <p:blipFill rotWithShape="1">
          <a:blip r:embed="rId2">
            <a:alphaModFix amt="4000"/>
          </a:blip>
          <a:srcRect/>
          <a:stretch/>
        </p:blipFill>
        <p:spPr>
          <a:xfrm>
            <a:off x="-1" y="-31471"/>
            <a:ext cx="6867939" cy="68679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4"/>
          <p:cNvSpPr/>
          <p:nvPr/>
        </p:nvSpPr>
        <p:spPr>
          <a:xfrm rot="10800000">
            <a:off x="9352563" y="0"/>
            <a:ext cx="2790941" cy="1395471"/>
          </a:xfrm>
          <a:custGeom>
            <a:avLst/>
            <a:gdLst/>
            <a:ahLst/>
            <a:cxnLst/>
            <a:rect l="l" t="t" r="r" b="b"/>
            <a:pathLst>
              <a:path w="3454400" h="1727200" extrusionOk="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01C2B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4"/>
          <p:cNvSpPr/>
          <p:nvPr/>
        </p:nvSpPr>
        <p:spPr>
          <a:xfrm>
            <a:off x="278018" y="0"/>
            <a:ext cx="3598243" cy="149088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108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340"/>
              <a:buFont typeface="Calibri"/>
              <a:buNone/>
            </a:pPr>
            <a:r>
              <a:rPr lang="it-IT" sz="6600"/>
              <a:t>Deploy di un’app containerizzata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Metodi di deploy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278025" y="1562325"/>
            <a:ext cx="9867000" cy="4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Docker Hub</a:t>
            </a: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: Pubblicare l'immagine Docker su Docker Hub e tirarla su qualsiasi server.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Docker Compose</a:t>
            </a: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: Usare Docker Compose per gestire e distribuire le applicazioni multi-container.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Kubernetes</a:t>
            </a: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: Distribuire su un cluster Kubernetes utilizzando manifest YAML.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Piattaforme di Cloud</a:t>
            </a: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: Utilizzare servizi come Heroku, AWS ECS, Google Cloud Run, o Azure Container Instances.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76ff9cec_0_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Docker Hub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2ee76ff9cec_0_1"/>
          <p:cNvSpPr txBox="1"/>
          <p:nvPr/>
        </p:nvSpPr>
        <p:spPr>
          <a:xfrm>
            <a:off x="278025" y="1562325"/>
            <a:ext cx="98670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Creare un account su Docker Hub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Costruire un’immagine Docker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Push dell’immagine su Docker Hub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Pull e setup dell’immagine sul server e avviare il container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g2ee76ff9cec_0_1"/>
          <p:cNvSpPr txBox="1"/>
          <p:nvPr/>
        </p:nvSpPr>
        <p:spPr>
          <a:xfrm>
            <a:off x="278025" y="3931025"/>
            <a:ext cx="10363200" cy="16932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login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push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pull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-d -p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8000:8000</a:t>
            </a: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 </a:t>
            </a:r>
            <a:endParaRPr sz="1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e76ff9cec_0_15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Docker Compose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g2ee76ff9cec_0_15"/>
          <p:cNvSpPr txBox="1"/>
          <p:nvPr/>
        </p:nvSpPr>
        <p:spPr>
          <a:xfrm>
            <a:off x="278025" y="1562325"/>
            <a:ext cx="98670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 b="1">
                <a:latin typeface="Helvetica Neue"/>
                <a:ea typeface="Helvetica Neue"/>
                <a:cs typeface="Helvetica Neue"/>
                <a:sym typeface="Helvetica Neue"/>
              </a:rPr>
              <a:t>Creare un account su Docker Hub</a:t>
            </a:r>
            <a:endParaRPr sz="2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Costruire un’immagine Docker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Push dell’immagine su Docker Hub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it-IT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Pull e setup dell’immagine sul server e avviare il container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g2ee76ff9cec_0_15"/>
          <p:cNvSpPr txBox="1"/>
          <p:nvPr/>
        </p:nvSpPr>
        <p:spPr>
          <a:xfrm>
            <a:off x="278025" y="3931025"/>
            <a:ext cx="10363200" cy="16932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login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push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pull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-d -p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8000:8000</a:t>
            </a:r>
            <a:r>
              <a:rPr lang="it-IT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your-dockerhub-username/pokemon-web:latest </a:t>
            </a:r>
            <a:endParaRPr sz="1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e76ff9cec_0_21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Kubernetes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2ee76ff9cec_0_21"/>
          <p:cNvSpPr txBox="1"/>
          <p:nvPr/>
        </p:nvSpPr>
        <p:spPr>
          <a:xfrm>
            <a:off x="6496875" y="1562325"/>
            <a:ext cx="4703100" cy="42792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apps/v1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kind: Deployment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name: pokemon-web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replicas: 1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matchLabels: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app: pokemon-web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metadata: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labels: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app: pokemon-web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spec: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containers: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 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image: your-dockerhub-username/pokemon-web:latest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g2ee76ff9cec_0_21"/>
          <p:cNvSpPr txBox="1"/>
          <p:nvPr/>
        </p:nvSpPr>
        <p:spPr>
          <a:xfrm>
            <a:off x="552125" y="2729225"/>
            <a:ext cx="4703100" cy="27705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kind: Service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name: pokemon-web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app: pokemon-web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ports: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- protocol: TCP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port: 8000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targetPort: 8000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type: LoadBalancer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e76ff9cec_0_30"/>
          <p:cNvSpPr txBox="1">
            <a:spLocks noGrp="1"/>
          </p:cNvSpPr>
          <p:nvPr>
            <p:ph type="title"/>
          </p:nvPr>
        </p:nvSpPr>
        <p:spPr>
          <a:xfrm>
            <a:off x="278018" y="327993"/>
            <a:ext cx="10363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>
                <a:solidFill>
                  <a:schemeClr val="dk1"/>
                </a:solidFill>
              </a:rPr>
              <a:t>Cloud platforms - es. Heroku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2ee76ff9cec_0_30"/>
          <p:cNvSpPr txBox="1"/>
          <p:nvPr/>
        </p:nvSpPr>
        <p:spPr>
          <a:xfrm>
            <a:off x="399950" y="1258200"/>
            <a:ext cx="8101500" cy="21240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heroku login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heroku create your-app-name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heroku git:remote -a your-app-name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git push heroku main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…heroku run python manage.py migrate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g2ee76ff9cec_0_30"/>
          <p:cNvSpPr txBox="1"/>
          <p:nvPr/>
        </p:nvSpPr>
        <p:spPr>
          <a:xfrm>
            <a:off x="2337875" y="4038150"/>
            <a:ext cx="8101500" cy="1046700"/>
          </a:xfrm>
          <a:prstGeom prst="rect">
            <a:avLst/>
          </a:prstGeom>
          <a:solidFill>
            <a:srgbClr val="330F4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heroku.yml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build: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docker: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web: Dockerfile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Courier New</vt:lpstr>
      <vt:lpstr>Helvetica Neue</vt:lpstr>
      <vt:lpstr>Montserrat</vt:lpstr>
      <vt:lpstr>Helvetica Neue Light</vt:lpstr>
      <vt:lpstr>Arial</vt:lpstr>
      <vt:lpstr>Calibri</vt:lpstr>
      <vt:lpstr>Tema di Office</vt:lpstr>
      <vt:lpstr>Deploy di un’app containerizzata</vt:lpstr>
      <vt:lpstr>Metodi di deploy</vt:lpstr>
      <vt:lpstr>Docker Hub</vt:lpstr>
      <vt:lpstr>Docker Compose</vt:lpstr>
      <vt:lpstr>Kubernetes</vt:lpstr>
      <vt:lpstr>Cloud platforms - es.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Vincenzo Maritati</dc:creator>
  <cp:lastModifiedBy>Francesco Cipriani</cp:lastModifiedBy>
  <cp:revision>1</cp:revision>
  <dcterms:created xsi:type="dcterms:W3CDTF">2023-03-10T09:42:07Z</dcterms:created>
  <dcterms:modified xsi:type="dcterms:W3CDTF">2025-02-06T16:52:41Z</dcterms:modified>
</cp:coreProperties>
</file>