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8"/>
  </p:notesMasterIdLst>
  <p:sldIdLst>
    <p:sldId id="256" r:id="rId2"/>
    <p:sldId id="257" r:id="rId3"/>
    <p:sldId id="272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797675" cy="9928225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Light" panose="02000000000000000000" pitchFamily="2" charset="0"/>
      <p:regular r:id="rId23"/>
      <p:bold r:id="rId24"/>
      <p:italic r:id="rId25"/>
      <p:boldItalic r:id="rId26"/>
    </p:embeddedFont>
    <p:embeddedFont>
      <p:font typeface="Roboto Mono" pitchFamily="49" charset="0"/>
      <p:regular r:id="rId27"/>
      <p:bold r:id="rId28"/>
      <p:italic r:id="rId29"/>
      <p:boldItalic r:id="rId30"/>
    </p:embeddedFont>
    <p:embeddedFont>
      <p:font typeface="Roboto Mono ExtraLight" panose="02000000000000000000" pitchFamily="2" charset="0"/>
      <p:regular r:id="rId31"/>
      <p:bold r:id="rId32"/>
      <p:italic r:id="rId33"/>
      <p:boldItalic r:id="rId34"/>
    </p:embeddedFont>
    <p:embeddedFont>
      <p:font typeface="Roboto Mono Light" pitchFamily="49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d0ddb4ac3a_0_963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g2d0ddb4ac3a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d0ddb4ac3a_0_1026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g2d0ddb4ac3a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d0ddb4ac3a_0_109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g2d0ddb4ac3a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d0ddb4ac3a_0_112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g2d0ddb4ac3a_0_1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d0ddb4ac3a_0_1264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1" name="Google Shape;431;g2d0ddb4ac3a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d0ddb4ac3a_0_1353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6" name="Google Shape;456;g2d0ddb4ac3a_0_1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d0ddb4ac3a_0_2231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g2d0ddb4ac3a_0_2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193d62fcb_0_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2d193d62f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193d62fcb_0_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2d193d62f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0979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1c3e867ad_0_38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2d1c3e867a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1c3e867ad_0_286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2d1c3e867a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1c3e867ad_0_0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2d1c3e867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1c3e867ad_0_182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2d1c3e867ad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0ddb4ac3a_0_1467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d0ddb4ac3a_0_1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0ddb4ac3a_0_1548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2d0ddb4ac3a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 1">
  <p:cSld name="Diapositiva titolo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>
            <a:off x="511288" y="6082284"/>
            <a:ext cx="2794625" cy="496042"/>
            <a:chOff x="238125" y="2224225"/>
            <a:chExt cx="7145550" cy="1268325"/>
          </a:xfrm>
        </p:grpSpPr>
        <p:sp>
          <p:nvSpPr>
            <p:cNvPr id="17" name="Google Shape;17;p2"/>
            <p:cNvSpPr/>
            <p:nvPr/>
          </p:nvSpPr>
          <p:spPr>
            <a:xfrm>
              <a:off x="238125" y="2224225"/>
              <a:ext cx="1243325" cy="1268325"/>
            </a:xfrm>
            <a:custGeom>
              <a:avLst/>
              <a:gdLst/>
              <a:ahLst/>
              <a:cxnLst/>
              <a:rect l="l" t="t" r="r" b="b"/>
              <a:pathLst>
                <a:path w="49733" h="50733" extrusionOk="0">
                  <a:moveTo>
                    <a:pt x="49733" y="25366"/>
                  </a:moveTo>
                  <a:lnTo>
                    <a:pt x="49661" y="27939"/>
                  </a:lnTo>
                  <a:lnTo>
                    <a:pt x="48590" y="32940"/>
                  </a:lnTo>
                  <a:lnTo>
                    <a:pt x="46660" y="37442"/>
                  </a:lnTo>
                  <a:lnTo>
                    <a:pt x="43945" y="41515"/>
                  </a:lnTo>
                  <a:lnTo>
                    <a:pt x="40515" y="44945"/>
                  </a:lnTo>
                  <a:lnTo>
                    <a:pt x="36442" y="47660"/>
                  </a:lnTo>
                  <a:lnTo>
                    <a:pt x="31941" y="49589"/>
                  </a:lnTo>
                  <a:lnTo>
                    <a:pt x="26939" y="50590"/>
                  </a:lnTo>
                  <a:lnTo>
                    <a:pt x="24366" y="50732"/>
                  </a:lnTo>
                  <a:lnTo>
                    <a:pt x="0" y="50732"/>
                  </a:lnTo>
                  <a:lnTo>
                    <a:pt x="0" y="0"/>
                  </a:lnTo>
                  <a:lnTo>
                    <a:pt x="24366" y="0"/>
                  </a:lnTo>
                  <a:lnTo>
                    <a:pt x="26939" y="71"/>
                  </a:lnTo>
                  <a:lnTo>
                    <a:pt x="31941" y="1072"/>
                  </a:lnTo>
                  <a:lnTo>
                    <a:pt x="36442" y="3001"/>
                  </a:lnTo>
                  <a:lnTo>
                    <a:pt x="40515" y="5788"/>
                  </a:lnTo>
                  <a:lnTo>
                    <a:pt x="43945" y="9218"/>
                  </a:lnTo>
                  <a:lnTo>
                    <a:pt x="46660" y="13219"/>
                  </a:lnTo>
                  <a:lnTo>
                    <a:pt x="48590" y="17792"/>
                  </a:lnTo>
                  <a:lnTo>
                    <a:pt x="49661" y="22722"/>
                  </a:lnTo>
                  <a:close/>
                  <a:moveTo>
                    <a:pt x="29797" y="7931"/>
                  </a:moveTo>
                  <a:lnTo>
                    <a:pt x="7431" y="7931"/>
                  </a:lnTo>
                  <a:lnTo>
                    <a:pt x="7431" y="14148"/>
                  </a:lnTo>
                  <a:lnTo>
                    <a:pt x="29868" y="14148"/>
                  </a:lnTo>
                  <a:lnTo>
                    <a:pt x="29868" y="21651"/>
                  </a:lnTo>
                  <a:lnTo>
                    <a:pt x="7431" y="21651"/>
                  </a:lnTo>
                  <a:lnTo>
                    <a:pt x="7431" y="29082"/>
                  </a:lnTo>
                  <a:lnTo>
                    <a:pt x="29868" y="29082"/>
                  </a:lnTo>
                  <a:lnTo>
                    <a:pt x="29868" y="36585"/>
                  </a:lnTo>
                  <a:lnTo>
                    <a:pt x="7431" y="36585"/>
                  </a:lnTo>
                  <a:lnTo>
                    <a:pt x="7431" y="42801"/>
                  </a:lnTo>
                  <a:lnTo>
                    <a:pt x="29868" y="42801"/>
                  </a:lnTo>
                  <a:lnTo>
                    <a:pt x="29868" y="36585"/>
                  </a:lnTo>
                  <a:lnTo>
                    <a:pt x="37300" y="36585"/>
                  </a:lnTo>
                  <a:lnTo>
                    <a:pt x="37300" y="29082"/>
                  </a:lnTo>
                  <a:lnTo>
                    <a:pt x="29868" y="29082"/>
                  </a:lnTo>
                  <a:lnTo>
                    <a:pt x="29868" y="21651"/>
                  </a:lnTo>
                  <a:lnTo>
                    <a:pt x="37300" y="21651"/>
                  </a:lnTo>
                  <a:lnTo>
                    <a:pt x="37300" y="14148"/>
                  </a:lnTo>
                  <a:lnTo>
                    <a:pt x="29868" y="14148"/>
                  </a:lnTo>
                  <a:lnTo>
                    <a:pt x="29868" y="79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92275" y="2483225"/>
              <a:ext cx="614525" cy="739575"/>
            </a:xfrm>
            <a:custGeom>
              <a:avLst/>
              <a:gdLst/>
              <a:ahLst/>
              <a:cxnLst/>
              <a:rect l="l" t="t" r="r" b="b"/>
              <a:pathLst>
                <a:path w="24581" h="29583" extrusionOk="0">
                  <a:moveTo>
                    <a:pt x="11433" y="4217"/>
                  </a:moveTo>
                  <a:lnTo>
                    <a:pt x="13362" y="4645"/>
                  </a:lnTo>
                  <a:lnTo>
                    <a:pt x="15077" y="5360"/>
                  </a:lnTo>
                  <a:lnTo>
                    <a:pt x="16649" y="6432"/>
                  </a:lnTo>
                  <a:lnTo>
                    <a:pt x="17935" y="7861"/>
                  </a:lnTo>
                  <a:lnTo>
                    <a:pt x="19007" y="9504"/>
                  </a:lnTo>
                  <a:lnTo>
                    <a:pt x="19722" y="11434"/>
                  </a:lnTo>
                  <a:lnTo>
                    <a:pt x="20079" y="13649"/>
                  </a:lnTo>
                  <a:lnTo>
                    <a:pt x="20079" y="14792"/>
                  </a:lnTo>
                  <a:lnTo>
                    <a:pt x="20079" y="15935"/>
                  </a:lnTo>
                  <a:lnTo>
                    <a:pt x="19722" y="18079"/>
                  </a:lnTo>
                  <a:lnTo>
                    <a:pt x="19007" y="20008"/>
                  </a:lnTo>
                  <a:lnTo>
                    <a:pt x="17935" y="21723"/>
                  </a:lnTo>
                  <a:lnTo>
                    <a:pt x="16649" y="23081"/>
                  </a:lnTo>
                  <a:lnTo>
                    <a:pt x="15077" y="24152"/>
                  </a:lnTo>
                  <a:lnTo>
                    <a:pt x="13362" y="24938"/>
                  </a:lnTo>
                  <a:lnTo>
                    <a:pt x="11433" y="25296"/>
                  </a:lnTo>
                  <a:lnTo>
                    <a:pt x="10361" y="25367"/>
                  </a:lnTo>
                  <a:lnTo>
                    <a:pt x="4430" y="25367"/>
                  </a:lnTo>
                  <a:lnTo>
                    <a:pt x="4430" y="4217"/>
                  </a:lnTo>
                  <a:close/>
                  <a:moveTo>
                    <a:pt x="0" y="1"/>
                  </a:moveTo>
                  <a:lnTo>
                    <a:pt x="0" y="29583"/>
                  </a:lnTo>
                  <a:lnTo>
                    <a:pt x="10361" y="29583"/>
                  </a:lnTo>
                  <a:lnTo>
                    <a:pt x="11862" y="29511"/>
                  </a:lnTo>
                  <a:lnTo>
                    <a:pt x="14649" y="29011"/>
                  </a:lnTo>
                  <a:lnTo>
                    <a:pt x="17221" y="27939"/>
                  </a:lnTo>
                  <a:lnTo>
                    <a:pt x="19507" y="26367"/>
                  </a:lnTo>
                  <a:lnTo>
                    <a:pt x="21437" y="24438"/>
                  </a:lnTo>
                  <a:lnTo>
                    <a:pt x="22937" y="22080"/>
                  </a:lnTo>
                  <a:lnTo>
                    <a:pt x="23938" y="19365"/>
                  </a:lnTo>
                  <a:lnTo>
                    <a:pt x="24509" y="16364"/>
                  </a:lnTo>
                  <a:lnTo>
                    <a:pt x="24581" y="14792"/>
                  </a:lnTo>
                  <a:lnTo>
                    <a:pt x="24509" y="13220"/>
                  </a:lnTo>
                  <a:lnTo>
                    <a:pt x="23938" y="10219"/>
                  </a:lnTo>
                  <a:lnTo>
                    <a:pt x="22937" y="7504"/>
                  </a:lnTo>
                  <a:lnTo>
                    <a:pt x="21437" y="5146"/>
                  </a:lnTo>
                  <a:lnTo>
                    <a:pt x="19507" y="3216"/>
                  </a:lnTo>
                  <a:lnTo>
                    <a:pt x="17221" y="1644"/>
                  </a:lnTo>
                  <a:lnTo>
                    <a:pt x="14649" y="572"/>
                  </a:lnTo>
                  <a:lnTo>
                    <a:pt x="118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44300" y="2683300"/>
              <a:ext cx="518075" cy="550225"/>
            </a:xfrm>
            <a:custGeom>
              <a:avLst/>
              <a:gdLst/>
              <a:ahLst/>
              <a:cxnLst/>
              <a:rect l="l" t="t" r="r" b="b"/>
              <a:pathLst>
                <a:path w="20723" h="22009" extrusionOk="0">
                  <a:moveTo>
                    <a:pt x="10361" y="3859"/>
                  </a:moveTo>
                  <a:lnTo>
                    <a:pt x="11576" y="3931"/>
                  </a:lnTo>
                  <a:lnTo>
                    <a:pt x="13791" y="4931"/>
                  </a:lnTo>
                  <a:lnTo>
                    <a:pt x="15435" y="6789"/>
                  </a:lnTo>
                  <a:lnTo>
                    <a:pt x="16364" y="9433"/>
                  </a:lnTo>
                  <a:lnTo>
                    <a:pt x="16435" y="11005"/>
                  </a:lnTo>
                  <a:lnTo>
                    <a:pt x="16364" y="12577"/>
                  </a:lnTo>
                  <a:lnTo>
                    <a:pt x="15435" y="15220"/>
                  </a:lnTo>
                  <a:lnTo>
                    <a:pt x="13791" y="17150"/>
                  </a:lnTo>
                  <a:lnTo>
                    <a:pt x="11576" y="18150"/>
                  </a:lnTo>
                  <a:lnTo>
                    <a:pt x="10361" y="18222"/>
                  </a:lnTo>
                  <a:lnTo>
                    <a:pt x="9075" y="18150"/>
                  </a:lnTo>
                  <a:lnTo>
                    <a:pt x="6860" y="17150"/>
                  </a:lnTo>
                  <a:lnTo>
                    <a:pt x="5217" y="15220"/>
                  </a:lnTo>
                  <a:lnTo>
                    <a:pt x="4288" y="12577"/>
                  </a:lnTo>
                  <a:lnTo>
                    <a:pt x="4216" y="11005"/>
                  </a:lnTo>
                  <a:lnTo>
                    <a:pt x="4288" y="9433"/>
                  </a:lnTo>
                  <a:lnTo>
                    <a:pt x="5217" y="6789"/>
                  </a:lnTo>
                  <a:lnTo>
                    <a:pt x="6860" y="4931"/>
                  </a:lnTo>
                  <a:lnTo>
                    <a:pt x="9075" y="3931"/>
                  </a:lnTo>
                  <a:lnTo>
                    <a:pt x="10361" y="3859"/>
                  </a:lnTo>
                  <a:close/>
                  <a:moveTo>
                    <a:pt x="8646" y="1"/>
                  </a:moveTo>
                  <a:lnTo>
                    <a:pt x="6717" y="429"/>
                  </a:lnTo>
                  <a:lnTo>
                    <a:pt x="5002" y="1144"/>
                  </a:lnTo>
                  <a:lnTo>
                    <a:pt x="3430" y="2287"/>
                  </a:lnTo>
                  <a:lnTo>
                    <a:pt x="2144" y="3716"/>
                  </a:lnTo>
                  <a:lnTo>
                    <a:pt x="1072" y="5431"/>
                  </a:lnTo>
                  <a:lnTo>
                    <a:pt x="358" y="7432"/>
                  </a:lnTo>
                  <a:lnTo>
                    <a:pt x="0" y="9790"/>
                  </a:lnTo>
                  <a:lnTo>
                    <a:pt x="0" y="11005"/>
                  </a:lnTo>
                  <a:lnTo>
                    <a:pt x="0" y="12219"/>
                  </a:lnTo>
                  <a:lnTo>
                    <a:pt x="358" y="14577"/>
                  </a:lnTo>
                  <a:lnTo>
                    <a:pt x="1072" y="16578"/>
                  </a:lnTo>
                  <a:lnTo>
                    <a:pt x="2144" y="18293"/>
                  </a:lnTo>
                  <a:lnTo>
                    <a:pt x="3430" y="19722"/>
                  </a:lnTo>
                  <a:lnTo>
                    <a:pt x="5002" y="20865"/>
                  </a:lnTo>
                  <a:lnTo>
                    <a:pt x="6717" y="21580"/>
                  </a:lnTo>
                  <a:lnTo>
                    <a:pt x="8646" y="22009"/>
                  </a:lnTo>
                  <a:lnTo>
                    <a:pt x="9718" y="22009"/>
                  </a:lnTo>
                  <a:lnTo>
                    <a:pt x="11147" y="21937"/>
                  </a:lnTo>
                  <a:lnTo>
                    <a:pt x="13434" y="21294"/>
                  </a:lnTo>
                  <a:lnTo>
                    <a:pt x="15721" y="19936"/>
                  </a:lnTo>
                  <a:lnTo>
                    <a:pt x="16292" y="19293"/>
                  </a:lnTo>
                  <a:lnTo>
                    <a:pt x="16435" y="19293"/>
                  </a:lnTo>
                  <a:lnTo>
                    <a:pt x="16435" y="21580"/>
                  </a:lnTo>
                  <a:lnTo>
                    <a:pt x="20722" y="21580"/>
                  </a:lnTo>
                  <a:lnTo>
                    <a:pt x="20722" y="429"/>
                  </a:lnTo>
                  <a:lnTo>
                    <a:pt x="16507" y="429"/>
                  </a:lnTo>
                  <a:lnTo>
                    <a:pt x="16507" y="2930"/>
                  </a:lnTo>
                  <a:lnTo>
                    <a:pt x="16292" y="2930"/>
                  </a:lnTo>
                  <a:lnTo>
                    <a:pt x="15578" y="2216"/>
                  </a:lnTo>
                  <a:lnTo>
                    <a:pt x="13434" y="715"/>
                  </a:lnTo>
                  <a:lnTo>
                    <a:pt x="11147" y="72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003425" y="2545750"/>
              <a:ext cx="312650" cy="677050"/>
            </a:xfrm>
            <a:custGeom>
              <a:avLst/>
              <a:gdLst/>
              <a:ahLst/>
              <a:cxnLst/>
              <a:rect l="l" t="t" r="r" b="b"/>
              <a:pathLst>
                <a:path w="12506" h="27082" extrusionOk="0">
                  <a:moveTo>
                    <a:pt x="3431" y="1"/>
                  </a:moveTo>
                  <a:lnTo>
                    <a:pt x="3431" y="5931"/>
                  </a:lnTo>
                  <a:lnTo>
                    <a:pt x="1" y="5931"/>
                  </a:lnTo>
                  <a:lnTo>
                    <a:pt x="1" y="9933"/>
                  </a:lnTo>
                  <a:lnTo>
                    <a:pt x="3431" y="9933"/>
                  </a:lnTo>
                  <a:lnTo>
                    <a:pt x="3431" y="22652"/>
                  </a:lnTo>
                  <a:lnTo>
                    <a:pt x="3431" y="23652"/>
                  </a:lnTo>
                  <a:lnTo>
                    <a:pt x="4074" y="25296"/>
                  </a:lnTo>
                  <a:lnTo>
                    <a:pt x="5217" y="26439"/>
                  </a:lnTo>
                  <a:lnTo>
                    <a:pt x="7004" y="27010"/>
                  </a:lnTo>
                  <a:lnTo>
                    <a:pt x="8075" y="27082"/>
                  </a:lnTo>
                  <a:lnTo>
                    <a:pt x="12506" y="27082"/>
                  </a:lnTo>
                  <a:lnTo>
                    <a:pt x="12506" y="23295"/>
                  </a:lnTo>
                  <a:lnTo>
                    <a:pt x="8861" y="23295"/>
                  </a:lnTo>
                  <a:lnTo>
                    <a:pt x="8290" y="23223"/>
                  </a:lnTo>
                  <a:lnTo>
                    <a:pt x="7647" y="22580"/>
                  </a:lnTo>
                  <a:lnTo>
                    <a:pt x="7647" y="22009"/>
                  </a:lnTo>
                  <a:lnTo>
                    <a:pt x="7647" y="9933"/>
                  </a:lnTo>
                  <a:lnTo>
                    <a:pt x="12506" y="9933"/>
                  </a:lnTo>
                  <a:lnTo>
                    <a:pt x="12506" y="5931"/>
                  </a:lnTo>
                  <a:lnTo>
                    <a:pt x="7647" y="5931"/>
                  </a:lnTo>
                  <a:lnTo>
                    <a:pt x="76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32125" y="2683300"/>
              <a:ext cx="518075" cy="550225"/>
            </a:xfrm>
            <a:custGeom>
              <a:avLst/>
              <a:gdLst/>
              <a:ahLst/>
              <a:cxnLst/>
              <a:rect l="l" t="t" r="r" b="b"/>
              <a:pathLst>
                <a:path w="20723" h="22009" extrusionOk="0">
                  <a:moveTo>
                    <a:pt x="10362" y="3859"/>
                  </a:moveTo>
                  <a:lnTo>
                    <a:pt x="11648" y="3931"/>
                  </a:lnTo>
                  <a:lnTo>
                    <a:pt x="13863" y="4931"/>
                  </a:lnTo>
                  <a:lnTo>
                    <a:pt x="15507" y="6789"/>
                  </a:lnTo>
                  <a:lnTo>
                    <a:pt x="16435" y="9433"/>
                  </a:lnTo>
                  <a:lnTo>
                    <a:pt x="16507" y="11005"/>
                  </a:lnTo>
                  <a:lnTo>
                    <a:pt x="16435" y="12577"/>
                  </a:lnTo>
                  <a:lnTo>
                    <a:pt x="15507" y="15220"/>
                  </a:lnTo>
                  <a:lnTo>
                    <a:pt x="13863" y="17150"/>
                  </a:lnTo>
                  <a:lnTo>
                    <a:pt x="11648" y="18150"/>
                  </a:lnTo>
                  <a:lnTo>
                    <a:pt x="10362" y="18222"/>
                  </a:lnTo>
                  <a:lnTo>
                    <a:pt x="9147" y="18150"/>
                  </a:lnTo>
                  <a:lnTo>
                    <a:pt x="6932" y="17150"/>
                  </a:lnTo>
                  <a:lnTo>
                    <a:pt x="5288" y="15220"/>
                  </a:lnTo>
                  <a:lnTo>
                    <a:pt x="4359" y="12577"/>
                  </a:lnTo>
                  <a:lnTo>
                    <a:pt x="4217" y="11005"/>
                  </a:lnTo>
                  <a:lnTo>
                    <a:pt x="4359" y="9433"/>
                  </a:lnTo>
                  <a:lnTo>
                    <a:pt x="5288" y="6789"/>
                  </a:lnTo>
                  <a:lnTo>
                    <a:pt x="6932" y="4931"/>
                  </a:lnTo>
                  <a:lnTo>
                    <a:pt x="9147" y="3931"/>
                  </a:lnTo>
                  <a:lnTo>
                    <a:pt x="10362" y="3859"/>
                  </a:lnTo>
                  <a:close/>
                  <a:moveTo>
                    <a:pt x="8718" y="1"/>
                  </a:moveTo>
                  <a:lnTo>
                    <a:pt x="6789" y="429"/>
                  </a:lnTo>
                  <a:lnTo>
                    <a:pt x="5003" y="1144"/>
                  </a:lnTo>
                  <a:lnTo>
                    <a:pt x="3502" y="2287"/>
                  </a:lnTo>
                  <a:lnTo>
                    <a:pt x="2144" y="3716"/>
                  </a:lnTo>
                  <a:lnTo>
                    <a:pt x="1144" y="5431"/>
                  </a:lnTo>
                  <a:lnTo>
                    <a:pt x="429" y="7432"/>
                  </a:lnTo>
                  <a:lnTo>
                    <a:pt x="72" y="9790"/>
                  </a:lnTo>
                  <a:lnTo>
                    <a:pt x="1" y="11005"/>
                  </a:lnTo>
                  <a:lnTo>
                    <a:pt x="72" y="12219"/>
                  </a:lnTo>
                  <a:lnTo>
                    <a:pt x="429" y="14577"/>
                  </a:lnTo>
                  <a:lnTo>
                    <a:pt x="1144" y="16578"/>
                  </a:lnTo>
                  <a:lnTo>
                    <a:pt x="2144" y="18293"/>
                  </a:lnTo>
                  <a:lnTo>
                    <a:pt x="3502" y="19722"/>
                  </a:lnTo>
                  <a:lnTo>
                    <a:pt x="5003" y="20865"/>
                  </a:lnTo>
                  <a:lnTo>
                    <a:pt x="6789" y="21580"/>
                  </a:lnTo>
                  <a:lnTo>
                    <a:pt x="8718" y="22009"/>
                  </a:lnTo>
                  <a:lnTo>
                    <a:pt x="9719" y="22009"/>
                  </a:lnTo>
                  <a:lnTo>
                    <a:pt x="11219" y="21937"/>
                  </a:lnTo>
                  <a:lnTo>
                    <a:pt x="13506" y="21294"/>
                  </a:lnTo>
                  <a:lnTo>
                    <a:pt x="15792" y="19936"/>
                  </a:lnTo>
                  <a:lnTo>
                    <a:pt x="16293" y="19293"/>
                  </a:lnTo>
                  <a:lnTo>
                    <a:pt x="16507" y="19293"/>
                  </a:lnTo>
                  <a:lnTo>
                    <a:pt x="16507" y="21580"/>
                  </a:lnTo>
                  <a:lnTo>
                    <a:pt x="20723" y="21580"/>
                  </a:lnTo>
                  <a:lnTo>
                    <a:pt x="20723" y="429"/>
                  </a:lnTo>
                  <a:lnTo>
                    <a:pt x="16507" y="429"/>
                  </a:lnTo>
                  <a:lnTo>
                    <a:pt x="16507" y="2930"/>
                  </a:lnTo>
                  <a:lnTo>
                    <a:pt x="16293" y="2930"/>
                  </a:lnTo>
                  <a:lnTo>
                    <a:pt x="15649" y="2216"/>
                  </a:lnTo>
                  <a:lnTo>
                    <a:pt x="13434" y="715"/>
                  </a:lnTo>
                  <a:lnTo>
                    <a:pt x="11219" y="72"/>
                  </a:lnTo>
                  <a:lnTo>
                    <a:pt x="97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930575" y="2483225"/>
              <a:ext cx="825325" cy="739575"/>
            </a:xfrm>
            <a:custGeom>
              <a:avLst/>
              <a:gdLst/>
              <a:ahLst/>
              <a:cxnLst/>
              <a:rect l="l" t="t" r="r" b="b"/>
              <a:pathLst>
                <a:path w="33013" h="29583" extrusionOk="0">
                  <a:moveTo>
                    <a:pt x="0" y="1"/>
                  </a:moveTo>
                  <a:lnTo>
                    <a:pt x="0" y="29583"/>
                  </a:lnTo>
                  <a:lnTo>
                    <a:pt x="3359" y="29583"/>
                  </a:lnTo>
                  <a:lnTo>
                    <a:pt x="3359" y="4431"/>
                  </a:lnTo>
                  <a:lnTo>
                    <a:pt x="5074" y="4431"/>
                  </a:lnTo>
                  <a:lnTo>
                    <a:pt x="13934" y="29583"/>
                  </a:lnTo>
                  <a:lnTo>
                    <a:pt x="19007" y="29583"/>
                  </a:lnTo>
                  <a:lnTo>
                    <a:pt x="27939" y="4431"/>
                  </a:lnTo>
                  <a:lnTo>
                    <a:pt x="29583" y="4431"/>
                  </a:lnTo>
                  <a:lnTo>
                    <a:pt x="29583" y="1"/>
                  </a:lnTo>
                  <a:lnTo>
                    <a:pt x="26010" y="1"/>
                  </a:lnTo>
                  <a:lnTo>
                    <a:pt x="16935" y="25796"/>
                  </a:lnTo>
                  <a:lnTo>
                    <a:pt x="16078" y="25796"/>
                  </a:lnTo>
                  <a:lnTo>
                    <a:pt x="6931" y="1"/>
                  </a:lnTo>
                  <a:close/>
                  <a:moveTo>
                    <a:pt x="29583" y="4431"/>
                  </a:moveTo>
                  <a:lnTo>
                    <a:pt x="29583" y="29583"/>
                  </a:lnTo>
                  <a:lnTo>
                    <a:pt x="33013" y="29583"/>
                  </a:lnTo>
                  <a:lnTo>
                    <a:pt x="33013" y="44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07675" y="2683300"/>
              <a:ext cx="498425" cy="550225"/>
            </a:xfrm>
            <a:custGeom>
              <a:avLst/>
              <a:gdLst/>
              <a:ahLst/>
              <a:cxnLst/>
              <a:rect l="l" t="t" r="r" b="b"/>
              <a:pathLst>
                <a:path w="19937" h="22009" extrusionOk="0">
                  <a:moveTo>
                    <a:pt x="10005" y="3002"/>
                  </a:moveTo>
                  <a:lnTo>
                    <a:pt x="11291" y="3073"/>
                  </a:lnTo>
                  <a:lnTo>
                    <a:pt x="13720" y="4217"/>
                  </a:lnTo>
                  <a:lnTo>
                    <a:pt x="15578" y="6289"/>
                  </a:lnTo>
                  <a:lnTo>
                    <a:pt x="16650" y="9218"/>
                  </a:lnTo>
                  <a:lnTo>
                    <a:pt x="16721" y="11005"/>
                  </a:lnTo>
                  <a:lnTo>
                    <a:pt x="16650" y="12791"/>
                  </a:lnTo>
                  <a:lnTo>
                    <a:pt x="15578" y="15721"/>
                  </a:lnTo>
                  <a:lnTo>
                    <a:pt x="13720" y="17793"/>
                  </a:lnTo>
                  <a:lnTo>
                    <a:pt x="11291" y="18936"/>
                  </a:lnTo>
                  <a:lnTo>
                    <a:pt x="10005" y="19079"/>
                  </a:lnTo>
                  <a:lnTo>
                    <a:pt x="8647" y="18936"/>
                  </a:lnTo>
                  <a:lnTo>
                    <a:pt x="6217" y="17793"/>
                  </a:lnTo>
                  <a:lnTo>
                    <a:pt x="4360" y="15721"/>
                  </a:lnTo>
                  <a:lnTo>
                    <a:pt x="3288" y="12791"/>
                  </a:lnTo>
                  <a:lnTo>
                    <a:pt x="3216" y="11005"/>
                  </a:lnTo>
                  <a:lnTo>
                    <a:pt x="3288" y="9218"/>
                  </a:lnTo>
                  <a:lnTo>
                    <a:pt x="4360" y="6289"/>
                  </a:lnTo>
                  <a:lnTo>
                    <a:pt x="6217" y="4217"/>
                  </a:lnTo>
                  <a:lnTo>
                    <a:pt x="8647" y="3073"/>
                  </a:lnTo>
                  <a:lnTo>
                    <a:pt x="10005" y="3002"/>
                  </a:lnTo>
                  <a:close/>
                  <a:moveTo>
                    <a:pt x="8718" y="1"/>
                  </a:moveTo>
                  <a:lnTo>
                    <a:pt x="6789" y="429"/>
                  </a:lnTo>
                  <a:lnTo>
                    <a:pt x="5003" y="1215"/>
                  </a:lnTo>
                  <a:lnTo>
                    <a:pt x="3502" y="2359"/>
                  </a:lnTo>
                  <a:lnTo>
                    <a:pt x="2144" y="3788"/>
                  </a:lnTo>
                  <a:lnTo>
                    <a:pt x="1144" y="5503"/>
                  </a:lnTo>
                  <a:lnTo>
                    <a:pt x="430" y="7575"/>
                  </a:lnTo>
                  <a:lnTo>
                    <a:pt x="72" y="9790"/>
                  </a:lnTo>
                  <a:lnTo>
                    <a:pt x="1" y="11005"/>
                  </a:lnTo>
                  <a:lnTo>
                    <a:pt x="72" y="12219"/>
                  </a:lnTo>
                  <a:lnTo>
                    <a:pt x="430" y="14434"/>
                  </a:lnTo>
                  <a:lnTo>
                    <a:pt x="1144" y="16507"/>
                  </a:lnTo>
                  <a:lnTo>
                    <a:pt x="2144" y="18222"/>
                  </a:lnTo>
                  <a:lnTo>
                    <a:pt x="3502" y="19651"/>
                  </a:lnTo>
                  <a:lnTo>
                    <a:pt x="5003" y="20794"/>
                  </a:lnTo>
                  <a:lnTo>
                    <a:pt x="6789" y="21580"/>
                  </a:lnTo>
                  <a:lnTo>
                    <a:pt x="8718" y="22009"/>
                  </a:lnTo>
                  <a:lnTo>
                    <a:pt x="9719" y="22009"/>
                  </a:lnTo>
                  <a:lnTo>
                    <a:pt x="10862" y="21937"/>
                  </a:lnTo>
                  <a:lnTo>
                    <a:pt x="12791" y="21508"/>
                  </a:lnTo>
                  <a:lnTo>
                    <a:pt x="14435" y="20651"/>
                  </a:lnTo>
                  <a:lnTo>
                    <a:pt x="15864" y="19436"/>
                  </a:lnTo>
                  <a:lnTo>
                    <a:pt x="16507" y="18650"/>
                  </a:lnTo>
                  <a:lnTo>
                    <a:pt x="16721" y="18650"/>
                  </a:lnTo>
                  <a:lnTo>
                    <a:pt x="16721" y="21580"/>
                  </a:lnTo>
                  <a:lnTo>
                    <a:pt x="19937" y="21580"/>
                  </a:lnTo>
                  <a:lnTo>
                    <a:pt x="19937" y="429"/>
                  </a:lnTo>
                  <a:lnTo>
                    <a:pt x="16721" y="429"/>
                  </a:lnTo>
                  <a:lnTo>
                    <a:pt x="16721" y="3359"/>
                  </a:lnTo>
                  <a:lnTo>
                    <a:pt x="16507" y="3359"/>
                  </a:lnTo>
                  <a:lnTo>
                    <a:pt x="15864" y="2573"/>
                  </a:lnTo>
                  <a:lnTo>
                    <a:pt x="14435" y="1358"/>
                  </a:lnTo>
                  <a:lnTo>
                    <a:pt x="12791" y="501"/>
                  </a:lnTo>
                  <a:lnTo>
                    <a:pt x="10862" y="72"/>
                  </a:lnTo>
                  <a:lnTo>
                    <a:pt x="97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357900" y="2683300"/>
              <a:ext cx="418025" cy="550225"/>
            </a:xfrm>
            <a:custGeom>
              <a:avLst/>
              <a:gdLst/>
              <a:ahLst/>
              <a:cxnLst/>
              <a:rect l="l" t="t" r="r" b="b"/>
              <a:pathLst>
                <a:path w="16721" h="22009" extrusionOk="0">
                  <a:moveTo>
                    <a:pt x="8289" y="1"/>
                  </a:moveTo>
                  <a:lnTo>
                    <a:pt x="6360" y="72"/>
                  </a:lnTo>
                  <a:lnTo>
                    <a:pt x="3430" y="1073"/>
                  </a:lnTo>
                  <a:lnTo>
                    <a:pt x="1501" y="2716"/>
                  </a:lnTo>
                  <a:lnTo>
                    <a:pt x="500" y="4931"/>
                  </a:lnTo>
                  <a:lnTo>
                    <a:pt x="429" y="6146"/>
                  </a:lnTo>
                  <a:lnTo>
                    <a:pt x="500" y="7361"/>
                  </a:lnTo>
                  <a:lnTo>
                    <a:pt x="1286" y="9361"/>
                  </a:lnTo>
                  <a:lnTo>
                    <a:pt x="2787" y="10862"/>
                  </a:lnTo>
                  <a:lnTo>
                    <a:pt x="5002" y="11791"/>
                  </a:lnTo>
                  <a:lnTo>
                    <a:pt x="6360" y="12076"/>
                  </a:lnTo>
                  <a:lnTo>
                    <a:pt x="9932" y="12720"/>
                  </a:lnTo>
                  <a:lnTo>
                    <a:pt x="10861" y="12934"/>
                  </a:lnTo>
                  <a:lnTo>
                    <a:pt x="12219" y="13434"/>
                  </a:lnTo>
                  <a:lnTo>
                    <a:pt x="13076" y="14220"/>
                  </a:lnTo>
                  <a:lnTo>
                    <a:pt x="13505" y="15292"/>
                  </a:lnTo>
                  <a:lnTo>
                    <a:pt x="13577" y="15864"/>
                  </a:lnTo>
                  <a:lnTo>
                    <a:pt x="13505" y="16507"/>
                  </a:lnTo>
                  <a:lnTo>
                    <a:pt x="12862" y="17650"/>
                  </a:lnTo>
                  <a:lnTo>
                    <a:pt x="11576" y="18507"/>
                  </a:lnTo>
                  <a:lnTo>
                    <a:pt x="9718" y="19008"/>
                  </a:lnTo>
                  <a:lnTo>
                    <a:pt x="8503" y="19079"/>
                  </a:lnTo>
                  <a:lnTo>
                    <a:pt x="7289" y="19008"/>
                  </a:lnTo>
                  <a:lnTo>
                    <a:pt x="5288" y="18436"/>
                  </a:lnTo>
                  <a:lnTo>
                    <a:pt x="3930" y="17436"/>
                  </a:lnTo>
                  <a:lnTo>
                    <a:pt x="3216" y="16149"/>
                  </a:lnTo>
                  <a:lnTo>
                    <a:pt x="3216" y="15435"/>
                  </a:lnTo>
                  <a:lnTo>
                    <a:pt x="0" y="15435"/>
                  </a:lnTo>
                  <a:lnTo>
                    <a:pt x="143" y="16721"/>
                  </a:lnTo>
                  <a:lnTo>
                    <a:pt x="1215" y="19079"/>
                  </a:lnTo>
                  <a:lnTo>
                    <a:pt x="3358" y="20865"/>
                  </a:lnTo>
                  <a:lnTo>
                    <a:pt x="6503" y="21937"/>
                  </a:lnTo>
                  <a:lnTo>
                    <a:pt x="8503" y="22009"/>
                  </a:lnTo>
                  <a:lnTo>
                    <a:pt x="10504" y="21937"/>
                  </a:lnTo>
                  <a:lnTo>
                    <a:pt x="13577" y="21008"/>
                  </a:lnTo>
                  <a:lnTo>
                    <a:pt x="15649" y="19365"/>
                  </a:lnTo>
                  <a:lnTo>
                    <a:pt x="16649" y="17150"/>
                  </a:lnTo>
                  <a:lnTo>
                    <a:pt x="16721" y="15864"/>
                  </a:lnTo>
                  <a:lnTo>
                    <a:pt x="16721" y="14649"/>
                  </a:lnTo>
                  <a:lnTo>
                    <a:pt x="15935" y="12648"/>
                  </a:lnTo>
                  <a:lnTo>
                    <a:pt x="14434" y="11148"/>
                  </a:lnTo>
                  <a:lnTo>
                    <a:pt x="12147" y="10076"/>
                  </a:lnTo>
                  <a:lnTo>
                    <a:pt x="10575" y="9718"/>
                  </a:lnTo>
                  <a:lnTo>
                    <a:pt x="7003" y="9147"/>
                  </a:lnTo>
                  <a:lnTo>
                    <a:pt x="6145" y="8932"/>
                  </a:lnTo>
                  <a:lnTo>
                    <a:pt x="4788" y="8361"/>
                  </a:lnTo>
                  <a:lnTo>
                    <a:pt x="4002" y="7646"/>
                  </a:lnTo>
                  <a:lnTo>
                    <a:pt x="3644" y="6717"/>
                  </a:lnTo>
                  <a:lnTo>
                    <a:pt x="3644" y="6146"/>
                  </a:lnTo>
                  <a:lnTo>
                    <a:pt x="3644" y="5503"/>
                  </a:lnTo>
                  <a:lnTo>
                    <a:pt x="4216" y="4359"/>
                  </a:lnTo>
                  <a:lnTo>
                    <a:pt x="5359" y="3502"/>
                  </a:lnTo>
                  <a:lnTo>
                    <a:pt x="7146" y="3002"/>
                  </a:lnTo>
                  <a:lnTo>
                    <a:pt x="9432" y="3002"/>
                  </a:lnTo>
                  <a:lnTo>
                    <a:pt x="11290" y="3573"/>
                  </a:lnTo>
                  <a:lnTo>
                    <a:pt x="12648" y="4574"/>
                  </a:lnTo>
                  <a:lnTo>
                    <a:pt x="13291" y="5860"/>
                  </a:lnTo>
                  <a:lnTo>
                    <a:pt x="13362" y="6575"/>
                  </a:lnTo>
                  <a:lnTo>
                    <a:pt x="16506" y="6575"/>
                  </a:lnTo>
                  <a:lnTo>
                    <a:pt x="16435" y="5288"/>
                  </a:lnTo>
                  <a:lnTo>
                    <a:pt x="15363" y="3002"/>
                  </a:lnTo>
                  <a:lnTo>
                    <a:pt x="13219" y="1144"/>
                  </a:lnTo>
                  <a:lnTo>
                    <a:pt x="10147" y="144"/>
                  </a:lnTo>
                  <a:lnTo>
                    <a:pt x="82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786625" y="2545750"/>
              <a:ext cx="285850" cy="677050"/>
            </a:xfrm>
            <a:custGeom>
              <a:avLst/>
              <a:gdLst/>
              <a:ahLst/>
              <a:cxnLst/>
              <a:rect l="l" t="t" r="r" b="b"/>
              <a:pathLst>
                <a:path w="11434" h="27082" extrusionOk="0">
                  <a:moveTo>
                    <a:pt x="3430" y="1"/>
                  </a:moveTo>
                  <a:lnTo>
                    <a:pt x="3430" y="5931"/>
                  </a:lnTo>
                  <a:lnTo>
                    <a:pt x="0" y="5931"/>
                  </a:lnTo>
                  <a:lnTo>
                    <a:pt x="0" y="8933"/>
                  </a:lnTo>
                  <a:lnTo>
                    <a:pt x="3430" y="8933"/>
                  </a:lnTo>
                  <a:lnTo>
                    <a:pt x="3430" y="23509"/>
                  </a:lnTo>
                  <a:lnTo>
                    <a:pt x="3430" y="24295"/>
                  </a:lnTo>
                  <a:lnTo>
                    <a:pt x="3930" y="25581"/>
                  </a:lnTo>
                  <a:lnTo>
                    <a:pt x="4931" y="26510"/>
                  </a:lnTo>
                  <a:lnTo>
                    <a:pt x="6360" y="27010"/>
                  </a:lnTo>
                  <a:lnTo>
                    <a:pt x="7217" y="27082"/>
                  </a:lnTo>
                  <a:lnTo>
                    <a:pt x="11433" y="27082"/>
                  </a:lnTo>
                  <a:lnTo>
                    <a:pt x="11433" y="24152"/>
                  </a:lnTo>
                  <a:lnTo>
                    <a:pt x="7860" y="24152"/>
                  </a:lnTo>
                  <a:lnTo>
                    <a:pt x="7289" y="24081"/>
                  </a:lnTo>
                  <a:lnTo>
                    <a:pt x="6646" y="23438"/>
                  </a:lnTo>
                  <a:lnTo>
                    <a:pt x="6574" y="22866"/>
                  </a:lnTo>
                  <a:lnTo>
                    <a:pt x="6574" y="8933"/>
                  </a:lnTo>
                  <a:lnTo>
                    <a:pt x="11433" y="8933"/>
                  </a:lnTo>
                  <a:lnTo>
                    <a:pt x="11433" y="5931"/>
                  </a:lnTo>
                  <a:lnTo>
                    <a:pt x="6574" y="5931"/>
                  </a:lnTo>
                  <a:lnTo>
                    <a:pt x="65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18900" y="2683300"/>
              <a:ext cx="498425" cy="550225"/>
            </a:xfrm>
            <a:custGeom>
              <a:avLst/>
              <a:gdLst/>
              <a:ahLst/>
              <a:cxnLst/>
              <a:rect l="l" t="t" r="r" b="b"/>
              <a:pathLst>
                <a:path w="19937" h="22009" extrusionOk="0">
                  <a:moveTo>
                    <a:pt x="10218" y="3002"/>
                  </a:moveTo>
                  <a:lnTo>
                    <a:pt x="11504" y="3073"/>
                  </a:lnTo>
                  <a:lnTo>
                    <a:pt x="13791" y="4002"/>
                  </a:lnTo>
                  <a:lnTo>
                    <a:pt x="15577" y="5717"/>
                  </a:lnTo>
                  <a:lnTo>
                    <a:pt x="16578" y="8146"/>
                  </a:lnTo>
                  <a:lnTo>
                    <a:pt x="16792" y="9504"/>
                  </a:lnTo>
                  <a:lnTo>
                    <a:pt x="3216" y="9504"/>
                  </a:lnTo>
                  <a:lnTo>
                    <a:pt x="3430" y="8146"/>
                  </a:lnTo>
                  <a:lnTo>
                    <a:pt x="4573" y="5717"/>
                  </a:lnTo>
                  <a:lnTo>
                    <a:pt x="6431" y="4002"/>
                  </a:lnTo>
                  <a:lnTo>
                    <a:pt x="8789" y="3073"/>
                  </a:lnTo>
                  <a:lnTo>
                    <a:pt x="10218" y="3002"/>
                  </a:lnTo>
                  <a:close/>
                  <a:moveTo>
                    <a:pt x="10218" y="1"/>
                  </a:moveTo>
                  <a:lnTo>
                    <a:pt x="9146" y="72"/>
                  </a:lnTo>
                  <a:lnTo>
                    <a:pt x="7146" y="429"/>
                  </a:lnTo>
                  <a:lnTo>
                    <a:pt x="5288" y="1215"/>
                  </a:lnTo>
                  <a:lnTo>
                    <a:pt x="3716" y="2359"/>
                  </a:lnTo>
                  <a:lnTo>
                    <a:pt x="2287" y="3788"/>
                  </a:lnTo>
                  <a:lnTo>
                    <a:pt x="1215" y="5574"/>
                  </a:lnTo>
                  <a:lnTo>
                    <a:pt x="500" y="7575"/>
                  </a:lnTo>
                  <a:lnTo>
                    <a:pt x="72" y="9790"/>
                  </a:lnTo>
                  <a:lnTo>
                    <a:pt x="0" y="11005"/>
                  </a:lnTo>
                  <a:lnTo>
                    <a:pt x="72" y="12219"/>
                  </a:lnTo>
                  <a:lnTo>
                    <a:pt x="500" y="14506"/>
                  </a:lnTo>
                  <a:lnTo>
                    <a:pt x="1215" y="16507"/>
                  </a:lnTo>
                  <a:lnTo>
                    <a:pt x="2287" y="18222"/>
                  </a:lnTo>
                  <a:lnTo>
                    <a:pt x="3716" y="19651"/>
                  </a:lnTo>
                  <a:lnTo>
                    <a:pt x="5288" y="20794"/>
                  </a:lnTo>
                  <a:lnTo>
                    <a:pt x="7146" y="21580"/>
                  </a:lnTo>
                  <a:lnTo>
                    <a:pt x="9146" y="22009"/>
                  </a:lnTo>
                  <a:lnTo>
                    <a:pt x="10218" y="22009"/>
                  </a:lnTo>
                  <a:lnTo>
                    <a:pt x="11790" y="21937"/>
                  </a:lnTo>
                  <a:lnTo>
                    <a:pt x="14648" y="21080"/>
                  </a:lnTo>
                  <a:lnTo>
                    <a:pt x="16935" y="19508"/>
                  </a:lnTo>
                  <a:lnTo>
                    <a:pt x="18650" y="17150"/>
                  </a:lnTo>
                  <a:lnTo>
                    <a:pt x="19293" y="15649"/>
                  </a:lnTo>
                  <a:lnTo>
                    <a:pt x="15935" y="15649"/>
                  </a:lnTo>
                  <a:lnTo>
                    <a:pt x="15506" y="16435"/>
                  </a:lnTo>
                  <a:lnTo>
                    <a:pt x="14291" y="17721"/>
                  </a:lnTo>
                  <a:lnTo>
                    <a:pt x="12862" y="18579"/>
                  </a:lnTo>
                  <a:lnTo>
                    <a:pt x="11147" y="19008"/>
                  </a:lnTo>
                  <a:lnTo>
                    <a:pt x="10218" y="19079"/>
                  </a:lnTo>
                  <a:lnTo>
                    <a:pt x="8861" y="19008"/>
                  </a:lnTo>
                  <a:lnTo>
                    <a:pt x="6503" y="18079"/>
                  </a:lnTo>
                  <a:lnTo>
                    <a:pt x="4645" y="16364"/>
                  </a:lnTo>
                  <a:lnTo>
                    <a:pt x="3501" y="13934"/>
                  </a:lnTo>
                  <a:lnTo>
                    <a:pt x="3216" y="12505"/>
                  </a:lnTo>
                  <a:lnTo>
                    <a:pt x="19722" y="12505"/>
                  </a:lnTo>
                  <a:lnTo>
                    <a:pt x="19793" y="12005"/>
                  </a:lnTo>
                  <a:lnTo>
                    <a:pt x="19865" y="11290"/>
                  </a:lnTo>
                  <a:lnTo>
                    <a:pt x="19936" y="10147"/>
                  </a:lnTo>
                  <a:lnTo>
                    <a:pt x="19865" y="9075"/>
                  </a:lnTo>
                  <a:lnTo>
                    <a:pt x="19507" y="7003"/>
                  </a:lnTo>
                  <a:lnTo>
                    <a:pt x="18864" y="5145"/>
                  </a:lnTo>
                  <a:lnTo>
                    <a:pt x="17792" y="3573"/>
                  </a:lnTo>
                  <a:lnTo>
                    <a:pt x="16506" y="2216"/>
                  </a:lnTo>
                  <a:lnTo>
                    <a:pt x="15006" y="1144"/>
                  </a:lnTo>
                  <a:lnTo>
                    <a:pt x="13219" y="429"/>
                  </a:lnTo>
                  <a:lnTo>
                    <a:pt x="11219" y="72"/>
                  </a:lnTo>
                  <a:lnTo>
                    <a:pt x="10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9825" y="2694025"/>
              <a:ext cx="275125" cy="528775"/>
            </a:xfrm>
            <a:custGeom>
              <a:avLst/>
              <a:gdLst/>
              <a:ahLst/>
              <a:cxnLst/>
              <a:rect l="l" t="t" r="r" b="b"/>
              <a:pathLst>
                <a:path w="11005" h="21151" extrusionOk="0">
                  <a:moveTo>
                    <a:pt x="3216" y="0"/>
                  </a:moveTo>
                  <a:lnTo>
                    <a:pt x="3216" y="3002"/>
                  </a:lnTo>
                  <a:lnTo>
                    <a:pt x="11004" y="3002"/>
                  </a:lnTo>
                  <a:lnTo>
                    <a:pt x="11004" y="0"/>
                  </a:lnTo>
                  <a:close/>
                  <a:moveTo>
                    <a:pt x="0" y="3002"/>
                  </a:moveTo>
                  <a:lnTo>
                    <a:pt x="0" y="21151"/>
                  </a:lnTo>
                  <a:lnTo>
                    <a:pt x="3216" y="21151"/>
                  </a:lnTo>
                  <a:lnTo>
                    <a:pt x="3216" y="30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965625" y="2683300"/>
              <a:ext cx="418050" cy="550225"/>
            </a:xfrm>
            <a:custGeom>
              <a:avLst/>
              <a:gdLst/>
              <a:ahLst/>
              <a:cxnLst/>
              <a:rect l="l" t="t" r="r" b="b"/>
              <a:pathLst>
                <a:path w="16722" h="22009" extrusionOk="0">
                  <a:moveTo>
                    <a:pt x="8290" y="1"/>
                  </a:moveTo>
                  <a:lnTo>
                    <a:pt x="6360" y="72"/>
                  </a:lnTo>
                  <a:lnTo>
                    <a:pt x="3431" y="1073"/>
                  </a:lnTo>
                  <a:lnTo>
                    <a:pt x="1501" y="2716"/>
                  </a:lnTo>
                  <a:lnTo>
                    <a:pt x="501" y="4931"/>
                  </a:lnTo>
                  <a:lnTo>
                    <a:pt x="430" y="6146"/>
                  </a:lnTo>
                  <a:lnTo>
                    <a:pt x="501" y="7361"/>
                  </a:lnTo>
                  <a:lnTo>
                    <a:pt x="1216" y="9361"/>
                  </a:lnTo>
                  <a:lnTo>
                    <a:pt x="2716" y="10862"/>
                  </a:lnTo>
                  <a:lnTo>
                    <a:pt x="4931" y="11791"/>
                  </a:lnTo>
                  <a:lnTo>
                    <a:pt x="6360" y="12076"/>
                  </a:lnTo>
                  <a:lnTo>
                    <a:pt x="9933" y="12720"/>
                  </a:lnTo>
                  <a:lnTo>
                    <a:pt x="10862" y="12934"/>
                  </a:lnTo>
                  <a:lnTo>
                    <a:pt x="12220" y="13434"/>
                  </a:lnTo>
                  <a:lnTo>
                    <a:pt x="13077" y="14220"/>
                  </a:lnTo>
                  <a:lnTo>
                    <a:pt x="13506" y="15292"/>
                  </a:lnTo>
                  <a:lnTo>
                    <a:pt x="13577" y="15864"/>
                  </a:lnTo>
                  <a:lnTo>
                    <a:pt x="13506" y="16507"/>
                  </a:lnTo>
                  <a:lnTo>
                    <a:pt x="12863" y="17650"/>
                  </a:lnTo>
                  <a:lnTo>
                    <a:pt x="11577" y="18507"/>
                  </a:lnTo>
                  <a:lnTo>
                    <a:pt x="9719" y="19008"/>
                  </a:lnTo>
                  <a:lnTo>
                    <a:pt x="8504" y="19079"/>
                  </a:lnTo>
                  <a:lnTo>
                    <a:pt x="7218" y="19008"/>
                  </a:lnTo>
                  <a:lnTo>
                    <a:pt x="5289" y="18436"/>
                  </a:lnTo>
                  <a:lnTo>
                    <a:pt x="3931" y="17436"/>
                  </a:lnTo>
                  <a:lnTo>
                    <a:pt x="3216" y="16149"/>
                  </a:lnTo>
                  <a:lnTo>
                    <a:pt x="3145" y="15435"/>
                  </a:lnTo>
                  <a:lnTo>
                    <a:pt x="1" y="15435"/>
                  </a:lnTo>
                  <a:lnTo>
                    <a:pt x="72" y="16721"/>
                  </a:lnTo>
                  <a:lnTo>
                    <a:pt x="1144" y="19079"/>
                  </a:lnTo>
                  <a:lnTo>
                    <a:pt x="3288" y="20865"/>
                  </a:lnTo>
                  <a:lnTo>
                    <a:pt x="6503" y="21937"/>
                  </a:lnTo>
                  <a:lnTo>
                    <a:pt x="8504" y="22009"/>
                  </a:lnTo>
                  <a:lnTo>
                    <a:pt x="10433" y="21937"/>
                  </a:lnTo>
                  <a:lnTo>
                    <a:pt x="13577" y="21008"/>
                  </a:lnTo>
                  <a:lnTo>
                    <a:pt x="15650" y="19365"/>
                  </a:lnTo>
                  <a:lnTo>
                    <a:pt x="16650" y="17150"/>
                  </a:lnTo>
                  <a:lnTo>
                    <a:pt x="16721" y="15864"/>
                  </a:lnTo>
                  <a:lnTo>
                    <a:pt x="16650" y="14649"/>
                  </a:lnTo>
                  <a:lnTo>
                    <a:pt x="15935" y="12648"/>
                  </a:lnTo>
                  <a:lnTo>
                    <a:pt x="14435" y="11148"/>
                  </a:lnTo>
                  <a:lnTo>
                    <a:pt x="12077" y="10076"/>
                  </a:lnTo>
                  <a:lnTo>
                    <a:pt x="10576" y="9718"/>
                  </a:lnTo>
                  <a:lnTo>
                    <a:pt x="7004" y="9147"/>
                  </a:lnTo>
                  <a:lnTo>
                    <a:pt x="6075" y="8932"/>
                  </a:lnTo>
                  <a:lnTo>
                    <a:pt x="4788" y="8361"/>
                  </a:lnTo>
                  <a:lnTo>
                    <a:pt x="4002" y="7646"/>
                  </a:lnTo>
                  <a:lnTo>
                    <a:pt x="3645" y="6717"/>
                  </a:lnTo>
                  <a:lnTo>
                    <a:pt x="3574" y="6146"/>
                  </a:lnTo>
                  <a:lnTo>
                    <a:pt x="3645" y="5503"/>
                  </a:lnTo>
                  <a:lnTo>
                    <a:pt x="4217" y="4359"/>
                  </a:lnTo>
                  <a:lnTo>
                    <a:pt x="5360" y="3502"/>
                  </a:lnTo>
                  <a:lnTo>
                    <a:pt x="7075" y="3002"/>
                  </a:lnTo>
                  <a:lnTo>
                    <a:pt x="9433" y="3002"/>
                  </a:lnTo>
                  <a:lnTo>
                    <a:pt x="11291" y="3573"/>
                  </a:lnTo>
                  <a:lnTo>
                    <a:pt x="12577" y="4574"/>
                  </a:lnTo>
                  <a:lnTo>
                    <a:pt x="13292" y="5860"/>
                  </a:lnTo>
                  <a:lnTo>
                    <a:pt x="13363" y="6575"/>
                  </a:lnTo>
                  <a:lnTo>
                    <a:pt x="16507" y="6575"/>
                  </a:lnTo>
                  <a:lnTo>
                    <a:pt x="16436" y="5288"/>
                  </a:lnTo>
                  <a:lnTo>
                    <a:pt x="15292" y="3002"/>
                  </a:lnTo>
                  <a:lnTo>
                    <a:pt x="13220" y="1144"/>
                  </a:lnTo>
                  <a:lnTo>
                    <a:pt x="10148" y="144"/>
                  </a:lnTo>
                  <a:lnTo>
                    <a:pt x="82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 rot="10800000">
            <a:off x="832645" y="1140792"/>
            <a:ext cx="308100" cy="308100"/>
          </a:xfrm>
          <a:prstGeom prst="rect">
            <a:avLst/>
          </a:prstGeom>
          <a:solidFill>
            <a:srgbClr val="E5FC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 rot="10800000">
            <a:off x="145" y="145"/>
            <a:ext cx="1140600" cy="1140600"/>
          </a:xfrm>
          <a:prstGeom prst="rect">
            <a:avLst/>
          </a:prstGeom>
          <a:solidFill>
            <a:srgbClr val="FE5D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 rot="5400000">
            <a:off x="848" y="1448412"/>
            <a:ext cx="837300" cy="837300"/>
          </a:xfrm>
          <a:prstGeom prst="rect">
            <a:avLst/>
          </a:prstGeom>
          <a:solidFill>
            <a:srgbClr val="C29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 rot="10800000">
            <a:off x="1140624" y="1448287"/>
            <a:ext cx="228900" cy="228900"/>
          </a:xfrm>
          <a:prstGeom prst="rect">
            <a:avLst/>
          </a:prstGeom>
          <a:solidFill>
            <a:srgbClr val="32F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 rot="-5400000">
            <a:off x="7656325" y="50"/>
            <a:ext cx="1108800" cy="1108800"/>
          </a:xfrm>
          <a:prstGeom prst="rect">
            <a:avLst/>
          </a:prstGeom>
          <a:solidFill>
            <a:srgbClr val="2D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 rot="-5400000">
            <a:off x="8765174" y="1107092"/>
            <a:ext cx="1143000" cy="1143000"/>
          </a:xfrm>
          <a:prstGeom prst="rect">
            <a:avLst/>
          </a:prstGeom>
          <a:solidFill>
            <a:srgbClr val="ABB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 rot="-5400000">
            <a:off x="9908100" y="18"/>
            <a:ext cx="2283900" cy="2283900"/>
          </a:xfrm>
          <a:prstGeom prst="rect">
            <a:avLst/>
          </a:prstGeom>
          <a:solidFill>
            <a:srgbClr val="E5FC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8178864" y="2283905"/>
            <a:ext cx="586500" cy="586500"/>
          </a:xfrm>
          <a:prstGeom prst="rect">
            <a:avLst/>
          </a:prstGeom>
          <a:solidFill>
            <a:srgbClr val="680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 rot="-5400000">
            <a:off x="9908100" y="2285964"/>
            <a:ext cx="2283900" cy="2283900"/>
          </a:xfrm>
          <a:prstGeom prst="rect">
            <a:avLst/>
          </a:prstGeom>
          <a:solidFill>
            <a:srgbClr val="D5D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 rot="5400000">
            <a:off x="11049909" y="4571916"/>
            <a:ext cx="1142100" cy="1142100"/>
          </a:xfrm>
          <a:prstGeom prst="rect">
            <a:avLst/>
          </a:prstGeom>
          <a:solidFill>
            <a:srgbClr val="C29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 rot="5400000">
            <a:off x="9907960" y="5715989"/>
            <a:ext cx="1142100" cy="1142100"/>
          </a:xfrm>
          <a:prstGeom prst="rect">
            <a:avLst/>
          </a:prstGeom>
          <a:solidFill>
            <a:srgbClr val="FE5D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 rot="5400000">
            <a:off x="7622411" y="4571916"/>
            <a:ext cx="2285700" cy="2285700"/>
          </a:xfrm>
          <a:prstGeom prst="rect">
            <a:avLst/>
          </a:prstGeom>
          <a:solidFill>
            <a:srgbClr val="32F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9073596" y="1415523"/>
            <a:ext cx="526153" cy="526153"/>
          </a:xfrm>
          <a:custGeom>
            <a:avLst/>
            <a:gdLst/>
            <a:ahLst/>
            <a:cxnLst/>
            <a:rect l="l" t="t" r="r" b="b"/>
            <a:pathLst>
              <a:path w="210251" h="210251" extrusionOk="0">
                <a:moveTo>
                  <a:pt x="135962" y="0"/>
                </a:moveTo>
                <a:lnTo>
                  <a:pt x="74289" y="0"/>
                </a:lnTo>
                <a:lnTo>
                  <a:pt x="74289" y="16820"/>
                </a:lnTo>
                <a:lnTo>
                  <a:pt x="135962" y="16820"/>
                </a:lnTo>
                <a:close/>
                <a:moveTo>
                  <a:pt x="135962" y="193431"/>
                </a:moveTo>
                <a:lnTo>
                  <a:pt x="74289" y="193431"/>
                </a:lnTo>
                <a:lnTo>
                  <a:pt x="74289" y="210251"/>
                </a:lnTo>
                <a:lnTo>
                  <a:pt x="135962" y="210251"/>
                </a:lnTo>
                <a:close/>
                <a:moveTo>
                  <a:pt x="34341" y="16820"/>
                </a:moveTo>
                <a:lnTo>
                  <a:pt x="74289" y="16820"/>
                </a:lnTo>
                <a:lnTo>
                  <a:pt x="74289" y="33640"/>
                </a:lnTo>
                <a:lnTo>
                  <a:pt x="34341" y="33640"/>
                </a:lnTo>
                <a:lnTo>
                  <a:pt x="34341" y="73588"/>
                </a:lnTo>
                <a:lnTo>
                  <a:pt x="16820" y="73588"/>
                </a:lnTo>
                <a:lnTo>
                  <a:pt x="16820" y="33640"/>
                </a:lnTo>
                <a:lnTo>
                  <a:pt x="34341" y="33640"/>
                </a:lnTo>
                <a:close/>
                <a:moveTo>
                  <a:pt x="70784" y="94613"/>
                </a:moveTo>
                <a:lnTo>
                  <a:pt x="53964" y="94613"/>
                </a:lnTo>
                <a:lnTo>
                  <a:pt x="53964" y="111433"/>
                </a:lnTo>
                <a:lnTo>
                  <a:pt x="70784" y="111433"/>
                </a:lnTo>
                <a:close/>
                <a:moveTo>
                  <a:pt x="70784" y="111433"/>
                </a:moveTo>
                <a:lnTo>
                  <a:pt x="88305" y="111433"/>
                </a:lnTo>
                <a:lnTo>
                  <a:pt x="88305" y="128253"/>
                </a:lnTo>
                <a:lnTo>
                  <a:pt x="70784" y="128253"/>
                </a:lnTo>
                <a:close/>
                <a:moveTo>
                  <a:pt x="105125" y="128253"/>
                </a:moveTo>
                <a:lnTo>
                  <a:pt x="88305" y="128253"/>
                </a:lnTo>
                <a:lnTo>
                  <a:pt x="88305" y="145073"/>
                </a:lnTo>
                <a:lnTo>
                  <a:pt x="105125" y="145073"/>
                </a:lnTo>
                <a:close/>
                <a:moveTo>
                  <a:pt x="105125" y="111433"/>
                </a:moveTo>
                <a:lnTo>
                  <a:pt x="121945" y="111433"/>
                </a:lnTo>
                <a:lnTo>
                  <a:pt x="121945" y="128253"/>
                </a:lnTo>
                <a:lnTo>
                  <a:pt x="105125" y="128253"/>
                </a:lnTo>
                <a:close/>
                <a:moveTo>
                  <a:pt x="139466" y="94613"/>
                </a:moveTo>
                <a:lnTo>
                  <a:pt x="121945" y="94613"/>
                </a:lnTo>
                <a:lnTo>
                  <a:pt x="121945" y="111433"/>
                </a:lnTo>
                <a:lnTo>
                  <a:pt x="139466" y="111433"/>
                </a:lnTo>
                <a:close/>
                <a:moveTo>
                  <a:pt x="139466" y="77793"/>
                </a:moveTo>
                <a:lnTo>
                  <a:pt x="156286" y="77793"/>
                </a:lnTo>
                <a:lnTo>
                  <a:pt x="156286" y="94613"/>
                </a:lnTo>
                <a:lnTo>
                  <a:pt x="139466" y="94613"/>
                </a:lnTo>
                <a:close/>
                <a:moveTo>
                  <a:pt x="74289" y="176611"/>
                </a:moveTo>
                <a:lnTo>
                  <a:pt x="34341" y="176611"/>
                </a:lnTo>
                <a:lnTo>
                  <a:pt x="34341" y="136663"/>
                </a:lnTo>
                <a:lnTo>
                  <a:pt x="16820" y="136663"/>
                </a:lnTo>
                <a:lnTo>
                  <a:pt x="16820" y="176611"/>
                </a:lnTo>
                <a:lnTo>
                  <a:pt x="34341" y="176611"/>
                </a:lnTo>
                <a:lnTo>
                  <a:pt x="34341" y="193431"/>
                </a:lnTo>
                <a:lnTo>
                  <a:pt x="74289" y="193431"/>
                </a:lnTo>
                <a:lnTo>
                  <a:pt x="74289" y="176611"/>
                </a:lnTo>
                <a:close/>
                <a:moveTo>
                  <a:pt x="176611" y="73588"/>
                </a:moveTo>
                <a:lnTo>
                  <a:pt x="176611" y="33640"/>
                </a:lnTo>
                <a:lnTo>
                  <a:pt x="193431" y="33640"/>
                </a:lnTo>
                <a:lnTo>
                  <a:pt x="193431" y="73588"/>
                </a:lnTo>
                <a:close/>
                <a:moveTo>
                  <a:pt x="176611" y="136663"/>
                </a:moveTo>
                <a:lnTo>
                  <a:pt x="176611" y="176611"/>
                </a:lnTo>
                <a:lnTo>
                  <a:pt x="193431" y="176611"/>
                </a:lnTo>
                <a:lnTo>
                  <a:pt x="193431" y="136663"/>
                </a:lnTo>
                <a:close/>
                <a:moveTo>
                  <a:pt x="0" y="136663"/>
                </a:moveTo>
                <a:lnTo>
                  <a:pt x="0" y="73588"/>
                </a:lnTo>
                <a:lnTo>
                  <a:pt x="16820" y="73588"/>
                </a:lnTo>
                <a:lnTo>
                  <a:pt x="16820" y="136663"/>
                </a:lnTo>
                <a:lnTo>
                  <a:pt x="0" y="136663"/>
                </a:lnTo>
                <a:close/>
                <a:moveTo>
                  <a:pt x="193431" y="73588"/>
                </a:moveTo>
                <a:lnTo>
                  <a:pt x="193431" y="136663"/>
                </a:lnTo>
                <a:lnTo>
                  <a:pt x="210251" y="136663"/>
                </a:lnTo>
                <a:lnTo>
                  <a:pt x="210251" y="73588"/>
                </a:lnTo>
                <a:close/>
                <a:moveTo>
                  <a:pt x="135962" y="16820"/>
                </a:moveTo>
                <a:lnTo>
                  <a:pt x="176611" y="16820"/>
                </a:lnTo>
                <a:lnTo>
                  <a:pt x="176611" y="33640"/>
                </a:lnTo>
                <a:lnTo>
                  <a:pt x="135962" y="33640"/>
                </a:lnTo>
                <a:close/>
                <a:moveTo>
                  <a:pt x="176611" y="176611"/>
                </a:moveTo>
                <a:lnTo>
                  <a:pt x="135962" y="176611"/>
                </a:lnTo>
                <a:lnTo>
                  <a:pt x="135962" y="193431"/>
                </a:lnTo>
                <a:lnTo>
                  <a:pt x="176611" y="193431"/>
                </a:lnTo>
                <a:close/>
              </a:path>
            </a:pathLst>
          </a:custGeom>
          <a:solidFill>
            <a:srgbClr val="2946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10228824" y="6018861"/>
            <a:ext cx="500372" cy="622869"/>
            <a:chOff x="1707475" y="220600"/>
            <a:chExt cx="4222550" cy="5256275"/>
          </a:xfrm>
        </p:grpSpPr>
        <p:sp>
          <p:nvSpPr>
            <p:cNvPr id="43" name="Google Shape;43;p2"/>
            <p:cNvSpPr/>
            <p:nvPr/>
          </p:nvSpPr>
          <p:spPr>
            <a:xfrm>
              <a:off x="2758725" y="220600"/>
              <a:ext cx="2120050" cy="262825"/>
            </a:xfrm>
            <a:custGeom>
              <a:avLst/>
              <a:gdLst/>
              <a:ahLst/>
              <a:cxnLst/>
              <a:rect l="l" t="t" r="r" b="b"/>
              <a:pathLst>
                <a:path w="84802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84801" y="10513"/>
                  </a:lnTo>
                  <a:lnTo>
                    <a:pt x="848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95925" y="483400"/>
              <a:ext cx="262825" cy="262850"/>
            </a:xfrm>
            <a:custGeom>
              <a:avLst/>
              <a:gdLst/>
              <a:ahLst/>
              <a:cxnLst/>
              <a:rect l="l" t="t" r="r" b="b"/>
              <a:pathLst>
                <a:path w="10513" h="10514" extrusionOk="0">
                  <a:moveTo>
                    <a:pt x="0" y="1"/>
                  </a:moveTo>
                  <a:lnTo>
                    <a:pt x="0" y="10513"/>
                  </a:lnTo>
                  <a:lnTo>
                    <a:pt x="10513" y="10513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50625" y="746225"/>
              <a:ext cx="262825" cy="262825"/>
            </a:xfrm>
            <a:custGeom>
              <a:avLst/>
              <a:gdLst/>
              <a:ahLst/>
              <a:cxnLst/>
              <a:rect l="l" t="t" r="r" b="b"/>
              <a:pathLst>
                <a:path w="10513" h="10513" extrusionOk="0">
                  <a:moveTo>
                    <a:pt x="0" y="0"/>
                  </a:moveTo>
                  <a:lnTo>
                    <a:pt x="0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87800" y="3111550"/>
              <a:ext cx="262850" cy="262825"/>
            </a:xfrm>
            <a:custGeom>
              <a:avLst/>
              <a:gdLst/>
              <a:ahLst/>
              <a:cxnLst/>
              <a:rect l="l" t="t" r="r" b="b"/>
              <a:pathLst>
                <a:path w="10514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07475" y="1271850"/>
              <a:ext cx="280350" cy="1839725"/>
            </a:xfrm>
            <a:custGeom>
              <a:avLst/>
              <a:gdLst/>
              <a:ahLst/>
              <a:cxnLst/>
              <a:rect l="l" t="t" r="r" b="b"/>
              <a:pathLst>
                <a:path w="11214" h="73589" extrusionOk="0">
                  <a:moveTo>
                    <a:pt x="1" y="0"/>
                  </a:moveTo>
                  <a:lnTo>
                    <a:pt x="1" y="73588"/>
                  </a:lnTo>
                  <a:lnTo>
                    <a:pt x="11214" y="73588"/>
                  </a:lnTo>
                  <a:lnTo>
                    <a:pt x="11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78750" y="483400"/>
              <a:ext cx="262825" cy="262850"/>
            </a:xfrm>
            <a:custGeom>
              <a:avLst/>
              <a:gdLst/>
              <a:ahLst/>
              <a:cxnLst/>
              <a:rect l="l" t="t" r="r" b="b"/>
              <a:pathLst>
                <a:path w="10513" h="10514" extrusionOk="0">
                  <a:moveTo>
                    <a:pt x="0" y="1"/>
                  </a:moveTo>
                  <a:lnTo>
                    <a:pt x="0" y="10513"/>
                  </a:lnTo>
                  <a:lnTo>
                    <a:pt x="10513" y="10513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141550" y="746225"/>
              <a:ext cx="262850" cy="262825"/>
            </a:xfrm>
            <a:custGeom>
              <a:avLst/>
              <a:gdLst/>
              <a:ahLst/>
              <a:cxnLst/>
              <a:rect l="l" t="t" r="r" b="b"/>
              <a:pathLst>
                <a:path w="10514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04375" y="3111550"/>
              <a:ext cx="262825" cy="262825"/>
            </a:xfrm>
            <a:custGeom>
              <a:avLst/>
              <a:gdLst/>
              <a:ahLst/>
              <a:cxnLst/>
              <a:rect l="l" t="t" r="r" b="b"/>
              <a:pathLst>
                <a:path w="10513" h="10513" extrusionOk="0">
                  <a:moveTo>
                    <a:pt x="0" y="0"/>
                  </a:moveTo>
                  <a:lnTo>
                    <a:pt x="0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667175" y="1271850"/>
              <a:ext cx="262850" cy="1839725"/>
            </a:xfrm>
            <a:custGeom>
              <a:avLst/>
              <a:gdLst/>
              <a:ahLst/>
              <a:cxnLst/>
              <a:rect l="l" t="t" r="r" b="b"/>
              <a:pathLst>
                <a:path w="10514" h="73589" extrusionOk="0">
                  <a:moveTo>
                    <a:pt x="1" y="0"/>
                  </a:moveTo>
                  <a:lnTo>
                    <a:pt x="1" y="73588"/>
                  </a:lnTo>
                  <a:lnTo>
                    <a:pt x="10513" y="73588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01875" y="5214050"/>
              <a:ext cx="1051275" cy="262825"/>
            </a:xfrm>
            <a:custGeom>
              <a:avLst/>
              <a:gdLst/>
              <a:ahLst/>
              <a:cxnLst/>
              <a:rect l="l" t="t" r="r" b="b"/>
              <a:pathLst>
                <a:path w="42051" h="10513" extrusionOk="0">
                  <a:moveTo>
                    <a:pt x="0" y="0"/>
                  </a:moveTo>
                  <a:lnTo>
                    <a:pt x="0" y="10513"/>
                  </a:lnTo>
                  <a:lnTo>
                    <a:pt x="42050" y="10513"/>
                  </a:lnTo>
                  <a:lnTo>
                    <a:pt x="42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513425" y="2585925"/>
              <a:ext cx="2610625" cy="2628150"/>
            </a:xfrm>
            <a:custGeom>
              <a:avLst/>
              <a:gdLst/>
              <a:ahLst/>
              <a:cxnLst/>
              <a:rect l="l" t="t" r="r" b="b"/>
              <a:pathLst>
                <a:path w="104425" h="105126" extrusionOk="0">
                  <a:moveTo>
                    <a:pt x="73588" y="63075"/>
                  </a:moveTo>
                  <a:lnTo>
                    <a:pt x="73588" y="84100"/>
                  </a:lnTo>
                  <a:lnTo>
                    <a:pt x="31538" y="84100"/>
                  </a:lnTo>
                  <a:lnTo>
                    <a:pt x="31538" y="63075"/>
                  </a:lnTo>
                  <a:close/>
                  <a:moveTo>
                    <a:pt x="31538" y="0"/>
                  </a:moveTo>
                  <a:lnTo>
                    <a:pt x="31538" y="52563"/>
                  </a:lnTo>
                  <a:lnTo>
                    <a:pt x="21026" y="52563"/>
                  </a:lnTo>
                  <a:lnTo>
                    <a:pt x="21026" y="42050"/>
                  </a:lnTo>
                  <a:lnTo>
                    <a:pt x="1" y="42050"/>
                  </a:lnTo>
                  <a:lnTo>
                    <a:pt x="1" y="52563"/>
                  </a:lnTo>
                  <a:lnTo>
                    <a:pt x="10513" y="52563"/>
                  </a:lnTo>
                  <a:lnTo>
                    <a:pt x="10513" y="63075"/>
                  </a:lnTo>
                  <a:lnTo>
                    <a:pt x="21026" y="63075"/>
                  </a:lnTo>
                  <a:lnTo>
                    <a:pt x="21026" y="105125"/>
                  </a:lnTo>
                  <a:lnTo>
                    <a:pt x="31538" y="105125"/>
                  </a:lnTo>
                  <a:lnTo>
                    <a:pt x="31538" y="94613"/>
                  </a:lnTo>
                  <a:lnTo>
                    <a:pt x="73588" y="94613"/>
                  </a:lnTo>
                  <a:lnTo>
                    <a:pt x="73588" y="105125"/>
                  </a:lnTo>
                  <a:lnTo>
                    <a:pt x="84101" y="105125"/>
                  </a:lnTo>
                  <a:lnTo>
                    <a:pt x="84101" y="63075"/>
                  </a:lnTo>
                  <a:lnTo>
                    <a:pt x="94613" y="63075"/>
                  </a:lnTo>
                  <a:lnTo>
                    <a:pt x="94613" y="52563"/>
                  </a:lnTo>
                  <a:lnTo>
                    <a:pt x="104425" y="52563"/>
                  </a:lnTo>
                  <a:lnTo>
                    <a:pt x="104425" y="42050"/>
                  </a:lnTo>
                  <a:lnTo>
                    <a:pt x="84101" y="42050"/>
                  </a:lnTo>
                  <a:lnTo>
                    <a:pt x="84101" y="52563"/>
                  </a:lnTo>
                  <a:lnTo>
                    <a:pt x="73588" y="52563"/>
                  </a:lnTo>
                  <a:lnTo>
                    <a:pt x="73588" y="0"/>
                  </a:lnTo>
                  <a:lnTo>
                    <a:pt x="63076" y="0"/>
                  </a:lnTo>
                  <a:lnTo>
                    <a:pt x="63076" y="52563"/>
                  </a:lnTo>
                  <a:lnTo>
                    <a:pt x="42051" y="52563"/>
                  </a:lnTo>
                  <a:lnTo>
                    <a:pt x="420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250625" y="3374350"/>
              <a:ext cx="262825" cy="262850"/>
            </a:xfrm>
            <a:custGeom>
              <a:avLst/>
              <a:gdLst/>
              <a:ahLst/>
              <a:cxnLst/>
              <a:rect l="l" t="t" r="r" b="b"/>
              <a:pathLst>
                <a:path w="10513" h="10514" extrusionOk="0">
                  <a:moveTo>
                    <a:pt x="0" y="1"/>
                  </a:moveTo>
                  <a:lnTo>
                    <a:pt x="0" y="10513"/>
                  </a:lnTo>
                  <a:lnTo>
                    <a:pt x="10513" y="10513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141550" y="3374350"/>
              <a:ext cx="262850" cy="262850"/>
            </a:xfrm>
            <a:custGeom>
              <a:avLst/>
              <a:gdLst/>
              <a:ahLst/>
              <a:cxnLst/>
              <a:rect l="l" t="t" r="r" b="b"/>
              <a:pathLst>
                <a:path w="10514" h="10514" extrusionOk="0">
                  <a:moveTo>
                    <a:pt x="1" y="1"/>
                  </a:moveTo>
                  <a:lnTo>
                    <a:pt x="1" y="10513"/>
                  </a:lnTo>
                  <a:lnTo>
                    <a:pt x="10513" y="10513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353125" y="2060275"/>
              <a:ext cx="262825" cy="525675"/>
            </a:xfrm>
            <a:custGeom>
              <a:avLst/>
              <a:gdLst/>
              <a:ahLst/>
              <a:cxnLst/>
              <a:rect l="l" t="t" r="r" b="b"/>
              <a:pathLst>
                <a:path w="10513" h="21027" extrusionOk="0">
                  <a:moveTo>
                    <a:pt x="0" y="1"/>
                  </a:moveTo>
                  <a:lnTo>
                    <a:pt x="0" y="21026"/>
                  </a:lnTo>
                  <a:lnTo>
                    <a:pt x="10513" y="21026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284350" y="1797475"/>
              <a:ext cx="262850" cy="262825"/>
            </a:xfrm>
            <a:custGeom>
              <a:avLst/>
              <a:gdLst/>
              <a:ahLst/>
              <a:cxnLst/>
              <a:rect l="l" t="t" r="r" b="b"/>
              <a:pathLst>
                <a:path w="10514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47175" y="2060275"/>
              <a:ext cx="543150" cy="262850"/>
            </a:xfrm>
            <a:custGeom>
              <a:avLst/>
              <a:gdLst/>
              <a:ahLst/>
              <a:cxnLst/>
              <a:rect l="l" t="t" r="r" b="b"/>
              <a:pathLst>
                <a:path w="21726" h="10514" extrusionOk="0">
                  <a:moveTo>
                    <a:pt x="0" y="1"/>
                  </a:moveTo>
                  <a:lnTo>
                    <a:pt x="0" y="10514"/>
                  </a:lnTo>
                  <a:lnTo>
                    <a:pt x="21726" y="10514"/>
                  </a:lnTo>
                  <a:lnTo>
                    <a:pt x="217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090300" y="1797475"/>
              <a:ext cx="262850" cy="262825"/>
            </a:xfrm>
            <a:custGeom>
              <a:avLst/>
              <a:gdLst/>
              <a:ahLst/>
              <a:cxnLst/>
              <a:rect l="l" t="t" r="r" b="b"/>
              <a:pathLst>
                <a:path w="10514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039050" y="2060275"/>
              <a:ext cx="262850" cy="525675"/>
            </a:xfrm>
            <a:custGeom>
              <a:avLst/>
              <a:gdLst/>
              <a:ahLst/>
              <a:cxnLst/>
              <a:rect l="l" t="t" r="r" b="b"/>
              <a:pathLst>
                <a:path w="10514" h="21027" extrusionOk="0">
                  <a:moveTo>
                    <a:pt x="1" y="1"/>
                  </a:moveTo>
                  <a:lnTo>
                    <a:pt x="1" y="21026"/>
                  </a:lnTo>
                  <a:lnTo>
                    <a:pt x="10513" y="21026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987800" y="1009025"/>
              <a:ext cx="262850" cy="262850"/>
            </a:xfrm>
            <a:custGeom>
              <a:avLst/>
              <a:gdLst/>
              <a:ahLst/>
              <a:cxnLst/>
              <a:rect l="l" t="t" r="r" b="b"/>
              <a:pathLst>
                <a:path w="10514" h="10514" extrusionOk="0">
                  <a:moveTo>
                    <a:pt x="1" y="1"/>
                  </a:moveTo>
                  <a:lnTo>
                    <a:pt x="1" y="10513"/>
                  </a:lnTo>
                  <a:lnTo>
                    <a:pt x="10513" y="10513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404375" y="1009025"/>
              <a:ext cx="262825" cy="262850"/>
            </a:xfrm>
            <a:custGeom>
              <a:avLst/>
              <a:gdLst/>
              <a:ahLst/>
              <a:cxnLst/>
              <a:rect l="l" t="t" r="r" b="b"/>
              <a:pathLst>
                <a:path w="10513" h="10514" extrusionOk="0">
                  <a:moveTo>
                    <a:pt x="0" y="1"/>
                  </a:moveTo>
                  <a:lnTo>
                    <a:pt x="0" y="10513"/>
                  </a:lnTo>
                  <a:lnTo>
                    <a:pt x="10513" y="10513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2"/>
          <p:cNvSpPr/>
          <p:nvPr/>
        </p:nvSpPr>
        <p:spPr>
          <a:xfrm>
            <a:off x="7926013" y="272364"/>
            <a:ext cx="586476" cy="598269"/>
          </a:xfrm>
          <a:custGeom>
            <a:avLst/>
            <a:gdLst/>
            <a:ahLst/>
            <a:cxnLst/>
            <a:rect l="l" t="t" r="r" b="b"/>
            <a:pathLst>
              <a:path w="49733" h="50733" extrusionOk="0">
                <a:moveTo>
                  <a:pt x="49733" y="25366"/>
                </a:moveTo>
                <a:lnTo>
                  <a:pt x="49661" y="27939"/>
                </a:lnTo>
                <a:lnTo>
                  <a:pt x="48590" y="32940"/>
                </a:lnTo>
                <a:lnTo>
                  <a:pt x="46660" y="37442"/>
                </a:lnTo>
                <a:lnTo>
                  <a:pt x="43945" y="41515"/>
                </a:lnTo>
                <a:lnTo>
                  <a:pt x="40515" y="44945"/>
                </a:lnTo>
                <a:lnTo>
                  <a:pt x="36442" y="47660"/>
                </a:lnTo>
                <a:lnTo>
                  <a:pt x="31941" y="49589"/>
                </a:lnTo>
                <a:lnTo>
                  <a:pt x="26939" y="50590"/>
                </a:lnTo>
                <a:lnTo>
                  <a:pt x="24366" y="50732"/>
                </a:lnTo>
                <a:lnTo>
                  <a:pt x="0" y="50732"/>
                </a:lnTo>
                <a:lnTo>
                  <a:pt x="0" y="0"/>
                </a:lnTo>
                <a:lnTo>
                  <a:pt x="24366" y="0"/>
                </a:lnTo>
                <a:lnTo>
                  <a:pt x="26939" y="71"/>
                </a:lnTo>
                <a:lnTo>
                  <a:pt x="31941" y="1072"/>
                </a:lnTo>
                <a:lnTo>
                  <a:pt x="36442" y="3001"/>
                </a:lnTo>
                <a:lnTo>
                  <a:pt x="40515" y="5788"/>
                </a:lnTo>
                <a:lnTo>
                  <a:pt x="43945" y="9218"/>
                </a:lnTo>
                <a:lnTo>
                  <a:pt x="46660" y="13219"/>
                </a:lnTo>
                <a:lnTo>
                  <a:pt x="48590" y="17792"/>
                </a:lnTo>
                <a:lnTo>
                  <a:pt x="49661" y="22722"/>
                </a:lnTo>
                <a:close/>
                <a:moveTo>
                  <a:pt x="29797" y="7931"/>
                </a:moveTo>
                <a:lnTo>
                  <a:pt x="7431" y="7931"/>
                </a:lnTo>
                <a:lnTo>
                  <a:pt x="7431" y="14148"/>
                </a:lnTo>
                <a:lnTo>
                  <a:pt x="29868" y="14148"/>
                </a:lnTo>
                <a:lnTo>
                  <a:pt x="29868" y="21651"/>
                </a:lnTo>
                <a:lnTo>
                  <a:pt x="7431" y="21651"/>
                </a:lnTo>
                <a:lnTo>
                  <a:pt x="7431" y="29082"/>
                </a:lnTo>
                <a:lnTo>
                  <a:pt x="29868" y="29082"/>
                </a:lnTo>
                <a:lnTo>
                  <a:pt x="29868" y="36585"/>
                </a:lnTo>
                <a:lnTo>
                  <a:pt x="7431" y="36585"/>
                </a:lnTo>
                <a:lnTo>
                  <a:pt x="7431" y="42801"/>
                </a:lnTo>
                <a:lnTo>
                  <a:pt x="29868" y="42801"/>
                </a:lnTo>
                <a:lnTo>
                  <a:pt x="29868" y="36585"/>
                </a:lnTo>
                <a:lnTo>
                  <a:pt x="37300" y="36585"/>
                </a:lnTo>
                <a:lnTo>
                  <a:pt x="37300" y="29082"/>
                </a:lnTo>
                <a:lnTo>
                  <a:pt x="29868" y="29082"/>
                </a:lnTo>
                <a:lnTo>
                  <a:pt x="29868" y="21651"/>
                </a:lnTo>
                <a:lnTo>
                  <a:pt x="37300" y="21651"/>
                </a:lnTo>
                <a:lnTo>
                  <a:pt x="37300" y="14148"/>
                </a:lnTo>
                <a:lnTo>
                  <a:pt x="29868" y="14148"/>
                </a:lnTo>
                <a:lnTo>
                  <a:pt x="29868" y="7931"/>
                </a:lnTo>
                <a:close/>
              </a:path>
            </a:pathLst>
          </a:custGeom>
          <a:solidFill>
            <a:srgbClr val="F9FB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2">
            <a:alphaModFix/>
          </a:blip>
          <a:srcRect l="31776" r="20481"/>
          <a:stretch/>
        </p:blipFill>
        <p:spPr>
          <a:xfrm>
            <a:off x="9908150" y="2250100"/>
            <a:ext cx="2283900" cy="23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 1 2 2">
  <p:cSld name="Diapositiva titolo_1_2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3"/>
          <p:cNvGrpSpPr/>
          <p:nvPr/>
        </p:nvGrpSpPr>
        <p:grpSpPr>
          <a:xfrm>
            <a:off x="548562" y="6172693"/>
            <a:ext cx="2549532" cy="452538"/>
            <a:chOff x="238125" y="2224225"/>
            <a:chExt cx="7145550" cy="1268325"/>
          </a:xfrm>
        </p:grpSpPr>
        <p:sp>
          <p:nvSpPr>
            <p:cNvPr id="67" name="Google Shape;67;p3"/>
            <p:cNvSpPr/>
            <p:nvPr/>
          </p:nvSpPr>
          <p:spPr>
            <a:xfrm>
              <a:off x="238125" y="2224225"/>
              <a:ext cx="1243325" cy="1268325"/>
            </a:xfrm>
            <a:custGeom>
              <a:avLst/>
              <a:gdLst/>
              <a:ahLst/>
              <a:cxnLst/>
              <a:rect l="l" t="t" r="r" b="b"/>
              <a:pathLst>
                <a:path w="49733" h="50733" extrusionOk="0">
                  <a:moveTo>
                    <a:pt x="49733" y="25366"/>
                  </a:moveTo>
                  <a:lnTo>
                    <a:pt x="49661" y="27939"/>
                  </a:lnTo>
                  <a:lnTo>
                    <a:pt x="48590" y="32940"/>
                  </a:lnTo>
                  <a:lnTo>
                    <a:pt x="46660" y="37442"/>
                  </a:lnTo>
                  <a:lnTo>
                    <a:pt x="43945" y="41515"/>
                  </a:lnTo>
                  <a:lnTo>
                    <a:pt x="40515" y="44945"/>
                  </a:lnTo>
                  <a:lnTo>
                    <a:pt x="36442" y="47660"/>
                  </a:lnTo>
                  <a:lnTo>
                    <a:pt x="31941" y="49589"/>
                  </a:lnTo>
                  <a:lnTo>
                    <a:pt x="26939" y="50590"/>
                  </a:lnTo>
                  <a:lnTo>
                    <a:pt x="24366" y="50732"/>
                  </a:lnTo>
                  <a:lnTo>
                    <a:pt x="0" y="50732"/>
                  </a:lnTo>
                  <a:lnTo>
                    <a:pt x="0" y="0"/>
                  </a:lnTo>
                  <a:lnTo>
                    <a:pt x="24366" y="0"/>
                  </a:lnTo>
                  <a:lnTo>
                    <a:pt x="26939" y="71"/>
                  </a:lnTo>
                  <a:lnTo>
                    <a:pt x="31941" y="1072"/>
                  </a:lnTo>
                  <a:lnTo>
                    <a:pt x="36442" y="3001"/>
                  </a:lnTo>
                  <a:lnTo>
                    <a:pt x="40515" y="5788"/>
                  </a:lnTo>
                  <a:lnTo>
                    <a:pt x="43945" y="9218"/>
                  </a:lnTo>
                  <a:lnTo>
                    <a:pt x="46660" y="13219"/>
                  </a:lnTo>
                  <a:lnTo>
                    <a:pt x="48590" y="17792"/>
                  </a:lnTo>
                  <a:lnTo>
                    <a:pt x="49661" y="22722"/>
                  </a:lnTo>
                  <a:close/>
                  <a:moveTo>
                    <a:pt x="29797" y="7931"/>
                  </a:moveTo>
                  <a:lnTo>
                    <a:pt x="7431" y="7931"/>
                  </a:lnTo>
                  <a:lnTo>
                    <a:pt x="7431" y="14148"/>
                  </a:lnTo>
                  <a:lnTo>
                    <a:pt x="29868" y="14148"/>
                  </a:lnTo>
                  <a:lnTo>
                    <a:pt x="29868" y="21651"/>
                  </a:lnTo>
                  <a:lnTo>
                    <a:pt x="7431" y="21651"/>
                  </a:lnTo>
                  <a:lnTo>
                    <a:pt x="7431" y="29082"/>
                  </a:lnTo>
                  <a:lnTo>
                    <a:pt x="29868" y="29082"/>
                  </a:lnTo>
                  <a:lnTo>
                    <a:pt x="29868" y="36585"/>
                  </a:lnTo>
                  <a:lnTo>
                    <a:pt x="7431" y="36585"/>
                  </a:lnTo>
                  <a:lnTo>
                    <a:pt x="7431" y="42801"/>
                  </a:lnTo>
                  <a:lnTo>
                    <a:pt x="29868" y="42801"/>
                  </a:lnTo>
                  <a:lnTo>
                    <a:pt x="29868" y="36585"/>
                  </a:lnTo>
                  <a:lnTo>
                    <a:pt x="37300" y="36585"/>
                  </a:lnTo>
                  <a:lnTo>
                    <a:pt x="37300" y="29082"/>
                  </a:lnTo>
                  <a:lnTo>
                    <a:pt x="29868" y="29082"/>
                  </a:lnTo>
                  <a:lnTo>
                    <a:pt x="29868" y="21651"/>
                  </a:lnTo>
                  <a:lnTo>
                    <a:pt x="37300" y="21651"/>
                  </a:lnTo>
                  <a:lnTo>
                    <a:pt x="37300" y="14148"/>
                  </a:lnTo>
                  <a:lnTo>
                    <a:pt x="29868" y="14148"/>
                  </a:lnTo>
                  <a:lnTo>
                    <a:pt x="29868" y="79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792275" y="2483225"/>
              <a:ext cx="614525" cy="739575"/>
            </a:xfrm>
            <a:custGeom>
              <a:avLst/>
              <a:gdLst/>
              <a:ahLst/>
              <a:cxnLst/>
              <a:rect l="l" t="t" r="r" b="b"/>
              <a:pathLst>
                <a:path w="24581" h="29583" extrusionOk="0">
                  <a:moveTo>
                    <a:pt x="11433" y="4217"/>
                  </a:moveTo>
                  <a:lnTo>
                    <a:pt x="13362" y="4645"/>
                  </a:lnTo>
                  <a:lnTo>
                    <a:pt x="15077" y="5360"/>
                  </a:lnTo>
                  <a:lnTo>
                    <a:pt x="16649" y="6432"/>
                  </a:lnTo>
                  <a:lnTo>
                    <a:pt x="17935" y="7861"/>
                  </a:lnTo>
                  <a:lnTo>
                    <a:pt x="19007" y="9504"/>
                  </a:lnTo>
                  <a:lnTo>
                    <a:pt x="19722" y="11434"/>
                  </a:lnTo>
                  <a:lnTo>
                    <a:pt x="20079" y="13649"/>
                  </a:lnTo>
                  <a:lnTo>
                    <a:pt x="20079" y="14792"/>
                  </a:lnTo>
                  <a:lnTo>
                    <a:pt x="20079" y="15935"/>
                  </a:lnTo>
                  <a:lnTo>
                    <a:pt x="19722" y="18079"/>
                  </a:lnTo>
                  <a:lnTo>
                    <a:pt x="19007" y="20008"/>
                  </a:lnTo>
                  <a:lnTo>
                    <a:pt x="17935" y="21723"/>
                  </a:lnTo>
                  <a:lnTo>
                    <a:pt x="16649" y="23081"/>
                  </a:lnTo>
                  <a:lnTo>
                    <a:pt x="15077" y="24152"/>
                  </a:lnTo>
                  <a:lnTo>
                    <a:pt x="13362" y="24938"/>
                  </a:lnTo>
                  <a:lnTo>
                    <a:pt x="11433" y="25296"/>
                  </a:lnTo>
                  <a:lnTo>
                    <a:pt x="10361" y="25367"/>
                  </a:lnTo>
                  <a:lnTo>
                    <a:pt x="4430" y="25367"/>
                  </a:lnTo>
                  <a:lnTo>
                    <a:pt x="4430" y="4217"/>
                  </a:lnTo>
                  <a:close/>
                  <a:moveTo>
                    <a:pt x="0" y="1"/>
                  </a:moveTo>
                  <a:lnTo>
                    <a:pt x="0" y="29583"/>
                  </a:lnTo>
                  <a:lnTo>
                    <a:pt x="10361" y="29583"/>
                  </a:lnTo>
                  <a:lnTo>
                    <a:pt x="11862" y="29511"/>
                  </a:lnTo>
                  <a:lnTo>
                    <a:pt x="14649" y="29011"/>
                  </a:lnTo>
                  <a:lnTo>
                    <a:pt x="17221" y="27939"/>
                  </a:lnTo>
                  <a:lnTo>
                    <a:pt x="19507" y="26367"/>
                  </a:lnTo>
                  <a:lnTo>
                    <a:pt x="21437" y="24438"/>
                  </a:lnTo>
                  <a:lnTo>
                    <a:pt x="22937" y="22080"/>
                  </a:lnTo>
                  <a:lnTo>
                    <a:pt x="23938" y="19365"/>
                  </a:lnTo>
                  <a:lnTo>
                    <a:pt x="24509" y="16364"/>
                  </a:lnTo>
                  <a:lnTo>
                    <a:pt x="24581" y="14792"/>
                  </a:lnTo>
                  <a:lnTo>
                    <a:pt x="24509" y="13220"/>
                  </a:lnTo>
                  <a:lnTo>
                    <a:pt x="23938" y="10219"/>
                  </a:lnTo>
                  <a:lnTo>
                    <a:pt x="22937" y="7504"/>
                  </a:lnTo>
                  <a:lnTo>
                    <a:pt x="21437" y="5146"/>
                  </a:lnTo>
                  <a:lnTo>
                    <a:pt x="19507" y="3216"/>
                  </a:lnTo>
                  <a:lnTo>
                    <a:pt x="17221" y="1644"/>
                  </a:lnTo>
                  <a:lnTo>
                    <a:pt x="14649" y="572"/>
                  </a:lnTo>
                  <a:lnTo>
                    <a:pt x="1186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444300" y="2683300"/>
              <a:ext cx="518075" cy="550225"/>
            </a:xfrm>
            <a:custGeom>
              <a:avLst/>
              <a:gdLst/>
              <a:ahLst/>
              <a:cxnLst/>
              <a:rect l="l" t="t" r="r" b="b"/>
              <a:pathLst>
                <a:path w="20723" h="22009" extrusionOk="0">
                  <a:moveTo>
                    <a:pt x="10361" y="3859"/>
                  </a:moveTo>
                  <a:lnTo>
                    <a:pt x="11576" y="3931"/>
                  </a:lnTo>
                  <a:lnTo>
                    <a:pt x="13791" y="4931"/>
                  </a:lnTo>
                  <a:lnTo>
                    <a:pt x="15435" y="6789"/>
                  </a:lnTo>
                  <a:lnTo>
                    <a:pt x="16364" y="9433"/>
                  </a:lnTo>
                  <a:lnTo>
                    <a:pt x="16435" y="11005"/>
                  </a:lnTo>
                  <a:lnTo>
                    <a:pt x="16364" y="12577"/>
                  </a:lnTo>
                  <a:lnTo>
                    <a:pt x="15435" y="15220"/>
                  </a:lnTo>
                  <a:lnTo>
                    <a:pt x="13791" y="17150"/>
                  </a:lnTo>
                  <a:lnTo>
                    <a:pt x="11576" y="18150"/>
                  </a:lnTo>
                  <a:lnTo>
                    <a:pt x="10361" y="18222"/>
                  </a:lnTo>
                  <a:lnTo>
                    <a:pt x="9075" y="18150"/>
                  </a:lnTo>
                  <a:lnTo>
                    <a:pt x="6860" y="17150"/>
                  </a:lnTo>
                  <a:lnTo>
                    <a:pt x="5217" y="15220"/>
                  </a:lnTo>
                  <a:lnTo>
                    <a:pt x="4288" y="12577"/>
                  </a:lnTo>
                  <a:lnTo>
                    <a:pt x="4216" y="11005"/>
                  </a:lnTo>
                  <a:lnTo>
                    <a:pt x="4288" y="9433"/>
                  </a:lnTo>
                  <a:lnTo>
                    <a:pt x="5217" y="6789"/>
                  </a:lnTo>
                  <a:lnTo>
                    <a:pt x="6860" y="4931"/>
                  </a:lnTo>
                  <a:lnTo>
                    <a:pt x="9075" y="3931"/>
                  </a:lnTo>
                  <a:lnTo>
                    <a:pt x="10361" y="3859"/>
                  </a:lnTo>
                  <a:close/>
                  <a:moveTo>
                    <a:pt x="8646" y="1"/>
                  </a:moveTo>
                  <a:lnTo>
                    <a:pt x="6717" y="429"/>
                  </a:lnTo>
                  <a:lnTo>
                    <a:pt x="5002" y="1144"/>
                  </a:lnTo>
                  <a:lnTo>
                    <a:pt x="3430" y="2287"/>
                  </a:lnTo>
                  <a:lnTo>
                    <a:pt x="2144" y="3716"/>
                  </a:lnTo>
                  <a:lnTo>
                    <a:pt x="1072" y="5431"/>
                  </a:lnTo>
                  <a:lnTo>
                    <a:pt x="358" y="7432"/>
                  </a:lnTo>
                  <a:lnTo>
                    <a:pt x="0" y="9790"/>
                  </a:lnTo>
                  <a:lnTo>
                    <a:pt x="0" y="11005"/>
                  </a:lnTo>
                  <a:lnTo>
                    <a:pt x="0" y="12219"/>
                  </a:lnTo>
                  <a:lnTo>
                    <a:pt x="358" y="14577"/>
                  </a:lnTo>
                  <a:lnTo>
                    <a:pt x="1072" y="16578"/>
                  </a:lnTo>
                  <a:lnTo>
                    <a:pt x="2144" y="18293"/>
                  </a:lnTo>
                  <a:lnTo>
                    <a:pt x="3430" y="19722"/>
                  </a:lnTo>
                  <a:lnTo>
                    <a:pt x="5002" y="20865"/>
                  </a:lnTo>
                  <a:lnTo>
                    <a:pt x="6717" y="21580"/>
                  </a:lnTo>
                  <a:lnTo>
                    <a:pt x="8646" y="22009"/>
                  </a:lnTo>
                  <a:lnTo>
                    <a:pt x="9718" y="22009"/>
                  </a:lnTo>
                  <a:lnTo>
                    <a:pt x="11147" y="21937"/>
                  </a:lnTo>
                  <a:lnTo>
                    <a:pt x="13434" y="21294"/>
                  </a:lnTo>
                  <a:lnTo>
                    <a:pt x="15721" y="19936"/>
                  </a:lnTo>
                  <a:lnTo>
                    <a:pt x="16292" y="19293"/>
                  </a:lnTo>
                  <a:lnTo>
                    <a:pt x="16435" y="19293"/>
                  </a:lnTo>
                  <a:lnTo>
                    <a:pt x="16435" y="21580"/>
                  </a:lnTo>
                  <a:lnTo>
                    <a:pt x="20722" y="21580"/>
                  </a:lnTo>
                  <a:lnTo>
                    <a:pt x="20722" y="429"/>
                  </a:lnTo>
                  <a:lnTo>
                    <a:pt x="16507" y="429"/>
                  </a:lnTo>
                  <a:lnTo>
                    <a:pt x="16507" y="2930"/>
                  </a:lnTo>
                  <a:lnTo>
                    <a:pt x="16292" y="2930"/>
                  </a:lnTo>
                  <a:lnTo>
                    <a:pt x="15578" y="2216"/>
                  </a:lnTo>
                  <a:lnTo>
                    <a:pt x="13434" y="715"/>
                  </a:lnTo>
                  <a:lnTo>
                    <a:pt x="11147" y="72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003425" y="2545750"/>
              <a:ext cx="312650" cy="677050"/>
            </a:xfrm>
            <a:custGeom>
              <a:avLst/>
              <a:gdLst/>
              <a:ahLst/>
              <a:cxnLst/>
              <a:rect l="l" t="t" r="r" b="b"/>
              <a:pathLst>
                <a:path w="12506" h="27082" extrusionOk="0">
                  <a:moveTo>
                    <a:pt x="3431" y="1"/>
                  </a:moveTo>
                  <a:lnTo>
                    <a:pt x="3431" y="5931"/>
                  </a:lnTo>
                  <a:lnTo>
                    <a:pt x="1" y="5931"/>
                  </a:lnTo>
                  <a:lnTo>
                    <a:pt x="1" y="9933"/>
                  </a:lnTo>
                  <a:lnTo>
                    <a:pt x="3431" y="9933"/>
                  </a:lnTo>
                  <a:lnTo>
                    <a:pt x="3431" y="22652"/>
                  </a:lnTo>
                  <a:lnTo>
                    <a:pt x="3431" y="23652"/>
                  </a:lnTo>
                  <a:lnTo>
                    <a:pt x="4074" y="25296"/>
                  </a:lnTo>
                  <a:lnTo>
                    <a:pt x="5217" y="26439"/>
                  </a:lnTo>
                  <a:lnTo>
                    <a:pt x="7004" y="27010"/>
                  </a:lnTo>
                  <a:lnTo>
                    <a:pt x="8075" y="27082"/>
                  </a:lnTo>
                  <a:lnTo>
                    <a:pt x="12506" y="27082"/>
                  </a:lnTo>
                  <a:lnTo>
                    <a:pt x="12506" y="23295"/>
                  </a:lnTo>
                  <a:lnTo>
                    <a:pt x="8861" y="23295"/>
                  </a:lnTo>
                  <a:lnTo>
                    <a:pt x="8290" y="23223"/>
                  </a:lnTo>
                  <a:lnTo>
                    <a:pt x="7647" y="22580"/>
                  </a:lnTo>
                  <a:lnTo>
                    <a:pt x="7647" y="22009"/>
                  </a:lnTo>
                  <a:lnTo>
                    <a:pt x="7647" y="9933"/>
                  </a:lnTo>
                  <a:lnTo>
                    <a:pt x="12506" y="9933"/>
                  </a:lnTo>
                  <a:lnTo>
                    <a:pt x="12506" y="5931"/>
                  </a:lnTo>
                  <a:lnTo>
                    <a:pt x="7647" y="5931"/>
                  </a:lnTo>
                  <a:lnTo>
                    <a:pt x="76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332125" y="2683300"/>
              <a:ext cx="518075" cy="550225"/>
            </a:xfrm>
            <a:custGeom>
              <a:avLst/>
              <a:gdLst/>
              <a:ahLst/>
              <a:cxnLst/>
              <a:rect l="l" t="t" r="r" b="b"/>
              <a:pathLst>
                <a:path w="20723" h="22009" extrusionOk="0">
                  <a:moveTo>
                    <a:pt x="10362" y="3859"/>
                  </a:moveTo>
                  <a:lnTo>
                    <a:pt x="11648" y="3931"/>
                  </a:lnTo>
                  <a:lnTo>
                    <a:pt x="13863" y="4931"/>
                  </a:lnTo>
                  <a:lnTo>
                    <a:pt x="15507" y="6789"/>
                  </a:lnTo>
                  <a:lnTo>
                    <a:pt x="16435" y="9433"/>
                  </a:lnTo>
                  <a:lnTo>
                    <a:pt x="16507" y="11005"/>
                  </a:lnTo>
                  <a:lnTo>
                    <a:pt x="16435" y="12577"/>
                  </a:lnTo>
                  <a:lnTo>
                    <a:pt x="15507" y="15220"/>
                  </a:lnTo>
                  <a:lnTo>
                    <a:pt x="13863" y="17150"/>
                  </a:lnTo>
                  <a:lnTo>
                    <a:pt x="11648" y="18150"/>
                  </a:lnTo>
                  <a:lnTo>
                    <a:pt x="10362" y="18222"/>
                  </a:lnTo>
                  <a:lnTo>
                    <a:pt x="9147" y="18150"/>
                  </a:lnTo>
                  <a:lnTo>
                    <a:pt x="6932" y="17150"/>
                  </a:lnTo>
                  <a:lnTo>
                    <a:pt x="5288" y="15220"/>
                  </a:lnTo>
                  <a:lnTo>
                    <a:pt x="4359" y="12577"/>
                  </a:lnTo>
                  <a:lnTo>
                    <a:pt x="4217" y="11005"/>
                  </a:lnTo>
                  <a:lnTo>
                    <a:pt x="4359" y="9433"/>
                  </a:lnTo>
                  <a:lnTo>
                    <a:pt x="5288" y="6789"/>
                  </a:lnTo>
                  <a:lnTo>
                    <a:pt x="6932" y="4931"/>
                  </a:lnTo>
                  <a:lnTo>
                    <a:pt x="9147" y="3931"/>
                  </a:lnTo>
                  <a:lnTo>
                    <a:pt x="10362" y="3859"/>
                  </a:lnTo>
                  <a:close/>
                  <a:moveTo>
                    <a:pt x="8718" y="1"/>
                  </a:moveTo>
                  <a:lnTo>
                    <a:pt x="6789" y="429"/>
                  </a:lnTo>
                  <a:lnTo>
                    <a:pt x="5003" y="1144"/>
                  </a:lnTo>
                  <a:lnTo>
                    <a:pt x="3502" y="2287"/>
                  </a:lnTo>
                  <a:lnTo>
                    <a:pt x="2144" y="3716"/>
                  </a:lnTo>
                  <a:lnTo>
                    <a:pt x="1144" y="5431"/>
                  </a:lnTo>
                  <a:lnTo>
                    <a:pt x="429" y="7432"/>
                  </a:lnTo>
                  <a:lnTo>
                    <a:pt x="72" y="9790"/>
                  </a:lnTo>
                  <a:lnTo>
                    <a:pt x="1" y="11005"/>
                  </a:lnTo>
                  <a:lnTo>
                    <a:pt x="72" y="12219"/>
                  </a:lnTo>
                  <a:lnTo>
                    <a:pt x="429" y="14577"/>
                  </a:lnTo>
                  <a:lnTo>
                    <a:pt x="1144" y="16578"/>
                  </a:lnTo>
                  <a:lnTo>
                    <a:pt x="2144" y="18293"/>
                  </a:lnTo>
                  <a:lnTo>
                    <a:pt x="3502" y="19722"/>
                  </a:lnTo>
                  <a:lnTo>
                    <a:pt x="5003" y="20865"/>
                  </a:lnTo>
                  <a:lnTo>
                    <a:pt x="6789" y="21580"/>
                  </a:lnTo>
                  <a:lnTo>
                    <a:pt x="8718" y="22009"/>
                  </a:lnTo>
                  <a:lnTo>
                    <a:pt x="9719" y="22009"/>
                  </a:lnTo>
                  <a:lnTo>
                    <a:pt x="11219" y="21937"/>
                  </a:lnTo>
                  <a:lnTo>
                    <a:pt x="13506" y="21294"/>
                  </a:lnTo>
                  <a:lnTo>
                    <a:pt x="15792" y="19936"/>
                  </a:lnTo>
                  <a:lnTo>
                    <a:pt x="16293" y="19293"/>
                  </a:lnTo>
                  <a:lnTo>
                    <a:pt x="16507" y="19293"/>
                  </a:lnTo>
                  <a:lnTo>
                    <a:pt x="16507" y="21580"/>
                  </a:lnTo>
                  <a:lnTo>
                    <a:pt x="20723" y="21580"/>
                  </a:lnTo>
                  <a:lnTo>
                    <a:pt x="20723" y="429"/>
                  </a:lnTo>
                  <a:lnTo>
                    <a:pt x="16507" y="429"/>
                  </a:lnTo>
                  <a:lnTo>
                    <a:pt x="16507" y="2930"/>
                  </a:lnTo>
                  <a:lnTo>
                    <a:pt x="16293" y="2930"/>
                  </a:lnTo>
                  <a:lnTo>
                    <a:pt x="15649" y="2216"/>
                  </a:lnTo>
                  <a:lnTo>
                    <a:pt x="13434" y="715"/>
                  </a:lnTo>
                  <a:lnTo>
                    <a:pt x="11219" y="72"/>
                  </a:lnTo>
                  <a:lnTo>
                    <a:pt x="97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30575" y="2483225"/>
              <a:ext cx="825325" cy="739575"/>
            </a:xfrm>
            <a:custGeom>
              <a:avLst/>
              <a:gdLst/>
              <a:ahLst/>
              <a:cxnLst/>
              <a:rect l="l" t="t" r="r" b="b"/>
              <a:pathLst>
                <a:path w="33013" h="29583" extrusionOk="0">
                  <a:moveTo>
                    <a:pt x="0" y="1"/>
                  </a:moveTo>
                  <a:lnTo>
                    <a:pt x="0" y="29583"/>
                  </a:lnTo>
                  <a:lnTo>
                    <a:pt x="3359" y="29583"/>
                  </a:lnTo>
                  <a:lnTo>
                    <a:pt x="3359" y="4431"/>
                  </a:lnTo>
                  <a:lnTo>
                    <a:pt x="5074" y="4431"/>
                  </a:lnTo>
                  <a:lnTo>
                    <a:pt x="13934" y="29583"/>
                  </a:lnTo>
                  <a:lnTo>
                    <a:pt x="19007" y="29583"/>
                  </a:lnTo>
                  <a:lnTo>
                    <a:pt x="27939" y="4431"/>
                  </a:lnTo>
                  <a:lnTo>
                    <a:pt x="29583" y="4431"/>
                  </a:lnTo>
                  <a:lnTo>
                    <a:pt x="29583" y="1"/>
                  </a:lnTo>
                  <a:lnTo>
                    <a:pt x="26010" y="1"/>
                  </a:lnTo>
                  <a:lnTo>
                    <a:pt x="16935" y="25796"/>
                  </a:lnTo>
                  <a:lnTo>
                    <a:pt x="16078" y="25796"/>
                  </a:lnTo>
                  <a:lnTo>
                    <a:pt x="6931" y="1"/>
                  </a:lnTo>
                  <a:close/>
                  <a:moveTo>
                    <a:pt x="29583" y="4431"/>
                  </a:moveTo>
                  <a:lnTo>
                    <a:pt x="29583" y="29583"/>
                  </a:lnTo>
                  <a:lnTo>
                    <a:pt x="33013" y="29583"/>
                  </a:lnTo>
                  <a:lnTo>
                    <a:pt x="33013" y="44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807675" y="2683300"/>
              <a:ext cx="498425" cy="550225"/>
            </a:xfrm>
            <a:custGeom>
              <a:avLst/>
              <a:gdLst/>
              <a:ahLst/>
              <a:cxnLst/>
              <a:rect l="l" t="t" r="r" b="b"/>
              <a:pathLst>
                <a:path w="19937" h="22009" extrusionOk="0">
                  <a:moveTo>
                    <a:pt x="10005" y="3002"/>
                  </a:moveTo>
                  <a:lnTo>
                    <a:pt x="11291" y="3073"/>
                  </a:lnTo>
                  <a:lnTo>
                    <a:pt x="13720" y="4217"/>
                  </a:lnTo>
                  <a:lnTo>
                    <a:pt x="15578" y="6289"/>
                  </a:lnTo>
                  <a:lnTo>
                    <a:pt x="16650" y="9218"/>
                  </a:lnTo>
                  <a:lnTo>
                    <a:pt x="16721" y="11005"/>
                  </a:lnTo>
                  <a:lnTo>
                    <a:pt x="16650" y="12791"/>
                  </a:lnTo>
                  <a:lnTo>
                    <a:pt x="15578" y="15721"/>
                  </a:lnTo>
                  <a:lnTo>
                    <a:pt x="13720" y="17793"/>
                  </a:lnTo>
                  <a:lnTo>
                    <a:pt x="11291" y="18936"/>
                  </a:lnTo>
                  <a:lnTo>
                    <a:pt x="10005" y="19079"/>
                  </a:lnTo>
                  <a:lnTo>
                    <a:pt x="8647" y="18936"/>
                  </a:lnTo>
                  <a:lnTo>
                    <a:pt x="6217" y="17793"/>
                  </a:lnTo>
                  <a:lnTo>
                    <a:pt x="4360" y="15721"/>
                  </a:lnTo>
                  <a:lnTo>
                    <a:pt x="3288" y="12791"/>
                  </a:lnTo>
                  <a:lnTo>
                    <a:pt x="3216" y="11005"/>
                  </a:lnTo>
                  <a:lnTo>
                    <a:pt x="3288" y="9218"/>
                  </a:lnTo>
                  <a:lnTo>
                    <a:pt x="4360" y="6289"/>
                  </a:lnTo>
                  <a:lnTo>
                    <a:pt x="6217" y="4217"/>
                  </a:lnTo>
                  <a:lnTo>
                    <a:pt x="8647" y="3073"/>
                  </a:lnTo>
                  <a:lnTo>
                    <a:pt x="10005" y="3002"/>
                  </a:lnTo>
                  <a:close/>
                  <a:moveTo>
                    <a:pt x="8718" y="1"/>
                  </a:moveTo>
                  <a:lnTo>
                    <a:pt x="6789" y="429"/>
                  </a:lnTo>
                  <a:lnTo>
                    <a:pt x="5003" y="1215"/>
                  </a:lnTo>
                  <a:lnTo>
                    <a:pt x="3502" y="2359"/>
                  </a:lnTo>
                  <a:lnTo>
                    <a:pt x="2144" y="3788"/>
                  </a:lnTo>
                  <a:lnTo>
                    <a:pt x="1144" y="5503"/>
                  </a:lnTo>
                  <a:lnTo>
                    <a:pt x="430" y="7575"/>
                  </a:lnTo>
                  <a:lnTo>
                    <a:pt x="72" y="9790"/>
                  </a:lnTo>
                  <a:lnTo>
                    <a:pt x="1" y="11005"/>
                  </a:lnTo>
                  <a:lnTo>
                    <a:pt x="72" y="12219"/>
                  </a:lnTo>
                  <a:lnTo>
                    <a:pt x="430" y="14434"/>
                  </a:lnTo>
                  <a:lnTo>
                    <a:pt x="1144" y="16507"/>
                  </a:lnTo>
                  <a:lnTo>
                    <a:pt x="2144" y="18222"/>
                  </a:lnTo>
                  <a:lnTo>
                    <a:pt x="3502" y="19651"/>
                  </a:lnTo>
                  <a:lnTo>
                    <a:pt x="5003" y="20794"/>
                  </a:lnTo>
                  <a:lnTo>
                    <a:pt x="6789" y="21580"/>
                  </a:lnTo>
                  <a:lnTo>
                    <a:pt x="8718" y="22009"/>
                  </a:lnTo>
                  <a:lnTo>
                    <a:pt x="9719" y="22009"/>
                  </a:lnTo>
                  <a:lnTo>
                    <a:pt x="10862" y="21937"/>
                  </a:lnTo>
                  <a:lnTo>
                    <a:pt x="12791" y="21508"/>
                  </a:lnTo>
                  <a:lnTo>
                    <a:pt x="14435" y="20651"/>
                  </a:lnTo>
                  <a:lnTo>
                    <a:pt x="15864" y="19436"/>
                  </a:lnTo>
                  <a:lnTo>
                    <a:pt x="16507" y="18650"/>
                  </a:lnTo>
                  <a:lnTo>
                    <a:pt x="16721" y="18650"/>
                  </a:lnTo>
                  <a:lnTo>
                    <a:pt x="16721" y="21580"/>
                  </a:lnTo>
                  <a:lnTo>
                    <a:pt x="19937" y="21580"/>
                  </a:lnTo>
                  <a:lnTo>
                    <a:pt x="19937" y="429"/>
                  </a:lnTo>
                  <a:lnTo>
                    <a:pt x="16721" y="429"/>
                  </a:lnTo>
                  <a:lnTo>
                    <a:pt x="16721" y="3359"/>
                  </a:lnTo>
                  <a:lnTo>
                    <a:pt x="16507" y="3359"/>
                  </a:lnTo>
                  <a:lnTo>
                    <a:pt x="15864" y="2573"/>
                  </a:lnTo>
                  <a:lnTo>
                    <a:pt x="14435" y="1358"/>
                  </a:lnTo>
                  <a:lnTo>
                    <a:pt x="12791" y="501"/>
                  </a:lnTo>
                  <a:lnTo>
                    <a:pt x="10862" y="72"/>
                  </a:lnTo>
                  <a:lnTo>
                    <a:pt x="97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357900" y="2683300"/>
              <a:ext cx="418025" cy="550225"/>
            </a:xfrm>
            <a:custGeom>
              <a:avLst/>
              <a:gdLst/>
              <a:ahLst/>
              <a:cxnLst/>
              <a:rect l="l" t="t" r="r" b="b"/>
              <a:pathLst>
                <a:path w="16721" h="22009" extrusionOk="0">
                  <a:moveTo>
                    <a:pt x="8289" y="1"/>
                  </a:moveTo>
                  <a:lnTo>
                    <a:pt x="6360" y="72"/>
                  </a:lnTo>
                  <a:lnTo>
                    <a:pt x="3430" y="1073"/>
                  </a:lnTo>
                  <a:lnTo>
                    <a:pt x="1501" y="2716"/>
                  </a:lnTo>
                  <a:lnTo>
                    <a:pt x="500" y="4931"/>
                  </a:lnTo>
                  <a:lnTo>
                    <a:pt x="429" y="6146"/>
                  </a:lnTo>
                  <a:lnTo>
                    <a:pt x="500" y="7361"/>
                  </a:lnTo>
                  <a:lnTo>
                    <a:pt x="1286" y="9361"/>
                  </a:lnTo>
                  <a:lnTo>
                    <a:pt x="2787" y="10862"/>
                  </a:lnTo>
                  <a:lnTo>
                    <a:pt x="5002" y="11791"/>
                  </a:lnTo>
                  <a:lnTo>
                    <a:pt x="6360" y="12076"/>
                  </a:lnTo>
                  <a:lnTo>
                    <a:pt x="9932" y="12720"/>
                  </a:lnTo>
                  <a:lnTo>
                    <a:pt x="10861" y="12934"/>
                  </a:lnTo>
                  <a:lnTo>
                    <a:pt x="12219" y="13434"/>
                  </a:lnTo>
                  <a:lnTo>
                    <a:pt x="13076" y="14220"/>
                  </a:lnTo>
                  <a:lnTo>
                    <a:pt x="13505" y="15292"/>
                  </a:lnTo>
                  <a:lnTo>
                    <a:pt x="13577" y="15864"/>
                  </a:lnTo>
                  <a:lnTo>
                    <a:pt x="13505" y="16507"/>
                  </a:lnTo>
                  <a:lnTo>
                    <a:pt x="12862" y="17650"/>
                  </a:lnTo>
                  <a:lnTo>
                    <a:pt x="11576" y="18507"/>
                  </a:lnTo>
                  <a:lnTo>
                    <a:pt x="9718" y="19008"/>
                  </a:lnTo>
                  <a:lnTo>
                    <a:pt x="8503" y="19079"/>
                  </a:lnTo>
                  <a:lnTo>
                    <a:pt x="7289" y="19008"/>
                  </a:lnTo>
                  <a:lnTo>
                    <a:pt x="5288" y="18436"/>
                  </a:lnTo>
                  <a:lnTo>
                    <a:pt x="3930" y="17436"/>
                  </a:lnTo>
                  <a:lnTo>
                    <a:pt x="3216" y="16149"/>
                  </a:lnTo>
                  <a:lnTo>
                    <a:pt x="3216" y="15435"/>
                  </a:lnTo>
                  <a:lnTo>
                    <a:pt x="0" y="15435"/>
                  </a:lnTo>
                  <a:lnTo>
                    <a:pt x="143" y="16721"/>
                  </a:lnTo>
                  <a:lnTo>
                    <a:pt x="1215" y="19079"/>
                  </a:lnTo>
                  <a:lnTo>
                    <a:pt x="3358" y="20865"/>
                  </a:lnTo>
                  <a:lnTo>
                    <a:pt x="6503" y="21937"/>
                  </a:lnTo>
                  <a:lnTo>
                    <a:pt x="8503" y="22009"/>
                  </a:lnTo>
                  <a:lnTo>
                    <a:pt x="10504" y="21937"/>
                  </a:lnTo>
                  <a:lnTo>
                    <a:pt x="13577" y="21008"/>
                  </a:lnTo>
                  <a:lnTo>
                    <a:pt x="15649" y="19365"/>
                  </a:lnTo>
                  <a:lnTo>
                    <a:pt x="16649" y="17150"/>
                  </a:lnTo>
                  <a:lnTo>
                    <a:pt x="16721" y="15864"/>
                  </a:lnTo>
                  <a:lnTo>
                    <a:pt x="16721" y="14649"/>
                  </a:lnTo>
                  <a:lnTo>
                    <a:pt x="15935" y="12648"/>
                  </a:lnTo>
                  <a:lnTo>
                    <a:pt x="14434" y="11148"/>
                  </a:lnTo>
                  <a:lnTo>
                    <a:pt x="12147" y="10076"/>
                  </a:lnTo>
                  <a:lnTo>
                    <a:pt x="10575" y="9718"/>
                  </a:lnTo>
                  <a:lnTo>
                    <a:pt x="7003" y="9147"/>
                  </a:lnTo>
                  <a:lnTo>
                    <a:pt x="6145" y="8932"/>
                  </a:lnTo>
                  <a:lnTo>
                    <a:pt x="4788" y="8361"/>
                  </a:lnTo>
                  <a:lnTo>
                    <a:pt x="4002" y="7646"/>
                  </a:lnTo>
                  <a:lnTo>
                    <a:pt x="3644" y="6717"/>
                  </a:lnTo>
                  <a:lnTo>
                    <a:pt x="3644" y="6146"/>
                  </a:lnTo>
                  <a:lnTo>
                    <a:pt x="3644" y="5503"/>
                  </a:lnTo>
                  <a:lnTo>
                    <a:pt x="4216" y="4359"/>
                  </a:lnTo>
                  <a:lnTo>
                    <a:pt x="5359" y="3502"/>
                  </a:lnTo>
                  <a:lnTo>
                    <a:pt x="7146" y="3002"/>
                  </a:lnTo>
                  <a:lnTo>
                    <a:pt x="9432" y="3002"/>
                  </a:lnTo>
                  <a:lnTo>
                    <a:pt x="11290" y="3573"/>
                  </a:lnTo>
                  <a:lnTo>
                    <a:pt x="12648" y="4574"/>
                  </a:lnTo>
                  <a:lnTo>
                    <a:pt x="13291" y="5860"/>
                  </a:lnTo>
                  <a:lnTo>
                    <a:pt x="13362" y="6575"/>
                  </a:lnTo>
                  <a:lnTo>
                    <a:pt x="16506" y="6575"/>
                  </a:lnTo>
                  <a:lnTo>
                    <a:pt x="16435" y="5288"/>
                  </a:lnTo>
                  <a:lnTo>
                    <a:pt x="15363" y="3002"/>
                  </a:lnTo>
                  <a:lnTo>
                    <a:pt x="13219" y="1144"/>
                  </a:lnTo>
                  <a:lnTo>
                    <a:pt x="10147" y="144"/>
                  </a:lnTo>
                  <a:lnTo>
                    <a:pt x="82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786625" y="2545750"/>
              <a:ext cx="285850" cy="677050"/>
            </a:xfrm>
            <a:custGeom>
              <a:avLst/>
              <a:gdLst/>
              <a:ahLst/>
              <a:cxnLst/>
              <a:rect l="l" t="t" r="r" b="b"/>
              <a:pathLst>
                <a:path w="11434" h="27082" extrusionOk="0">
                  <a:moveTo>
                    <a:pt x="3430" y="1"/>
                  </a:moveTo>
                  <a:lnTo>
                    <a:pt x="3430" y="5931"/>
                  </a:lnTo>
                  <a:lnTo>
                    <a:pt x="0" y="5931"/>
                  </a:lnTo>
                  <a:lnTo>
                    <a:pt x="0" y="8933"/>
                  </a:lnTo>
                  <a:lnTo>
                    <a:pt x="3430" y="8933"/>
                  </a:lnTo>
                  <a:lnTo>
                    <a:pt x="3430" y="23509"/>
                  </a:lnTo>
                  <a:lnTo>
                    <a:pt x="3430" y="24295"/>
                  </a:lnTo>
                  <a:lnTo>
                    <a:pt x="3930" y="25581"/>
                  </a:lnTo>
                  <a:lnTo>
                    <a:pt x="4931" y="26510"/>
                  </a:lnTo>
                  <a:lnTo>
                    <a:pt x="6360" y="27010"/>
                  </a:lnTo>
                  <a:lnTo>
                    <a:pt x="7217" y="27082"/>
                  </a:lnTo>
                  <a:lnTo>
                    <a:pt x="11433" y="27082"/>
                  </a:lnTo>
                  <a:lnTo>
                    <a:pt x="11433" y="24152"/>
                  </a:lnTo>
                  <a:lnTo>
                    <a:pt x="7860" y="24152"/>
                  </a:lnTo>
                  <a:lnTo>
                    <a:pt x="7289" y="24081"/>
                  </a:lnTo>
                  <a:lnTo>
                    <a:pt x="6646" y="23438"/>
                  </a:lnTo>
                  <a:lnTo>
                    <a:pt x="6574" y="22866"/>
                  </a:lnTo>
                  <a:lnTo>
                    <a:pt x="6574" y="8933"/>
                  </a:lnTo>
                  <a:lnTo>
                    <a:pt x="11433" y="8933"/>
                  </a:lnTo>
                  <a:lnTo>
                    <a:pt x="11433" y="5931"/>
                  </a:lnTo>
                  <a:lnTo>
                    <a:pt x="6574" y="5931"/>
                  </a:lnTo>
                  <a:lnTo>
                    <a:pt x="657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6118900" y="2683300"/>
              <a:ext cx="498425" cy="550225"/>
            </a:xfrm>
            <a:custGeom>
              <a:avLst/>
              <a:gdLst/>
              <a:ahLst/>
              <a:cxnLst/>
              <a:rect l="l" t="t" r="r" b="b"/>
              <a:pathLst>
                <a:path w="19937" h="22009" extrusionOk="0">
                  <a:moveTo>
                    <a:pt x="10218" y="3002"/>
                  </a:moveTo>
                  <a:lnTo>
                    <a:pt x="11504" y="3073"/>
                  </a:lnTo>
                  <a:lnTo>
                    <a:pt x="13791" y="4002"/>
                  </a:lnTo>
                  <a:lnTo>
                    <a:pt x="15577" y="5717"/>
                  </a:lnTo>
                  <a:lnTo>
                    <a:pt x="16578" y="8146"/>
                  </a:lnTo>
                  <a:lnTo>
                    <a:pt x="16792" y="9504"/>
                  </a:lnTo>
                  <a:lnTo>
                    <a:pt x="3216" y="9504"/>
                  </a:lnTo>
                  <a:lnTo>
                    <a:pt x="3430" y="8146"/>
                  </a:lnTo>
                  <a:lnTo>
                    <a:pt x="4573" y="5717"/>
                  </a:lnTo>
                  <a:lnTo>
                    <a:pt x="6431" y="4002"/>
                  </a:lnTo>
                  <a:lnTo>
                    <a:pt x="8789" y="3073"/>
                  </a:lnTo>
                  <a:lnTo>
                    <a:pt x="10218" y="3002"/>
                  </a:lnTo>
                  <a:close/>
                  <a:moveTo>
                    <a:pt x="10218" y="1"/>
                  </a:moveTo>
                  <a:lnTo>
                    <a:pt x="9146" y="72"/>
                  </a:lnTo>
                  <a:lnTo>
                    <a:pt x="7146" y="429"/>
                  </a:lnTo>
                  <a:lnTo>
                    <a:pt x="5288" y="1215"/>
                  </a:lnTo>
                  <a:lnTo>
                    <a:pt x="3716" y="2359"/>
                  </a:lnTo>
                  <a:lnTo>
                    <a:pt x="2287" y="3788"/>
                  </a:lnTo>
                  <a:lnTo>
                    <a:pt x="1215" y="5574"/>
                  </a:lnTo>
                  <a:lnTo>
                    <a:pt x="500" y="7575"/>
                  </a:lnTo>
                  <a:lnTo>
                    <a:pt x="72" y="9790"/>
                  </a:lnTo>
                  <a:lnTo>
                    <a:pt x="0" y="11005"/>
                  </a:lnTo>
                  <a:lnTo>
                    <a:pt x="72" y="12219"/>
                  </a:lnTo>
                  <a:lnTo>
                    <a:pt x="500" y="14506"/>
                  </a:lnTo>
                  <a:lnTo>
                    <a:pt x="1215" y="16507"/>
                  </a:lnTo>
                  <a:lnTo>
                    <a:pt x="2287" y="18222"/>
                  </a:lnTo>
                  <a:lnTo>
                    <a:pt x="3716" y="19651"/>
                  </a:lnTo>
                  <a:lnTo>
                    <a:pt x="5288" y="20794"/>
                  </a:lnTo>
                  <a:lnTo>
                    <a:pt x="7146" y="21580"/>
                  </a:lnTo>
                  <a:lnTo>
                    <a:pt x="9146" y="22009"/>
                  </a:lnTo>
                  <a:lnTo>
                    <a:pt x="10218" y="22009"/>
                  </a:lnTo>
                  <a:lnTo>
                    <a:pt x="11790" y="21937"/>
                  </a:lnTo>
                  <a:lnTo>
                    <a:pt x="14648" y="21080"/>
                  </a:lnTo>
                  <a:lnTo>
                    <a:pt x="16935" y="19508"/>
                  </a:lnTo>
                  <a:lnTo>
                    <a:pt x="18650" y="17150"/>
                  </a:lnTo>
                  <a:lnTo>
                    <a:pt x="19293" y="15649"/>
                  </a:lnTo>
                  <a:lnTo>
                    <a:pt x="15935" y="15649"/>
                  </a:lnTo>
                  <a:lnTo>
                    <a:pt x="15506" y="16435"/>
                  </a:lnTo>
                  <a:lnTo>
                    <a:pt x="14291" y="17721"/>
                  </a:lnTo>
                  <a:lnTo>
                    <a:pt x="12862" y="18579"/>
                  </a:lnTo>
                  <a:lnTo>
                    <a:pt x="11147" y="19008"/>
                  </a:lnTo>
                  <a:lnTo>
                    <a:pt x="10218" y="19079"/>
                  </a:lnTo>
                  <a:lnTo>
                    <a:pt x="8861" y="19008"/>
                  </a:lnTo>
                  <a:lnTo>
                    <a:pt x="6503" y="18079"/>
                  </a:lnTo>
                  <a:lnTo>
                    <a:pt x="4645" y="16364"/>
                  </a:lnTo>
                  <a:lnTo>
                    <a:pt x="3501" y="13934"/>
                  </a:lnTo>
                  <a:lnTo>
                    <a:pt x="3216" y="12505"/>
                  </a:lnTo>
                  <a:lnTo>
                    <a:pt x="19722" y="12505"/>
                  </a:lnTo>
                  <a:lnTo>
                    <a:pt x="19793" y="12005"/>
                  </a:lnTo>
                  <a:lnTo>
                    <a:pt x="19865" y="11290"/>
                  </a:lnTo>
                  <a:lnTo>
                    <a:pt x="19936" y="10147"/>
                  </a:lnTo>
                  <a:lnTo>
                    <a:pt x="19865" y="9075"/>
                  </a:lnTo>
                  <a:lnTo>
                    <a:pt x="19507" y="7003"/>
                  </a:lnTo>
                  <a:lnTo>
                    <a:pt x="18864" y="5145"/>
                  </a:lnTo>
                  <a:lnTo>
                    <a:pt x="17792" y="3573"/>
                  </a:lnTo>
                  <a:lnTo>
                    <a:pt x="16506" y="2216"/>
                  </a:lnTo>
                  <a:lnTo>
                    <a:pt x="15006" y="1144"/>
                  </a:lnTo>
                  <a:lnTo>
                    <a:pt x="13219" y="429"/>
                  </a:lnTo>
                  <a:lnTo>
                    <a:pt x="11219" y="72"/>
                  </a:lnTo>
                  <a:lnTo>
                    <a:pt x="10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679825" y="2694025"/>
              <a:ext cx="275125" cy="528775"/>
            </a:xfrm>
            <a:custGeom>
              <a:avLst/>
              <a:gdLst/>
              <a:ahLst/>
              <a:cxnLst/>
              <a:rect l="l" t="t" r="r" b="b"/>
              <a:pathLst>
                <a:path w="11005" h="21151" extrusionOk="0">
                  <a:moveTo>
                    <a:pt x="3216" y="0"/>
                  </a:moveTo>
                  <a:lnTo>
                    <a:pt x="3216" y="3002"/>
                  </a:lnTo>
                  <a:lnTo>
                    <a:pt x="11004" y="3002"/>
                  </a:lnTo>
                  <a:lnTo>
                    <a:pt x="11004" y="0"/>
                  </a:lnTo>
                  <a:close/>
                  <a:moveTo>
                    <a:pt x="0" y="3002"/>
                  </a:moveTo>
                  <a:lnTo>
                    <a:pt x="0" y="21151"/>
                  </a:lnTo>
                  <a:lnTo>
                    <a:pt x="3216" y="21151"/>
                  </a:lnTo>
                  <a:lnTo>
                    <a:pt x="3216" y="30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965625" y="2683300"/>
              <a:ext cx="418050" cy="550225"/>
            </a:xfrm>
            <a:custGeom>
              <a:avLst/>
              <a:gdLst/>
              <a:ahLst/>
              <a:cxnLst/>
              <a:rect l="l" t="t" r="r" b="b"/>
              <a:pathLst>
                <a:path w="16722" h="22009" extrusionOk="0">
                  <a:moveTo>
                    <a:pt x="8290" y="1"/>
                  </a:moveTo>
                  <a:lnTo>
                    <a:pt x="6360" y="72"/>
                  </a:lnTo>
                  <a:lnTo>
                    <a:pt x="3431" y="1073"/>
                  </a:lnTo>
                  <a:lnTo>
                    <a:pt x="1501" y="2716"/>
                  </a:lnTo>
                  <a:lnTo>
                    <a:pt x="501" y="4931"/>
                  </a:lnTo>
                  <a:lnTo>
                    <a:pt x="430" y="6146"/>
                  </a:lnTo>
                  <a:lnTo>
                    <a:pt x="501" y="7361"/>
                  </a:lnTo>
                  <a:lnTo>
                    <a:pt x="1216" y="9361"/>
                  </a:lnTo>
                  <a:lnTo>
                    <a:pt x="2716" y="10862"/>
                  </a:lnTo>
                  <a:lnTo>
                    <a:pt x="4931" y="11791"/>
                  </a:lnTo>
                  <a:lnTo>
                    <a:pt x="6360" y="12076"/>
                  </a:lnTo>
                  <a:lnTo>
                    <a:pt x="9933" y="12720"/>
                  </a:lnTo>
                  <a:lnTo>
                    <a:pt x="10862" y="12934"/>
                  </a:lnTo>
                  <a:lnTo>
                    <a:pt x="12220" y="13434"/>
                  </a:lnTo>
                  <a:lnTo>
                    <a:pt x="13077" y="14220"/>
                  </a:lnTo>
                  <a:lnTo>
                    <a:pt x="13506" y="15292"/>
                  </a:lnTo>
                  <a:lnTo>
                    <a:pt x="13577" y="15864"/>
                  </a:lnTo>
                  <a:lnTo>
                    <a:pt x="13506" y="16507"/>
                  </a:lnTo>
                  <a:lnTo>
                    <a:pt x="12863" y="17650"/>
                  </a:lnTo>
                  <a:lnTo>
                    <a:pt x="11577" y="18507"/>
                  </a:lnTo>
                  <a:lnTo>
                    <a:pt x="9719" y="19008"/>
                  </a:lnTo>
                  <a:lnTo>
                    <a:pt x="8504" y="19079"/>
                  </a:lnTo>
                  <a:lnTo>
                    <a:pt x="7218" y="19008"/>
                  </a:lnTo>
                  <a:lnTo>
                    <a:pt x="5289" y="18436"/>
                  </a:lnTo>
                  <a:lnTo>
                    <a:pt x="3931" y="17436"/>
                  </a:lnTo>
                  <a:lnTo>
                    <a:pt x="3216" y="16149"/>
                  </a:lnTo>
                  <a:lnTo>
                    <a:pt x="3145" y="15435"/>
                  </a:lnTo>
                  <a:lnTo>
                    <a:pt x="1" y="15435"/>
                  </a:lnTo>
                  <a:lnTo>
                    <a:pt x="72" y="16721"/>
                  </a:lnTo>
                  <a:lnTo>
                    <a:pt x="1144" y="19079"/>
                  </a:lnTo>
                  <a:lnTo>
                    <a:pt x="3288" y="20865"/>
                  </a:lnTo>
                  <a:lnTo>
                    <a:pt x="6503" y="21937"/>
                  </a:lnTo>
                  <a:lnTo>
                    <a:pt x="8504" y="22009"/>
                  </a:lnTo>
                  <a:lnTo>
                    <a:pt x="10433" y="21937"/>
                  </a:lnTo>
                  <a:lnTo>
                    <a:pt x="13577" y="21008"/>
                  </a:lnTo>
                  <a:lnTo>
                    <a:pt x="15650" y="19365"/>
                  </a:lnTo>
                  <a:lnTo>
                    <a:pt x="16650" y="17150"/>
                  </a:lnTo>
                  <a:lnTo>
                    <a:pt x="16721" y="15864"/>
                  </a:lnTo>
                  <a:lnTo>
                    <a:pt x="16650" y="14649"/>
                  </a:lnTo>
                  <a:lnTo>
                    <a:pt x="15935" y="12648"/>
                  </a:lnTo>
                  <a:lnTo>
                    <a:pt x="14435" y="11148"/>
                  </a:lnTo>
                  <a:lnTo>
                    <a:pt x="12077" y="10076"/>
                  </a:lnTo>
                  <a:lnTo>
                    <a:pt x="10576" y="9718"/>
                  </a:lnTo>
                  <a:lnTo>
                    <a:pt x="7004" y="9147"/>
                  </a:lnTo>
                  <a:lnTo>
                    <a:pt x="6075" y="8932"/>
                  </a:lnTo>
                  <a:lnTo>
                    <a:pt x="4788" y="8361"/>
                  </a:lnTo>
                  <a:lnTo>
                    <a:pt x="4002" y="7646"/>
                  </a:lnTo>
                  <a:lnTo>
                    <a:pt x="3645" y="6717"/>
                  </a:lnTo>
                  <a:lnTo>
                    <a:pt x="3574" y="6146"/>
                  </a:lnTo>
                  <a:lnTo>
                    <a:pt x="3645" y="5503"/>
                  </a:lnTo>
                  <a:lnTo>
                    <a:pt x="4217" y="4359"/>
                  </a:lnTo>
                  <a:lnTo>
                    <a:pt x="5360" y="3502"/>
                  </a:lnTo>
                  <a:lnTo>
                    <a:pt x="7075" y="3002"/>
                  </a:lnTo>
                  <a:lnTo>
                    <a:pt x="9433" y="3002"/>
                  </a:lnTo>
                  <a:lnTo>
                    <a:pt x="11291" y="3573"/>
                  </a:lnTo>
                  <a:lnTo>
                    <a:pt x="12577" y="4574"/>
                  </a:lnTo>
                  <a:lnTo>
                    <a:pt x="13292" y="5860"/>
                  </a:lnTo>
                  <a:lnTo>
                    <a:pt x="13363" y="6575"/>
                  </a:lnTo>
                  <a:lnTo>
                    <a:pt x="16507" y="6575"/>
                  </a:lnTo>
                  <a:lnTo>
                    <a:pt x="16436" y="5288"/>
                  </a:lnTo>
                  <a:lnTo>
                    <a:pt x="15292" y="3002"/>
                  </a:lnTo>
                  <a:lnTo>
                    <a:pt x="13220" y="1144"/>
                  </a:lnTo>
                  <a:lnTo>
                    <a:pt x="10148" y="144"/>
                  </a:lnTo>
                  <a:lnTo>
                    <a:pt x="82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3"/>
          <p:cNvGrpSpPr/>
          <p:nvPr/>
        </p:nvGrpSpPr>
        <p:grpSpPr>
          <a:xfrm rot="-5400000">
            <a:off x="10299648" y="4970908"/>
            <a:ext cx="1575661" cy="2208779"/>
            <a:chOff x="10482299" y="4436722"/>
            <a:chExt cx="1709701" cy="2396679"/>
          </a:xfrm>
        </p:grpSpPr>
        <p:sp>
          <p:nvSpPr>
            <p:cNvPr id="80" name="Google Shape;80;p3"/>
            <p:cNvSpPr/>
            <p:nvPr/>
          </p:nvSpPr>
          <p:spPr>
            <a:xfrm rot="5400000">
              <a:off x="11483100" y="5123712"/>
              <a:ext cx="708900" cy="708900"/>
            </a:xfrm>
            <a:prstGeom prst="rect">
              <a:avLst/>
            </a:prstGeom>
            <a:solidFill>
              <a:srgbClr val="2D5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482299" y="5832601"/>
              <a:ext cx="1000800" cy="1000800"/>
            </a:xfrm>
            <a:prstGeom prst="rect">
              <a:avLst/>
            </a:pr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11031900" y="4672515"/>
              <a:ext cx="451200" cy="451200"/>
            </a:xfrm>
            <a:prstGeom prst="rect">
              <a:avLst/>
            </a:prstGeom>
            <a:solidFill>
              <a:srgbClr val="E5F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11483089" y="4436722"/>
              <a:ext cx="235800" cy="235800"/>
            </a:xfrm>
            <a:prstGeom prst="rect">
              <a:avLst/>
            </a:prstGeom>
            <a:solidFill>
              <a:srgbClr val="C29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3"/>
          <p:cNvSpPr/>
          <p:nvPr/>
        </p:nvSpPr>
        <p:spPr>
          <a:xfrm rot="10800000">
            <a:off x="416531" y="1084772"/>
            <a:ext cx="205200" cy="205200"/>
          </a:xfrm>
          <a:prstGeom prst="rect">
            <a:avLst/>
          </a:prstGeom>
          <a:solidFill>
            <a:srgbClr val="004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/>
          <p:nvPr/>
        </p:nvSpPr>
        <p:spPr>
          <a:xfrm rot="10800000">
            <a:off x="276" y="277"/>
            <a:ext cx="625500" cy="625500"/>
          </a:xfrm>
          <a:prstGeom prst="rect">
            <a:avLst/>
          </a:prstGeom>
          <a:solidFill>
            <a:srgbClr val="FF70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/>
          <p:nvPr/>
        </p:nvSpPr>
        <p:spPr>
          <a:xfrm rot="5400000">
            <a:off x="621001" y="625775"/>
            <a:ext cx="459000" cy="459000"/>
          </a:xfrm>
          <a:prstGeom prst="rect">
            <a:avLst/>
          </a:prstGeom>
          <a:solidFill>
            <a:srgbClr val="FE5D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"/>
          <p:cNvSpPr/>
          <p:nvPr/>
        </p:nvSpPr>
        <p:spPr>
          <a:xfrm rot="10800000">
            <a:off x="621675" y="1289592"/>
            <a:ext cx="152400" cy="152400"/>
          </a:xfrm>
          <a:prstGeom prst="rect">
            <a:avLst/>
          </a:prstGeom>
          <a:solidFill>
            <a:srgbClr val="32F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pos="680">
          <p15:clr>
            <a:srgbClr val="E46962"/>
          </p15:clr>
        </p15:guide>
        <p15:guide id="2" orient="horz" pos="302">
          <p15:clr>
            <a:srgbClr val="E46962"/>
          </p15:clr>
        </p15:guide>
        <p15:guide id="3" orient="horz" pos="3742">
          <p15:clr>
            <a:srgbClr val="E46962"/>
          </p15:clr>
        </p15:guide>
        <p15:guide id="4" pos="700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c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tform.openai.com/tokenizer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docs/get_started/introduct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706.0376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/>
        </p:nvSpPr>
        <p:spPr>
          <a:xfrm>
            <a:off x="327286" y="2812374"/>
            <a:ext cx="8792000" cy="3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67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TRAIN-PREY-DEPLOY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27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it-IT" sz="27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journey</a:t>
            </a:r>
            <a:r>
              <a:rPr lang="it-IT" sz="27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of a ML model from the </a:t>
            </a:r>
            <a:r>
              <a:rPr lang="it-IT" sz="27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cradle</a:t>
            </a:r>
            <a:r>
              <a:rPr lang="it-IT" sz="27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to the online</a:t>
            </a:r>
            <a:endParaRPr sz="27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"/>
          <p:cNvSpPr txBox="1"/>
          <p:nvPr/>
        </p:nvSpPr>
        <p:spPr>
          <a:xfrm>
            <a:off x="1487997" y="2919717"/>
            <a:ext cx="8645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LLM internamente ha </a:t>
            </a:r>
            <a:r>
              <a:rPr lang="it-IT" sz="1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contesto</a:t>
            </a:r>
            <a:r>
              <a:rPr lang="it-IT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basato su: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5" name="Google Shape;315;p13"/>
          <p:cNvSpPr txBox="1">
            <a:spLocks noGrp="1"/>
          </p:cNvSpPr>
          <p:nvPr>
            <p:ph type="title" idx="4294967295"/>
          </p:nvPr>
        </p:nvSpPr>
        <p:spPr>
          <a:xfrm>
            <a:off x="1086017" y="480555"/>
            <a:ext cx="101298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4500" b="1">
                <a:latin typeface="Roboto"/>
                <a:ea typeface="Roboto"/>
                <a:cs typeface="Roboto"/>
                <a:sym typeface="Roboto"/>
              </a:rPr>
              <a:t>LLM</a:t>
            </a:r>
            <a:endParaRPr sz="4500" b="1">
              <a:solidFill>
                <a:srgbClr val="1719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6" name="Google Shape;316;p13"/>
          <p:cNvGrpSpPr/>
          <p:nvPr/>
        </p:nvGrpSpPr>
        <p:grpSpPr>
          <a:xfrm>
            <a:off x="1126604" y="1657090"/>
            <a:ext cx="286467" cy="286467"/>
            <a:chOff x="1190625" y="238125"/>
            <a:chExt cx="5256275" cy="5256275"/>
          </a:xfrm>
        </p:grpSpPr>
        <p:sp>
          <p:nvSpPr>
            <p:cNvPr id="317" name="Google Shape;317;p13"/>
            <p:cNvSpPr/>
            <p:nvPr/>
          </p:nvSpPr>
          <p:spPr>
            <a:xfrm>
              <a:off x="4694800" y="1412025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4116600" y="816300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3520900" y="238125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1190625" y="1990200"/>
              <a:ext cx="5256275" cy="1752125"/>
            </a:xfrm>
            <a:custGeom>
              <a:avLst/>
              <a:gdLst/>
              <a:ahLst/>
              <a:cxnLst/>
              <a:rect l="l" t="t" r="r" b="b"/>
              <a:pathLst>
                <a:path w="210251" h="70085" extrusionOk="0">
                  <a:moveTo>
                    <a:pt x="163295" y="1"/>
                  </a:moveTo>
                  <a:lnTo>
                    <a:pt x="163295" y="23128"/>
                  </a:lnTo>
                  <a:lnTo>
                    <a:pt x="0" y="23128"/>
                  </a:lnTo>
                  <a:lnTo>
                    <a:pt x="0" y="46957"/>
                  </a:lnTo>
                  <a:lnTo>
                    <a:pt x="163295" y="46957"/>
                  </a:lnTo>
                  <a:lnTo>
                    <a:pt x="163295" y="70084"/>
                  </a:lnTo>
                  <a:lnTo>
                    <a:pt x="187123" y="70084"/>
                  </a:lnTo>
                  <a:lnTo>
                    <a:pt x="187123" y="46957"/>
                  </a:lnTo>
                  <a:lnTo>
                    <a:pt x="210251" y="46957"/>
                  </a:lnTo>
                  <a:lnTo>
                    <a:pt x="210251" y="23128"/>
                  </a:lnTo>
                  <a:lnTo>
                    <a:pt x="187123" y="23128"/>
                  </a:lnTo>
                  <a:lnTo>
                    <a:pt x="187123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4694800" y="3742300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4116600" y="4320475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3520900" y="4916200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13"/>
          <p:cNvSpPr txBox="1"/>
          <p:nvPr/>
        </p:nvSpPr>
        <p:spPr>
          <a:xfrm>
            <a:off x="1487997" y="1554043"/>
            <a:ext cx="8009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Input: </a:t>
            </a:r>
            <a:r>
              <a:rPr lang="it-IT" sz="1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prompt</a:t>
            </a:r>
            <a:r>
              <a:rPr lang="it-IT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(suddiviso in System e User prompt)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325" name="Google Shape;325;p13"/>
          <p:cNvGrpSpPr/>
          <p:nvPr/>
        </p:nvGrpSpPr>
        <p:grpSpPr>
          <a:xfrm>
            <a:off x="1126604" y="2319297"/>
            <a:ext cx="286467" cy="286467"/>
            <a:chOff x="1190625" y="238125"/>
            <a:chExt cx="5256275" cy="5256275"/>
          </a:xfrm>
        </p:grpSpPr>
        <p:sp>
          <p:nvSpPr>
            <p:cNvPr id="326" name="Google Shape;326;p13"/>
            <p:cNvSpPr/>
            <p:nvPr/>
          </p:nvSpPr>
          <p:spPr>
            <a:xfrm>
              <a:off x="4694800" y="1412025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4116600" y="816300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3520900" y="238125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1190625" y="1990200"/>
              <a:ext cx="5256275" cy="1752125"/>
            </a:xfrm>
            <a:custGeom>
              <a:avLst/>
              <a:gdLst/>
              <a:ahLst/>
              <a:cxnLst/>
              <a:rect l="l" t="t" r="r" b="b"/>
              <a:pathLst>
                <a:path w="210251" h="70085" extrusionOk="0">
                  <a:moveTo>
                    <a:pt x="163295" y="1"/>
                  </a:moveTo>
                  <a:lnTo>
                    <a:pt x="163295" y="23128"/>
                  </a:lnTo>
                  <a:lnTo>
                    <a:pt x="0" y="23128"/>
                  </a:lnTo>
                  <a:lnTo>
                    <a:pt x="0" y="46957"/>
                  </a:lnTo>
                  <a:lnTo>
                    <a:pt x="163295" y="46957"/>
                  </a:lnTo>
                  <a:lnTo>
                    <a:pt x="163295" y="70084"/>
                  </a:lnTo>
                  <a:lnTo>
                    <a:pt x="187123" y="70084"/>
                  </a:lnTo>
                  <a:lnTo>
                    <a:pt x="187123" y="46957"/>
                  </a:lnTo>
                  <a:lnTo>
                    <a:pt x="210251" y="46957"/>
                  </a:lnTo>
                  <a:lnTo>
                    <a:pt x="210251" y="23128"/>
                  </a:lnTo>
                  <a:lnTo>
                    <a:pt x="187123" y="23128"/>
                  </a:lnTo>
                  <a:lnTo>
                    <a:pt x="187123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4694800" y="3742300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4116600" y="4320475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3520900" y="4916200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13"/>
          <p:cNvSpPr txBox="1"/>
          <p:nvPr/>
        </p:nvSpPr>
        <p:spPr>
          <a:xfrm>
            <a:off x="1487997" y="2256525"/>
            <a:ext cx="8009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Output: </a:t>
            </a:r>
            <a:r>
              <a:rPr lang="it-IT" sz="19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sequenza</a:t>
            </a:r>
            <a:r>
              <a:rPr lang="it-IT" sz="1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 token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334" name="Google Shape;334;p13"/>
          <p:cNvGrpSpPr/>
          <p:nvPr/>
        </p:nvGrpSpPr>
        <p:grpSpPr>
          <a:xfrm>
            <a:off x="1126604" y="2974240"/>
            <a:ext cx="286467" cy="286467"/>
            <a:chOff x="1190625" y="238125"/>
            <a:chExt cx="5256275" cy="5256275"/>
          </a:xfrm>
        </p:grpSpPr>
        <p:sp>
          <p:nvSpPr>
            <p:cNvPr id="335" name="Google Shape;335;p13"/>
            <p:cNvSpPr/>
            <p:nvPr/>
          </p:nvSpPr>
          <p:spPr>
            <a:xfrm>
              <a:off x="4694800" y="1412025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4116600" y="816300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3520900" y="238125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1190625" y="1990200"/>
              <a:ext cx="5256275" cy="1752125"/>
            </a:xfrm>
            <a:custGeom>
              <a:avLst/>
              <a:gdLst/>
              <a:ahLst/>
              <a:cxnLst/>
              <a:rect l="l" t="t" r="r" b="b"/>
              <a:pathLst>
                <a:path w="210251" h="70085" extrusionOk="0">
                  <a:moveTo>
                    <a:pt x="163295" y="1"/>
                  </a:moveTo>
                  <a:lnTo>
                    <a:pt x="163295" y="23128"/>
                  </a:lnTo>
                  <a:lnTo>
                    <a:pt x="0" y="23128"/>
                  </a:lnTo>
                  <a:lnTo>
                    <a:pt x="0" y="46957"/>
                  </a:lnTo>
                  <a:lnTo>
                    <a:pt x="163295" y="46957"/>
                  </a:lnTo>
                  <a:lnTo>
                    <a:pt x="163295" y="70084"/>
                  </a:lnTo>
                  <a:lnTo>
                    <a:pt x="187123" y="70084"/>
                  </a:lnTo>
                  <a:lnTo>
                    <a:pt x="187123" y="46957"/>
                  </a:lnTo>
                  <a:lnTo>
                    <a:pt x="210251" y="46957"/>
                  </a:lnTo>
                  <a:lnTo>
                    <a:pt x="210251" y="23128"/>
                  </a:lnTo>
                  <a:lnTo>
                    <a:pt x="187123" y="23128"/>
                  </a:lnTo>
                  <a:lnTo>
                    <a:pt x="187123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4694800" y="3742300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4116600" y="4320475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3520900" y="4916200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13"/>
          <p:cNvSpPr txBox="1"/>
          <p:nvPr/>
        </p:nvSpPr>
        <p:spPr>
          <a:xfrm>
            <a:off x="1487997" y="3491593"/>
            <a:ext cx="8463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❏"/>
            </a:pPr>
            <a:r>
              <a:rPr lang="it-IT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Prompt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it-IT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</a:t>
            </a:r>
            <a:r>
              <a:rPr lang="it-IT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già generati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13"/>
          <p:cNvSpPr txBox="1"/>
          <p:nvPr/>
        </p:nvSpPr>
        <p:spPr>
          <a:xfrm>
            <a:off x="1487997" y="4563705"/>
            <a:ext cx="8645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LLM usa il contesto per generare </a:t>
            </a:r>
            <a:r>
              <a:rPr lang="it-IT" sz="1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il prossimo token</a:t>
            </a:r>
            <a:r>
              <a:rPr lang="it-IT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344" name="Google Shape;344;p13"/>
          <p:cNvGrpSpPr/>
          <p:nvPr/>
        </p:nvGrpSpPr>
        <p:grpSpPr>
          <a:xfrm>
            <a:off x="1115504" y="4618227"/>
            <a:ext cx="286467" cy="286467"/>
            <a:chOff x="1190625" y="238125"/>
            <a:chExt cx="5256275" cy="5256275"/>
          </a:xfrm>
        </p:grpSpPr>
        <p:sp>
          <p:nvSpPr>
            <p:cNvPr id="345" name="Google Shape;345;p13"/>
            <p:cNvSpPr/>
            <p:nvPr/>
          </p:nvSpPr>
          <p:spPr>
            <a:xfrm>
              <a:off x="4694800" y="1412025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4116600" y="816300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3520900" y="238125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1190625" y="1990200"/>
              <a:ext cx="5256275" cy="1752125"/>
            </a:xfrm>
            <a:custGeom>
              <a:avLst/>
              <a:gdLst/>
              <a:ahLst/>
              <a:cxnLst/>
              <a:rect l="l" t="t" r="r" b="b"/>
              <a:pathLst>
                <a:path w="210251" h="70085" extrusionOk="0">
                  <a:moveTo>
                    <a:pt x="163295" y="1"/>
                  </a:moveTo>
                  <a:lnTo>
                    <a:pt x="163295" y="23128"/>
                  </a:lnTo>
                  <a:lnTo>
                    <a:pt x="0" y="23128"/>
                  </a:lnTo>
                  <a:lnTo>
                    <a:pt x="0" y="46957"/>
                  </a:lnTo>
                  <a:lnTo>
                    <a:pt x="163295" y="46957"/>
                  </a:lnTo>
                  <a:lnTo>
                    <a:pt x="163295" y="70084"/>
                  </a:lnTo>
                  <a:lnTo>
                    <a:pt x="187123" y="70084"/>
                  </a:lnTo>
                  <a:lnTo>
                    <a:pt x="187123" y="46957"/>
                  </a:lnTo>
                  <a:lnTo>
                    <a:pt x="210251" y="46957"/>
                  </a:lnTo>
                  <a:lnTo>
                    <a:pt x="210251" y="23128"/>
                  </a:lnTo>
                  <a:lnTo>
                    <a:pt x="187123" y="23128"/>
                  </a:lnTo>
                  <a:lnTo>
                    <a:pt x="187123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4694800" y="3742300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4116600" y="4320475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3520900" y="4916200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"/>
          <p:cNvSpPr txBox="1">
            <a:spLocks noGrp="1"/>
          </p:cNvSpPr>
          <p:nvPr>
            <p:ph type="title" idx="4294967295"/>
          </p:nvPr>
        </p:nvSpPr>
        <p:spPr>
          <a:xfrm>
            <a:off x="1077682" y="479386"/>
            <a:ext cx="101298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4500" b="1">
                <a:latin typeface="Roboto"/>
                <a:ea typeface="Roboto"/>
                <a:cs typeface="Roboto"/>
                <a:sym typeface="Roboto"/>
              </a:rPr>
              <a:t>LLM</a:t>
            </a:r>
            <a:endParaRPr sz="4500" b="1">
              <a:solidFill>
                <a:srgbClr val="1719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7" name="Google Shape;35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675" y="1220537"/>
            <a:ext cx="10129802" cy="4416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"/>
          <p:cNvSpPr txBox="1">
            <a:spLocks noGrp="1"/>
          </p:cNvSpPr>
          <p:nvPr>
            <p:ph type="title" idx="4294967295"/>
          </p:nvPr>
        </p:nvSpPr>
        <p:spPr>
          <a:xfrm>
            <a:off x="1080000" y="479386"/>
            <a:ext cx="101298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4500" b="1">
                <a:latin typeface="Roboto"/>
                <a:ea typeface="Roboto"/>
                <a:cs typeface="Roboto"/>
                <a:sym typeface="Roboto"/>
              </a:rPr>
              <a:t>Esempi di LLM famosi</a:t>
            </a:r>
            <a:endParaRPr sz="4500" b="1">
              <a:solidFill>
                <a:srgbClr val="1719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3" name="Google Shape;363;p15"/>
          <p:cNvGrpSpPr/>
          <p:nvPr/>
        </p:nvGrpSpPr>
        <p:grpSpPr>
          <a:xfrm>
            <a:off x="3644174" y="2013233"/>
            <a:ext cx="2339735" cy="2339735"/>
            <a:chOff x="3384675" y="1791175"/>
            <a:chExt cx="2534100" cy="2534100"/>
          </a:xfrm>
        </p:grpSpPr>
        <p:sp>
          <p:nvSpPr>
            <p:cNvPr id="364" name="Google Shape;364;p15"/>
            <p:cNvSpPr/>
            <p:nvPr/>
          </p:nvSpPr>
          <p:spPr>
            <a:xfrm>
              <a:off x="3384675" y="1791175"/>
              <a:ext cx="2534100" cy="25341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65" name="Google Shape;365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41012" y="2447493"/>
              <a:ext cx="1221426" cy="12214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" name="Google Shape;366;p15"/>
          <p:cNvGrpSpPr/>
          <p:nvPr/>
        </p:nvGrpSpPr>
        <p:grpSpPr>
          <a:xfrm>
            <a:off x="1080005" y="2013233"/>
            <a:ext cx="2339735" cy="2339735"/>
            <a:chOff x="617025" y="1791175"/>
            <a:chExt cx="2534100" cy="2534100"/>
          </a:xfrm>
        </p:grpSpPr>
        <p:sp>
          <p:nvSpPr>
            <p:cNvPr id="367" name="Google Shape;367;p15"/>
            <p:cNvSpPr/>
            <p:nvPr/>
          </p:nvSpPr>
          <p:spPr>
            <a:xfrm>
              <a:off x="617025" y="1791175"/>
              <a:ext cx="2534100" cy="25341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68" name="Google Shape;368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65768" y="2682325"/>
              <a:ext cx="2036613" cy="751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" name="Google Shape;369;p15"/>
          <p:cNvGrpSpPr/>
          <p:nvPr/>
        </p:nvGrpSpPr>
        <p:grpSpPr>
          <a:xfrm>
            <a:off x="6208344" y="2013233"/>
            <a:ext cx="2339735" cy="2339735"/>
            <a:chOff x="6194213" y="1791175"/>
            <a:chExt cx="2534100" cy="2534100"/>
          </a:xfrm>
        </p:grpSpPr>
        <p:sp>
          <p:nvSpPr>
            <p:cNvPr id="370" name="Google Shape;370;p15"/>
            <p:cNvSpPr/>
            <p:nvPr/>
          </p:nvSpPr>
          <p:spPr>
            <a:xfrm>
              <a:off x="6194213" y="1791175"/>
              <a:ext cx="2534100" cy="25341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1" name="Google Shape;371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747112" y="2344075"/>
              <a:ext cx="1428301" cy="14283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" name="Google Shape;372;p15"/>
          <p:cNvGrpSpPr/>
          <p:nvPr/>
        </p:nvGrpSpPr>
        <p:grpSpPr>
          <a:xfrm>
            <a:off x="8772514" y="2013233"/>
            <a:ext cx="2339735" cy="2339735"/>
            <a:chOff x="8847013" y="1791175"/>
            <a:chExt cx="2534100" cy="2534100"/>
          </a:xfrm>
        </p:grpSpPr>
        <p:sp>
          <p:nvSpPr>
            <p:cNvPr id="373" name="Google Shape;373;p15"/>
            <p:cNvSpPr/>
            <p:nvPr/>
          </p:nvSpPr>
          <p:spPr>
            <a:xfrm>
              <a:off x="8847013" y="1791175"/>
              <a:ext cx="2534100" cy="25341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4" name="Google Shape;374;p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290038" y="2722625"/>
              <a:ext cx="1648049" cy="67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"/>
          <p:cNvSpPr txBox="1">
            <a:spLocks noGrp="1"/>
          </p:cNvSpPr>
          <p:nvPr>
            <p:ph type="title" idx="4294967295"/>
          </p:nvPr>
        </p:nvSpPr>
        <p:spPr>
          <a:xfrm>
            <a:off x="1083186" y="479371"/>
            <a:ext cx="101298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4500" b="1">
                <a:latin typeface="Roboto"/>
                <a:ea typeface="Roboto"/>
                <a:cs typeface="Roboto"/>
                <a:sym typeface="Roboto"/>
              </a:rPr>
              <a:t>Processo di apprendimento</a:t>
            </a:r>
            <a:endParaRPr sz="4500" b="1">
              <a:solidFill>
                <a:srgbClr val="1719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0" name="Google Shape;380;p16"/>
          <p:cNvGrpSpPr/>
          <p:nvPr/>
        </p:nvGrpSpPr>
        <p:grpSpPr>
          <a:xfrm>
            <a:off x="1183132" y="1433751"/>
            <a:ext cx="286467" cy="286467"/>
            <a:chOff x="1190625" y="238125"/>
            <a:chExt cx="5256275" cy="5256275"/>
          </a:xfrm>
        </p:grpSpPr>
        <p:sp>
          <p:nvSpPr>
            <p:cNvPr id="381" name="Google Shape;381;p16"/>
            <p:cNvSpPr/>
            <p:nvPr/>
          </p:nvSpPr>
          <p:spPr>
            <a:xfrm>
              <a:off x="4694800" y="1412025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4116600" y="816300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3520900" y="238125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1190625" y="1990200"/>
              <a:ext cx="5256275" cy="1752125"/>
            </a:xfrm>
            <a:custGeom>
              <a:avLst/>
              <a:gdLst/>
              <a:ahLst/>
              <a:cxnLst/>
              <a:rect l="l" t="t" r="r" b="b"/>
              <a:pathLst>
                <a:path w="210251" h="70085" extrusionOk="0">
                  <a:moveTo>
                    <a:pt x="163295" y="1"/>
                  </a:moveTo>
                  <a:lnTo>
                    <a:pt x="163295" y="23128"/>
                  </a:lnTo>
                  <a:lnTo>
                    <a:pt x="0" y="23128"/>
                  </a:lnTo>
                  <a:lnTo>
                    <a:pt x="0" y="46957"/>
                  </a:lnTo>
                  <a:lnTo>
                    <a:pt x="163295" y="46957"/>
                  </a:lnTo>
                  <a:lnTo>
                    <a:pt x="163295" y="70084"/>
                  </a:lnTo>
                  <a:lnTo>
                    <a:pt x="187123" y="70084"/>
                  </a:lnTo>
                  <a:lnTo>
                    <a:pt x="187123" y="46957"/>
                  </a:lnTo>
                  <a:lnTo>
                    <a:pt x="210251" y="46957"/>
                  </a:lnTo>
                  <a:lnTo>
                    <a:pt x="210251" y="23128"/>
                  </a:lnTo>
                  <a:lnTo>
                    <a:pt x="187123" y="23128"/>
                  </a:lnTo>
                  <a:lnTo>
                    <a:pt x="187123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4694800" y="3742300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4116600" y="4320475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3520900" y="4916200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16"/>
          <p:cNvSpPr txBox="1"/>
          <p:nvPr/>
        </p:nvSpPr>
        <p:spPr>
          <a:xfrm>
            <a:off x="1632075" y="1330704"/>
            <a:ext cx="8009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Recuperare </a:t>
            </a:r>
            <a:r>
              <a:rPr lang="it-IT" sz="19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grosse</a:t>
            </a:r>
            <a:r>
              <a:rPr lang="it-IT" sz="1900" i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it-IT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quantità di dati testuali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16"/>
          <p:cNvSpPr txBox="1"/>
          <p:nvPr/>
        </p:nvSpPr>
        <p:spPr>
          <a:xfrm>
            <a:off x="1632075" y="1792886"/>
            <a:ext cx="846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❏"/>
            </a:pPr>
            <a:r>
              <a:rPr lang="it-IT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Web, libri, social media, repository di codice, dataset di testi (es. </a:t>
            </a:r>
            <a:r>
              <a:rPr lang="it-IT" sz="18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C4</a:t>
            </a:r>
            <a:r>
              <a:rPr lang="it-IT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0" name="Google Shape;390;p16"/>
          <p:cNvGrpSpPr/>
          <p:nvPr/>
        </p:nvGrpSpPr>
        <p:grpSpPr>
          <a:xfrm>
            <a:off x="1183132" y="2392601"/>
            <a:ext cx="286467" cy="286467"/>
            <a:chOff x="1190625" y="238125"/>
            <a:chExt cx="5256275" cy="5256275"/>
          </a:xfrm>
        </p:grpSpPr>
        <p:sp>
          <p:nvSpPr>
            <p:cNvPr id="391" name="Google Shape;391;p16"/>
            <p:cNvSpPr/>
            <p:nvPr/>
          </p:nvSpPr>
          <p:spPr>
            <a:xfrm>
              <a:off x="4694800" y="1412025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116600" y="816300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3520900" y="238125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1190625" y="1990200"/>
              <a:ext cx="5256275" cy="1752125"/>
            </a:xfrm>
            <a:custGeom>
              <a:avLst/>
              <a:gdLst/>
              <a:ahLst/>
              <a:cxnLst/>
              <a:rect l="l" t="t" r="r" b="b"/>
              <a:pathLst>
                <a:path w="210251" h="70085" extrusionOk="0">
                  <a:moveTo>
                    <a:pt x="163295" y="1"/>
                  </a:moveTo>
                  <a:lnTo>
                    <a:pt x="163295" y="23128"/>
                  </a:lnTo>
                  <a:lnTo>
                    <a:pt x="0" y="23128"/>
                  </a:lnTo>
                  <a:lnTo>
                    <a:pt x="0" y="46957"/>
                  </a:lnTo>
                  <a:lnTo>
                    <a:pt x="163295" y="46957"/>
                  </a:lnTo>
                  <a:lnTo>
                    <a:pt x="163295" y="70084"/>
                  </a:lnTo>
                  <a:lnTo>
                    <a:pt x="187123" y="70084"/>
                  </a:lnTo>
                  <a:lnTo>
                    <a:pt x="187123" y="46957"/>
                  </a:lnTo>
                  <a:lnTo>
                    <a:pt x="210251" y="46957"/>
                  </a:lnTo>
                  <a:lnTo>
                    <a:pt x="210251" y="23128"/>
                  </a:lnTo>
                  <a:lnTo>
                    <a:pt x="187123" y="23128"/>
                  </a:lnTo>
                  <a:lnTo>
                    <a:pt x="187123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4694800" y="3742300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4116600" y="4320475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3520900" y="4916200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6"/>
          <p:cNvSpPr txBox="1"/>
          <p:nvPr/>
        </p:nvSpPr>
        <p:spPr>
          <a:xfrm>
            <a:off x="1632075" y="2289554"/>
            <a:ext cx="8009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Preprocess</a:t>
            </a:r>
            <a:r>
              <a:rPr lang="it-IT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dei testi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9" name="Google Shape;399;p16"/>
          <p:cNvSpPr txBox="1"/>
          <p:nvPr/>
        </p:nvSpPr>
        <p:spPr>
          <a:xfrm>
            <a:off x="1632075" y="2720311"/>
            <a:ext cx="846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❏"/>
            </a:pPr>
            <a:r>
              <a:rPr lang="it-IT" sz="18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Tokenizzazione</a:t>
            </a:r>
            <a:r>
              <a:rPr lang="it-IT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+ Embedding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0" name="Google Shape;400;p16"/>
          <p:cNvGrpSpPr/>
          <p:nvPr/>
        </p:nvGrpSpPr>
        <p:grpSpPr>
          <a:xfrm>
            <a:off x="1183132" y="3351451"/>
            <a:ext cx="286467" cy="286467"/>
            <a:chOff x="1190625" y="238125"/>
            <a:chExt cx="5256275" cy="5256275"/>
          </a:xfrm>
        </p:grpSpPr>
        <p:sp>
          <p:nvSpPr>
            <p:cNvPr id="401" name="Google Shape;401;p16"/>
            <p:cNvSpPr/>
            <p:nvPr/>
          </p:nvSpPr>
          <p:spPr>
            <a:xfrm>
              <a:off x="4694800" y="1412025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4116600" y="816300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3520900" y="238125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1190625" y="1990200"/>
              <a:ext cx="5256275" cy="1752125"/>
            </a:xfrm>
            <a:custGeom>
              <a:avLst/>
              <a:gdLst/>
              <a:ahLst/>
              <a:cxnLst/>
              <a:rect l="l" t="t" r="r" b="b"/>
              <a:pathLst>
                <a:path w="210251" h="70085" extrusionOk="0">
                  <a:moveTo>
                    <a:pt x="163295" y="1"/>
                  </a:moveTo>
                  <a:lnTo>
                    <a:pt x="163295" y="23128"/>
                  </a:lnTo>
                  <a:lnTo>
                    <a:pt x="0" y="23128"/>
                  </a:lnTo>
                  <a:lnTo>
                    <a:pt x="0" y="46957"/>
                  </a:lnTo>
                  <a:lnTo>
                    <a:pt x="163295" y="46957"/>
                  </a:lnTo>
                  <a:lnTo>
                    <a:pt x="163295" y="70084"/>
                  </a:lnTo>
                  <a:lnTo>
                    <a:pt x="187123" y="70084"/>
                  </a:lnTo>
                  <a:lnTo>
                    <a:pt x="187123" y="46957"/>
                  </a:lnTo>
                  <a:lnTo>
                    <a:pt x="210251" y="46957"/>
                  </a:lnTo>
                  <a:lnTo>
                    <a:pt x="210251" y="23128"/>
                  </a:lnTo>
                  <a:lnTo>
                    <a:pt x="187123" y="23128"/>
                  </a:lnTo>
                  <a:lnTo>
                    <a:pt x="187123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4694800" y="3742300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4116600" y="4320475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3520900" y="4916200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16"/>
          <p:cNvSpPr txBox="1"/>
          <p:nvPr/>
        </p:nvSpPr>
        <p:spPr>
          <a:xfrm>
            <a:off x="1632075" y="3248404"/>
            <a:ext cx="8009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Riconoscimento di “pattern” nei testi di addestramento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409" name="Google Shape;409;p16"/>
          <p:cNvGrpSpPr/>
          <p:nvPr/>
        </p:nvGrpSpPr>
        <p:grpSpPr>
          <a:xfrm>
            <a:off x="1183132" y="3935201"/>
            <a:ext cx="286467" cy="286467"/>
            <a:chOff x="1190625" y="238125"/>
            <a:chExt cx="5256275" cy="5256275"/>
          </a:xfrm>
        </p:grpSpPr>
        <p:sp>
          <p:nvSpPr>
            <p:cNvPr id="410" name="Google Shape;410;p16"/>
            <p:cNvSpPr/>
            <p:nvPr/>
          </p:nvSpPr>
          <p:spPr>
            <a:xfrm>
              <a:off x="4694800" y="1412025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4116600" y="816300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3520900" y="238125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1190625" y="1990200"/>
              <a:ext cx="5256275" cy="1752125"/>
            </a:xfrm>
            <a:custGeom>
              <a:avLst/>
              <a:gdLst/>
              <a:ahLst/>
              <a:cxnLst/>
              <a:rect l="l" t="t" r="r" b="b"/>
              <a:pathLst>
                <a:path w="210251" h="70085" extrusionOk="0">
                  <a:moveTo>
                    <a:pt x="163295" y="1"/>
                  </a:moveTo>
                  <a:lnTo>
                    <a:pt x="163295" y="23128"/>
                  </a:lnTo>
                  <a:lnTo>
                    <a:pt x="0" y="23128"/>
                  </a:lnTo>
                  <a:lnTo>
                    <a:pt x="0" y="46957"/>
                  </a:lnTo>
                  <a:lnTo>
                    <a:pt x="163295" y="46957"/>
                  </a:lnTo>
                  <a:lnTo>
                    <a:pt x="163295" y="70084"/>
                  </a:lnTo>
                  <a:lnTo>
                    <a:pt x="187123" y="70084"/>
                  </a:lnTo>
                  <a:lnTo>
                    <a:pt x="187123" y="46957"/>
                  </a:lnTo>
                  <a:lnTo>
                    <a:pt x="210251" y="46957"/>
                  </a:lnTo>
                  <a:lnTo>
                    <a:pt x="210251" y="23128"/>
                  </a:lnTo>
                  <a:lnTo>
                    <a:pt x="187123" y="23128"/>
                  </a:lnTo>
                  <a:lnTo>
                    <a:pt x="187123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4694800" y="3742300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4116600" y="4320475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3520900" y="4916200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6"/>
          <p:cNvSpPr txBox="1"/>
          <p:nvPr/>
        </p:nvSpPr>
        <p:spPr>
          <a:xfrm>
            <a:off x="1632075" y="3832154"/>
            <a:ext cx="8009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Generazione di output e </a:t>
            </a:r>
            <a:r>
              <a:rPr lang="it-IT" sz="1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review manuale</a:t>
            </a:r>
            <a:r>
              <a:rPr lang="it-IT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(HITL)</a:t>
            </a:r>
            <a:endParaRPr sz="1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16"/>
          <p:cNvSpPr txBox="1"/>
          <p:nvPr/>
        </p:nvSpPr>
        <p:spPr>
          <a:xfrm>
            <a:off x="1555886" y="4415294"/>
            <a:ext cx="846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16"/>
          <p:cNvSpPr txBox="1"/>
          <p:nvPr/>
        </p:nvSpPr>
        <p:spPr>
          <a:xfrm>
            <a:off x="1632075" y="4283461"/>
            <a:ext cx="8463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it-IT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La generazione avviene in maniera </a:t>
            </a:r>
            <a:r>
              <a:rPr lang="it-IT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statistica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❏"/>
            </a:pPr>
            <a:r>
              <a:rPr lang="it-IT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Bias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0" name="Google Shape;420;p16"/>
          <p:cNvGrpSpPr/>
          <p:nvPr/>
        </p:nvGrpSpPr>
        <p:grpSpPr>
          <a:xfrm>
            <a:off x="1183132" y="5262451"/>
            <a:ext cx="286467" cy="286467"/>
            <a:chOff x="1190625" y="238125"/>
            <a:chExt cx="5256275" cy="5256275"/>
          </a:xfrm>
        </p:grpSpPr>
        <p:sp>
          <p:nvSpPr>
            <p:cNvPr id="421" name="Google Shape;421;p16"/>
            <p:cNvSpPr/>
            <p:nvPr/>
          </p:nvSpPr>
          <p:spPr>
            <a:xfrm>
              <a:off x="4694800" y="1412025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4116600" y="816300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3520900" y="238125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1190625" y="1990200"/>
              <a:ext cx="5256275" cy="1752125"/>
            </a:xfrm>
            <a:custGeom>
              <a:avLst/>
              <a:gdLst/>
              <a:ahLst/>
              <a:cxnLst/>
              <a:rect l="l" t="t" r="r" b="b"/>
              <a:pathLst>
                <a:path w="210251" h="70085" extrusionOk="0">
                  <a:moveTo>
                    <a:pt x="163295" y="1"/>
                  </a:moveTo>
                  <a:lnTo>
                    <a:pt x="163295" y="23128"/>
                  </a:lnTo>
                  <a:lnTo>
                    <a:pt x="0" y="23128"/>
                  </a:lnTo>
                  <a:lnTo>
                    <a:pt x="0" y="46957"/>
                  </a:lnTo>
                  <a:lnTo>
                    <a:pt x="163295" y="46957"/>
                  </a:lnTo>
                  <a:lnTo>
                    <a:pt x="163295" y="70084"/>
                  </a:lnTo>
                  <a:lnTo>
                    <a:pt x="187123" y="70084"/>
                  </a:lnTo>
                  <a:lnTo>
                    <a:pt x="187123" y="46957"/>
                  </a:lnTo>
                  <a:lnTo>
                    <a:pt x="210251" y="46957"/>
                  </a:lnTo>
                  <a:lnTo>
                    <a:pt x="210251" y="23128"/>
                  </a:lnTo>
                  <a:lnTo>
                    <a:pt x="187123" y="23128"/>
                  </a:lnTo>
                  <a:lnTo>
                    <a:pt x="187123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4694800" y="3742300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4116600" y="4320475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3520900" y="4916200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16"/>
          <p:cNvSpPr txBox="1"/>
          <p:nvPr/>
        </p:nvSpPr>
        <p:spPr>
          <a:xfrm>
            <a:off x="1632075" y="5150891"/>
            <a:ext cx="8009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Continuous learning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"/>
          <p:cNvSpPr txBox="1">
            <a:spLocks noGrp="1"/>
          </p:cNvSpPr>
          <p:nvPr>
            <p:ph type="title" idx="4294967295"/>
          </p:nvPr>
        </p:nvSpPr>
        <p:spPr>
          <a:xfrm>
            <a:off x="1113285" y="475567"/>
            <a:ext cx="101298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4500" b="1">
                <a:latin typeface="Roboto"/>
                <a:ea typeface="Roboto"/>
                <a:cs typeface="Roboto"/>
                <a:sym typeface="Roboto"/>
              </a:rPr>
              <a:t>Proprietà principali di un LLM</a:t>
            </a:r>
            <a:endParaRPr sz="4500" b="1">
              <a:solidFill>
                <a:srgbClr val="1719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4" name="Google Shape;434;p17"/>
          <p:cNvGrpSpPr/>
          <p:nvPr/>
        </p:nvGrpSpPr>
        <p:grpSpPr>
          <a:xfrm>
            <a:off x="1103651" y="1725091"/>
            <a:ext cx="286467" cy="286467"/>
            <a:chOff x="1190625" y="238125"/>
            <a:chExt cx="5256275" cy="5256275"/>
          </a:xfrm>
        </p:grpSpPr>
        <p:sp>
          <p:nvSpPr>
            <p:cNvPr id="435" name="Google Shape;435;p17"/>
            <p:cNvSpPr/>
            <p:nvPr/>
          </p:nvSpPr>
          <p:spPr>
            <a:xfrm>
              <a:off x="4694800" y="1412025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4116600" y="816300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520900" y="238125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1190625" y="1990200"/>
              <a:ext cx="5256275" cy="1752125"/>
            </a:xfrm>
            <a:custGeom>
              <a:avLst/>
              <a:gdLst/>
              <a:ahLst/>
              <a:cxnLst/>
              <a:rect l="l" t="t" r="r" b="b"/>
              <a:pathLst>
                <a:path w="210251" h="70085" extrusionOk="0">
                  <a:moveTo>
                    <a:pt x="163295" y="1"/>
                  </a:moveTo>
                  <a:lnTo>
                    <a:pt x="163295" y="23128"/>
                  </a:lnTo>
                  <a:lnTo>
                    <a:pt x="0" y="23128"/>
                  </a:lnTo>
                  <a:lnTo>
                    <a:pt x="0" y="46957"/>
                  </a:lnTo>
                  <a:lnTo>
                    <a:pt x="163295" y="46957"/>
                  </a:lnTo>
                  <a:lnTo>
                    <a:pt x="163295" y="70084"/>
                  </a:lnTo>
                  <a:lnTo>
                    <a:pt x="187123" y="70084"/>
                  </a:lnTo>
                  <a:lnTo>
                    <a:pt x="187123" y="46957"/>
                  </a:lnTo>
                  <a:lnTo>
                    <a:pt x="210251" y="46957"/>
                  </a:lnTo>
                  <a:lnTo>
                    <a:pt x="210251" y="23128"/>
                  </a:lnTo>
                  <a:lnTo>
                    <a:pt x="187123" y="23128"/>
                  </a:lnTo>
                  <a:lnTo>
                    <a:pt x="187123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4694800" y="3742300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4116600" y="4320475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520900" y="4916200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17"/>
          <p:cNvSpPr txBox="1"/>
          <p:nvPr/>
        </p:nvSpPr>
        <p:spPr>
          <a:xfrm>
            <a:off x="1552594" y="1622044"/>
            <a:ext cx="8009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Context Window</a:t>
            </a:r>
            <a:r>
              <a:rPr lang="it-IT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 </a:t>
            </a:r>
            <a:r>
              <a:rPr lang="it-IT" sz="1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History size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3" name="Google Shape;443;p17"/>
          <p:cNvSpPr txBox="1"/>
          <p:nvPr/>
        </p:nvSpPr>
        <p:spPr>
          <a:xfrm>
            <a:off x="1552594" y="2129001"/>
            <a:ext cx="84630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❏"/>
            </a:pPr>
            <a:r>
              <a:rPr lang="it-IT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La quantità di testo già generato che l’LLM “ricorda” quando genera nuovo testo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444" name="Google Shape;444;p17"/>
          <p:cNvGrpSpPr/>
          <p:nvPr/>
        </p:nvGrpSpPr>
        <p:grpSpPr>
          <a:xfrm>
            <a:off x="1103651" y="3255891"/>
            <a:ext cx="286467" cy="286467"/>
            <a:chOff x="1190625" y="238125"/>
            <a:chExt cx="5256275" cy="5256275"/>
          </a:xfrm>
        </p:grpSpPr>
        <p:sp>
          <p:nvSpPr>
            <p:cNvPr id="445" name="Google Shape;445;p17"/>
            <p:cNvSpPr/>
            <p:nvPr/>
          </p:nvSpPr>
          <p:spPr>
            <a:xfrm>
              <a:off x="4694800" y="1412025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4116600" y="816300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3520900" y="238125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1190625" y="1990200"/>
              <a:ext cx="5256275" cy="1752125"/>
            </a:xfrm>
            <a:custGeom>
              <a:avLst/>
              <a:gdLst/>
              <a:ahLst/>
              <a:cxnLst/>
              <a:rect l="l" t="t" r="r" b="b"/>
              <a:pathLst>
                <a:path w="210251" h="70085" extrusionOk="0">
                  <a:moveTo>
                    <a:pt x="163295" y="1"/>
                  </a:moveTo>
                  <a:lnTo>
                    <a:pt x="163295" y="23128"/>
                  </a:lnTo>
                  <a:lnTo>
                    <a:pt x="0" y="23128"/>
                  </a:lnTo>
                  <a:lnTo>
                    <a:pt x="0" y="46957"/>
                  </a:lnTo>
                  <a:lnTo>
                    <a:pt x="163295" y="46957"/>
                  </a:lnTo>
                  <a:lnTo>
                    <a:pt x="163295" y="70084"/>
                  </a:lnTo>
                  <a:lnTo>
                    <a:pt x="187123" y="70084"/>
                  </a:lnTo>
                  <a:lnTo>
                    <a:pt x="187123" y="46957"/>
                  </a:lnTo>
                  <a:lnTo>
                    <a:pt x="210251" y="46957"/>
                  </a:lnTo>
                  <a:lnTo>
                    <a:pt x="210251" y="23128"/>
                  </a:lnTo>
                  <a:lnTo>
                    <a:pt x="187123" y="23128"/>
                  </a:lnTo>
                  <a:lnTo>
                    <a:pt x="187123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4694800" y="3742300"/>
              <a:ext cx="578200" cy="578200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4116600" y="4320475"/>
              <a:ext cx="578225" cy="595750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520900" y="4916200"/>
              <a:ext cx="595725" cy="578200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17"/>
          <p:cNvSpPr txBox="1"/>
          <p:nvPr/>
        </p:nvSpPr>
        <p:spPr>
          <a:xfrm>
            <a:off x="1552594" y="3152844"/>
            <a:ext cx="8009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Temperatura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53" name="Google Shape;453;p17"/>
          <p:cNvSpPr txBox="1"/>
          <p:nvPr/>
        </p:nvSpPr>
        <p:spPr>
          <a:xfrm>
            <a:off x="1552594" y="3659801"/>
            <a:ext cx="84630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❏"/>
            </a:pPr>
            <a:r>
              <a:rPr lang="it-IT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Compresa fra 0 e 1, se alta rende più “creative” le risposte, se bassa rende più “deterministiche” le risposte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8"/>
          <p:cNvSpPr txBox="1">
            <a:spLocks noGrp="1"/>
          </p:cNvSpPr>
          <p:nvPr>
            <p:ph type="title" idx="4294967295"/>
          </p:nvPr>
        </p:nvSpPr>
        <p:spPr>
          <a:xfrm>
            <a:off x="1081047" y="477969"/>
            <a:ext cx="101298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4500" b="1">
                <a:latin typeface="Roboto"/>
                <a:ea typeface="Roboto"/>
                <a:cs typeface="Roboto"/>
                <a:sym typeface="Roboto"/>
              </a:rPr>
              <a:t>Limiti degli LLM</a:t>
            </a:r>
            <a:endParaRPr sz="4500" b="1">
              <a:solidFill>
                <a:srgbClr val="1719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18"/>
          <p:cNvSpPr txBox="1"/>
          <p:nvPr/>
        </p:nvSpPr>
        <p:spPr>
          <a:xfrm>
            <a:off x="1080969" y="2960780"/>
            <a:ext cx="2904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23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Knowledge </a:t>
            </a:r>
            <a:endParaRPr sz="23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23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Cutoff</a:t>
            </a:r>
            <a:endParaRPr sz="1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18"/>
          <p:cNvSpPr txBox="1"/>
          <p:nvPr/>
        </p:nvSpPr>
        <p:spPr>
          <a:xfrm>
            <a:off x="4459167" y="2960780"/>
            <a:ext cx="2415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23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Hallucinations</a:t>
            </a:r>
            <a:endParaRPr sz="1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18"/>
          <p:cNvSpPr txBox="1"/>
          <p:nvPr/>
        </p:nvSpPr>
        <p:spPr>
          <a:xfrm>
            <a:off x="7819546" y="2960780"/>
            <a:ext cx="3034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23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Conoscenza di dominio assente</a:t>
            </a:r>
            <a:endParaRPr sz="1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18"/>
          <p:cNvSpPr txBox="1"/>
          <p:nvPr/>
        </p:nvSpPr>
        <p:spPr>
          <a:xfrm>
            <a:off x="1081047" y="3742614"/>
            <a:ext cx="2814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it-IT" sz="17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Non conoscono fatti avvenuti </a:t>
            </a:r>
            <a:r>
              <a:rPr lang="it-IT" sz="17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dopo</a:t>
            </a:r>
            <a:r>
              <a:rPr lang="it-IT" sz="17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il loro addestramento (e </a:t>
            </a:r>
            <a:r>
              <a:rPr lang="it-IT" sz="17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 possono cercare sul web</a:t>
            </a:r>
            <a:r>
              <a:rPr lang="it-IT" sz="17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63" name="Google Shape;463;p18"/>
          <p:cNvSpPr txBox="1"/>
          <p:nvPr/>
        </p:nvSpPr>
        <p:spPr>
          <a:xfrm>
            <a:off x="7819547" y="3742614"/>
            <a:ext cx="2904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it-IT" sz="17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Non possono rispondere a domande che richiedano </a:t>
            </a:r>
            <a:r>
              <a:rPr lang="it-IT" sz="17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conoscenze specifiche</a:t>
            </a:r>
            <a:r>
              <a:rPr lang="it-IT" sz="17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 documenti particolari</a:t>
            </a: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64" name="Google Shape;464;p18"/>
          <p:cNvSpPr txBox="1"/>
          <p:nvPr/>
        </p:nvSpPr>
        <p:spPr>
          <a:xfrm>
            <a:off x="4459172" y="3742614"/>
            <a:ext cx="2904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it-IT" sz="17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La loro </a:t>
            </a:r>
            <a:r>
              <a:rPr lang="it-IT" sz="17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creatività</a:t>
            </a:r>
            <a:r>
              <a:rPr lang="it-IT" sz="17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può ritorcersi loro contro producendo informazioni </a:t>
            </a:r>
            <a:r>
              <a:rPr lang="it-IT" sz="17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sz="17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465" name="Google Shape;465;p18"/>
          <p:cNvGrpSpPr/>
          <p:nvPr/>
        </p:nvGrpSpPr>
        <p:grpSpPr>
          <a:xfrm>
            <a:off x="1210186" y="1678776"/>
            <a:ext cx="1159639" cy="1159639"/>
            <a:chOff x="1365900" y="1723700"/>
            <a:chExt cx="1363800" cy="1363800"/>
          </a:xfrm>
        </p:grpSpPr>
        <p:sp>
          <p:nvSpPr>
            <p:cNvPr id="466" name="Google Shape;466;p18"/>
            <p:cNvSpPr/>
            <p:nvPr/>
          </p:nvSpPr>
          <p:spPr>
            <a:xfrm>
              <a:off x="1365900" y="1723700"/>
              <a:ext cx="1363800" cy="1363800"/>
            </a:xfrm>
            <a:prstGeom prst="rect">
              <a:avLst/>
            </a:prstGeom>
            <a:solidFill>
              <a:srgbClr val="2D5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7" name="Google Shape;467;p18"/>
            <p:cNvGrpSpPr/>
            <p:nvPr/>
          </p:nvGrpSpPr>
          <p:grpSpPr>
            <a:xfrm>
              <a:off x="1593518" y="2005607"/>
              <a:ext cx="908563" cy="799986"/>
              <a:chOff x="834400" y="238125"/>
              <a:chExt cx="5961700" cy="5249250"/>
            </a:xfrm>
          </p:grpSpPr>
          <p:sp>
            <p:nvSpPr>
              <p:cNvPr id="468" name="Google Shape;468;p18"/>
              <p:cNvSpPr/>
              <p:nvPr/>
            </p:nvSpPr>
            <p:spPr>
              <a:xfrm>
                <a:off x="834400" y="238125"/>
                <a:ext cx="4704400" cy="4295775"/>
              </a:xfrm>
              <a:custGeom>
                <a:avLst/>
                <a:gdLst/>
                <a:ahLst/>
                <a:cxnLst/>
                <a:rect l="l" t="t" r="r" b="b"/>
                <a:pathLst>
                  <a:path w="188176" h="171831" extrusionOk="0">
                    <a:moveTo>
                      <a:pt x="16345" y="0"/>
                    </a:moveTo>
                    <a:lnTo>
                      <a:pt x="171830" y="0"/>
                    </a:lnTo>
                    <a:lnTo>
                      <a:pt x="171830" y="16345"/>
                    </a:lnTo>
                    <a:lnTo>
                      <a:pt x="16345" y="16345"/>
                    </a:lnTo>
                    <a:close/>
                    <a:moveTo>
                      <a:pt x="171830" y="53645"/>
                    </a:moveTo>
                    <a:lnTo>
                      <a:pt x="171830" y="16345"/>
                    </a:lnTo>
                    <a:lnTo>
                      <a:pt x="188175" y="16345"/>
                    </a:lnTo>
                    <a:lnTo>
                      <a:pt x="188175" y="155905"/>
                    </a:lnTo>
                    <a:lnTo>
                      <a:pt x="171830" y="155905"/>
                    </a:lnTo>
                    <a:lnTo>
                      <a:pt x="171830" y="69990"/>
                    </a:lnTo>
                    <a:lnTo>
                      <a:pt x="16345" y="69990"/>
                    </a:lnTo>
                    <a:lnTo>
                      <a:pt x="16345" y="155905"/>
                    </a:lnTo>
                    <a:lnTo>
                      <a:pt x="0" y="155905"/>
                    </a:lnTo>
                    <a:lnTo>
                      <a:pt x="0" y="16345"/>
                    </a:lnTo>
                    <a:lnTo>
                      <a:pt x="16345" y="16345"/>
                    </a:lnTo>
                    <a:lnTo>
                      <a:pt x="16345" y="53645"/>
                    </a:lnTo>
                    <a:lnTo>
                      <a:pt x="171830" y="53645"/>
                    </a:lnTo>
                    <a:close/>
                    <a:moveTo>
                      <a:pt x="171830" y="155905"/>
                    </a:moveTo>
                    <a:lnTo>
                      <a:pt x="171830" y="171831"/>
                    </a:lnTo>
                    <a:lnTo>
                      <a:pt x="16345" y="171831"/>
                    </a:lnTo>
                    <a:lnTo>
                      <a:pt x="16345" y="155905"/>
                    </a:lnTo>
                    <a:close/>
                    <a:moveTo>
                      <a:pt x="112738" y="26822"/>
                    </a:moveTo>
                    <a:lnTo>
                      <a:pt x="129082" y="26822"/>
                    </a:lnTo>
                    <a:lnTo>
                      <a:pt x="129082" y="43167"/>
                    </a:lnTo>
                    <a:lnTo>
                      <a:pt x="112738" y="43167"/>
                    </a:lnTo>
                    <a:close/>
                    <a:moveTo>
                      <a:pt x="129082" y="85916"/>
                    </a:moveTo>
                    <a:lnTo>
                      <a:pt x="26822" y="85916"/>
                    </a:lnTo>
                    <a:lnTo>
                      <a:pt x="26822" y="102260"/>
                    </a:lnTo>
                    <a:lnTo>
                      <a:pt x="129082" y="102260"/>
                    </a:lnTo>
                    <a:close/>
                    <a:moveTo>
                      <a:pt x="26822" y="112738"/>
                    </a:moveTo>
                    <a:lnTo>
                      <a:pt x="91363" y="112738"/>
                    </a:lnTo>
                    <a:lnTo>
                      <a:pt x="91363" y="129083"/>
                    </a:lnTo>
                    <a:lnTo>
                      <a:pt x="26822" y="129083"/>
                    </a:lnTo>
                    <a:close/>
                    <a:moveTo>
                      <a:pt x="155905" y="26822"/>
                    </a:moveTo>
                    <a:lnTo>
                      <a:pt x="139560" y="26822"/>
                    </a:lnTo>
                    <a:lnTo>
                      <a:pt x="139560" y="43167"/>
                    </a:lnTo>
                    <a:lnTo>
                      <a:pt x="155905" y="4316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8"/>
              <p:cNvSpPr/>
              <p:nvPr/>
            </p:nvSpPr>
            <p:spPr>
              <a:xfrm>
                <a:off x="3904275" y="2606025"/>
                <a:ext cx="2891825" cy="2881350"/>
              </a:xfrm>
              <a:custGeom>
                <a:avLst/>
                <a:gdLst/>
                <a:ahLst/>
                <a:cxnLst/>
                <a:rect l="l" t="t" r="r" b="b"/>
                <a:pathLst>
                  <a:path w="115673" h="115254" extrusionOk="0">
                    <a:moveTo>
                      <a:pt x="38558" y="1"/>
                    </a:moveTo>
                    <a:lnTo>
                      <a:pt x="38558" y="7544"/>
                    </a:lnTo>
                    <a:lnTo>
                      <a:pt x="23051" y="7544"/>
                    </a:lnTo>
                    <a:lnTo>
                      <a:pt x="23051" y="15088"/>
                    </a:lnTo>
                    <a:lnTo>
                      <a:pt x="15508" y="15088"/>
                    </a:lnTo>
                    <a:lnTo>
                      <a:pt x="15508" y="23051"/>
                    </a:lnTo>
                    <a:lnTo>
                      <a:pt x="7964" y="23051"/>
                    </a:lnTo>
                    <a:lnTo>
                      <a:pt x="7964" y="38139"/>
                    </a:lnTo>
                    <a:lnTo>
                      <a:pt x="1" y="38139"/>
                    </a:lnTo>
                    <a:lnTo>
                      <a:pt x="1" y="76696"/>
                    </a:lnTo>
                    <a:lnTo>
                      <a:pt x="7964" y="76696"/>
                    </a:lnTo>
                    <a:lnTo>
                      <a:pt x="7964" y="92203"/>
                    </a:lnTo>
                    <a:lnTo>
                      <a:pt x="15508" y="92203"/>
                    </a:lnTo>
                    <a:lnTo>
                      <a:pt x="15508" y="99746"/>
                    </a:lnTo>
                    <a:lnTo>
                      <a:pt x="23051" y="99746"/>
                    </a:lnTo>
                    <a:lnTo>
                      <a:pt x="23051" y="107709"/>
                    </a:lnTo>
                    <a:lnTo>
                      <a:pt x="38558" y="107709"/>
                    </a:lnTo>
                    <a:lnTo>
                      <a:pt x="38558" y="115253"/>
                    </a:lnTo>
                    <a:lnTo>
                      <a:pt x="77115" y="115253"/>
                    </a:lnTo>
                    <a:lnTo>
                      <a:pt x="77115" y="107709"/>
                    </a:lnTo>
                    <a:lnTo>
                      <a:pt x="92622" y="107709"/>
                    </a:lnTo>
                    <a:lnTo>
                      <a:pt x="92622" y="99746"/>
                    </a:lnTo>
                    <a:lnTo>
                      <a:pt x="100165" y="99746"/>
                    </a:lnTo>
                    <a:lnTo>
                      <a:pt x="100165" y="92203"/>
                    </a:lnTo>
                    <a:lnTo>
                      <a:pt x="108128" y="92203"/>
                    </a:lnTo>
                    <a:lnTo>
                      <a:pt x="108128" y="76696"/>
                    </a:lnTo>
                    <a:lnTo>
                      <a:pt x="115672" y="76696"/>
                    </a:lnTo>
                    <a:lnTo>
                      <a:pt x="115672" y="38139"/>
                    </a:lnTo>
                    <a:lnTo>
                      <a:pt x="108128" y="38139"/>
                    </a:lnTo>
                    <a:lnTo>
                      <a:pt x="108128" y="23051"/>
                    </a:lnTo>
                    <a:lnTo>
                      <a:pt x="100165" y="23051"/>
                    </a:lnTo>
                    <a:lnTo>
                      <a:pt x="100165" y="15088"/>
                    </a:lnTo>
                    <a:lnTo>
                      <a:pt x="92622" y="15088"/>
                    </a:lnTo>
                    <a:lnTo>
                      <a:pt x="92622" y="7544"/>
                    </a:lnTo>
                    <a:lnTo>
                      <a:pt x="77115" y="7544"/>
                    </a:lnTo>
                    <a:lnTo>
                      <a:pt x="771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8"/>
              <p:cNvSpPr/>
              <p:nvPr/>
            </p:nvSpPr>
            <p:spPr>
              <a:xfrm>
                <a:off x="4480550" y="3758550"/>
                <a:ext cx="1739275" cy="576300"/>
              </a:xfrm>
              <a:custGeom>
                <a:avLst/>
                <a:gdLst/>
                <a:ahLst/>
                <a:cxnLst/>
                <a:rect l="l" t="t" r="r" b="b"/>
                <a:pathLst>
                  <a:path w="69571" h="23052" extrusionOk="0">
                    <a:moveTo>
                      <a:pt x="0" y="1"/>
                    </a:moveTo>
                    <a:lnTo>
                      <a:pt x="0" y="7544"/>
                    </a:lnTo>
                    <a:lnTo>
                      <a:pt x="0" y="15507"/>
                    </a:lnTo>
                    <a:lnTo>
                      <a:pt x="0" y="23051"/>
                    </a:lnTo>
                    <a:lnTo>
                      <a:pt x="69571" y="23051"/>
                    </a:lnTo>
                    <a:lnTo>
                      <a:pt x="69571" y="15507"/>
                    </a:lnTo>
                    <a:lnTo>
                      <a:pt x="69571" y="7544"/>
                    </a:lnTo>
                    <a:lnTo>
                      <a:pt x="69571" y="1"/>
                    </a:lnTo>
                    <a:close/>
                  </a:path>
                </a:pathLst>
              </a:custGeom>
              <a:solidFill>
                <a:srgbClr val="004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18"/>
          <p:cNvGrpSpPr/>
          <p:nvPr/>
        </p:nvGrpSpPr>
        <p:grpSpPr>
          <a:xfrm>
            <a:off x="7901261" y="1678359"/>
            <a:ext cx="1159639" cy="1159639"/>
            <a:chOff x="7560013" y="1672538"/>
            <a:chExt cx="1363800" cy="1363800"/>
          </a:xfrm>
        </p:grpSpPr>
        <p:sp>
          <p:nvSpPr>
            <p:cNvPr id="472" name="Google Shape;472;p18"/>
            <p:cNvSpPr/>
            <p:nvPr/>
          </p:nvSpPr>
          <p:spPr>
            <a:xfrm>
              <a:off x="7560013" y="1672538"/>
              <a:ext cx="1363800" cy="1363800"/>
            </a:xfrm>
            <a:prstGeom prst="rect">
              <a:avLst/>
            </a:prstGeom>
            <a:solidFill>
              <a:srgbClr val="00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3" name="Google Shape;473;p18"/>
            <p:cNvGrpSpPr/>
            <p:nvPr/>
          </p:nvGrpSpPr>
          <p:grpSpPr>
            <a:xfrm>
              <a:off x="7866089" y="1978614"/>
              <a:ext cx="751647" cy="751647"/>
              <a:chOff x="1190625" y="238125"/>
              <a:chExt cx="5256275" cy="5256275"/>
            </a:xfrm>
          </p:grpSpPr>
          <p:sp>
            <p:nvSpPr>
              <p:cNvPr id="474" name="Google Shape;474;p18"/>
              <p:cNvSpPr/>
              <p:nvPr/>
            </p:nvSpPr>
            <p:spPr>
              <a:xfrm>
                <a:off x="1873925" y="921425"/>
                <a:ext cx="350450" cy="350450"/>
              </a:xfrm>
              <a:custGeom>
                <a:avLst/>
                <a:gdLst/>
                <a:ahLst/>
                <a:cxnLst/>
                <a:rect l="l" t="t" r="r" b="b"/>
                <a:pathLst>
                  <a:path w="14018" h="14018" extrusionOk="0">
                    <a:moveTo>
                      <a:pt x="1" y="1"/>
                    </a:moveTo>
                    <a:lnTo>
                      <a:pt x="1" y="14017"/>
                    </a:lnTo>
                    <a:lnTo>
                      <a:pt x="14017" y="14017"/>
                    </a:lnTo>
                    <a:lnTo>
                      <a:pt x="14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8"/>
              <p:cNvSpPr/>
              <p:nvPr/>
            </p:nvSpPr>
            <p:spPr>
              <a:xfrm>
                <a:off x="2907650" y="238125"/>
                <a:ext cx="1822200" cy="350425"/>
              </a:xfrm>
              <a:custGeom>
                <a:avLst/>
                <a:gdLst/>
                <a:ahLst/>
                <a:cxnLst/>
                <a:rect l="l" t="t" r="r" b="b"/>
                <a:pathLst>
                  <a:path w="72888" h="14017" extrusionOk="0">
                    <a:moveTo>
                      <a:pt x="1" y="0"/>
                    </a:moveTo>
                    <a:lnTo>
                      <a:pt x="1" y="14017"/>
                    </a:lnTo>
                    <a:lnTo>
                      <a:pt x="72888" y="14017"/>
                    </a:lnTo>
                    <a:lnTo>
                      <a:pt x="728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2224350" y="588525"/>
                <a:ext cx="683325" cy="332925"/>
              </a:xfrm>
              <a:custGeom>
                <a:avLst/>
                <a:gdLst/>
                <a:ahLst/>
                <a:cxnLst/>
                <a:rect l="l" t="t" r="r" b="b"/>
                <a:pathLst>
                  <a:path w="27333" h="13317" extrusionOk="0">
                    <a:moveTo>
                      <a:pt x="0" y="1"/>
                    </a:moveTo>
                    <a:lnTo>
                      <a:pt x="0" y="13317"/>
                    </a:lnTo>
                    <a:lnTo>
                      <a:pt x="27333" y="13317"/>
                    </a:lnTo>
                    <a:lnTo>
                      <a:pt x="273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8"/>
              <p:cNvSpPr/>
              <p:nvPr/>
            </p:nvSpPr>
            <p:spPr>
              <a:xfrm>
                <a:off x="4729825" y="588525"/>
                <a:ext cx="683350" cy="332925"/>
              </a:xfrm>
              <a:custGeom>
                <a:avLst/>
                <a:gdLst/>
                <a:ahLst/>
                <a:cxnLst/>
                <a:rect l="l" t="t" r="r" b="b"/>
                <a:pathLst>
                  <a:path w="27334" h="13317" extrusionOk="0">
                    <a:moveTo>
                      <a:pt x="1" y="1"/>
                    </a:moveTo>
                    <a:lnTo>
                      <a:pt x="1" y="13317"/>
                    </a:lnTo>
                    <a:lnTo>
                      <a:pt x="27334" y="13317"/>
                    </a:lnTo>
                    <a:lnTo>
                      <a:pt x="273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8"/>
              <p:cNvSpPr/>
              <p:nvPr/>
            </p:nvSpPr>
            <p:spPr>
              <a:xfrm>
                <a:off x="5413150" y="921425"/>
                <a:ext cx="350450" cy="350450"/>
              </a:xfrm>
              <a:custGeom>
                <a:avLst/>
                <a:gdLst/>
                <a:ahLst/>
                <a:cxnLst/>
                <a:rect l="l" t="t" r="r" b="b"/>
                <a:pathLst>
                  <a:path w="14018" h="14018" extrusionOk="0">
                    <a:moveTo>
                      <a:pt x="1" y="1"/>
                    </a:moveTo>
                    <a:lnTo>
                      <a:pt x="1" y="14017"/>
                    </a:lnTo>
                    <a:lnTo>
                      <a:pt x="14017" y="14017"/>
                    </a:lnTo>
                    <a:lnTo>
                      <a:pt x="14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5763575" y="1271850"/>
                <a:ext cx="332925" cy="683325"/>
              </a:xfrm>
              <a:custGeom>
                <a:avLst/>
                <a:gdLst/>
                <a:ahLst/>
                <a:cxnLst/>
                <a:rect l="l" t="t" r="r" b="b"/>
                <a:pathLst>
                  <a:path w="13317" h="27333" extrusionOk="0">
                    <a:moveTo>
                      <a:pt x="0" y="0"/>
                    </a:moveTo>
                    <a:lnTo>
                      <a:pt x="0" y="27333"/>
                    </a:lnTo>
                    <a:lnTo>
                      <a:pt x="13316" y="27333"/>
                    </a:lnTo>
                    <a:lnTo>
                      <a:pt x="133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8"/>
              <p:cNvSpPr/>
              <p:nvPr/>
            </p:nvSpPr>
            <p:spPr>
              <a:xfrm>
                <a:off x="6096475" y="1955150"/>
                <a:ext cx="350425" cy="1822200"/>
              </a:xfrm>
              <a:custGeom>
                <a:avLst/>
                <a:gdLst/>
                <a:ahLst/>
                <a:cxnLst/>
                <a:rect l="l" t="t" r="r" b="b"/>
                <a:pathLst>
                  <a:path w="14017" h="72888" extrusionOk="0">
                    <a:moveTo>
                      <a:pt x="0" y="1"/>
                    </a:moveTo>
                    <a:lnTo>
                      <a:pt x="0" y="72888"/>
                    </a:lnTo>
                    <a:lnTo>
                      <a:pt x="14017" y="72888"/>
                    </a:lnTo>
                    <a:lnTo>
                      <a:pt x="14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8"/>
              <p:cNvSpPr/>
              <p:nvPr/>
            </p:nvSpPr>
            <p:spPr>
              <a:xfrm>
                <a:off x="5763575" y="3777325"/>
                <a:ext cx="332925" cy="683350"/>
              </a:xfrm>
              <a:custGeom>
                <a:avLst/>
                <a:gdLst/>
                <a:ahLst/>
                <a:cxnLst/>
                <a:rect l="l" t="t" r="r" b="b"/>
                <a:pathLst>
                  <a:path w="13317" h="27334" extrusionOk="0">
                    <a:moveTo>
                      <a:pt x="0" y="1"/>
                    </a:moveTo>
                    <a:lnTo>
                      <a:pt x="0" y="27334"/>
                    </a:lnTo>
                    <a:lnTo>
                      <a:pt x="13316" y="27334"/>
                    </a:lnTo>
                    <a:lnTo>
                      <a:pt x="133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1523500" y="1271850"/>
                <a:ext cx="350450" cy="683325"/>
              </a:xfrm>
              <a:custGeom>
                <a:avLst/>
                <a:gdLst/>
                <a:ahLst/>
                <a:cxnLst/>
                <a:rect l="l" t="t" r="r" b="b"/>
                <a:pathLst>
                  <a:path w="14018" h="27333" extrusionOk="0">
                    <a:moveTo>
                      <a:pt x="1" y="0"/>
                    </a:moveTo>
                    <a:lnTo>
                      <a:pt x="1" y="27333"/>
                    </a:lnTo>
                    <a:lnTo>
                      <a:pt x="14018" y="27333"/>
                    </a:lnTo>
                    <a:lnTo>
                      <a:pt x="140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8"/>
              <p:cNvSpPr/>
              <p:nvPr/>
            </p:nvSpPr>
            <p:spPr>
              <a:xfrm>
                <a:off x="1190625" y="1955150"/>
                <a:ext cx="350425" cy="1822200"/>
              </a:xfrm>
              <a:custGeom>
                <a:avLst/>
                <a:gdLst/>
                <a:ahLst/>
                <a:cxnLst/>
                <a:rect l="l" t="t" r="r" b="b"/>
                <a:pathLst>
                  <a:path w="14017" h="72888" extrusionOk="0">
                    <a:moveTo>
                      <a:pt x="0" y="1"/>
                    </a:moveTo>
                    <a:lnTo>
                      <a:pt x="0" y="72888"/>
                    </a:lnTo>
                    <a:lnTo>
                      <a:pt x="14017" y="72888"/>
                    </a:lnTo>
                    <a:lnTo>
                      <a:pt x="14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8"/>
              <p:cNvSpPr/>
              <p:nvPr/>
            </p:nvSpPr>
            <p:spPr>
              <a:xfrm>
                <a:off x="1873925" y="4460650"/>
                <a:ext cx="350450" cy="350450"/>
              </a:xfrm>
              <a:custGeom>
                <a:avLst/>
                <a:gdLst/>
                <a:ahLst/>
                <a:cxnLst/>
                <a:rect l="l" t="t" r="r" b="b"/>
                <a:pathLst>
                  <a:path w="14018" h="14018" extrusionOk="0">
                    <a:moveTo>
                      <a:pt x="1" y="1"/>
                    </a:moveTo>
                    <a:lnTo>
                      <a:pt x="1" y="14017"/>
                    </a:lnTo>
                    <a:lnTo>
                      <a:pt x="14017" y="14017"/>
                    </a:lnTo>
                    <a:lnTo>
                      <a:pt x="14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1523500" y="3777325"/>
                <a:ext cx="350450" cy="683350"/>
              </a:xfrm>
              <a:custGeom>
                <a:avLst/>
                <a:gdLst/>
                <a:ahLst/>
                <a:cxnLst/>
                <a:rect l="l" t="t" r="r" b="b"/>
                <a:pathLst>
                  <a:path w="14018" h="27334" extrusionOk="0">
                    <a:moveTo>
                      <a:pt x="1" y="1"/>
                    </a:moveTo>
                    <a:lnTo>
                      <a:pt x="1" y="27334"/>
                    </a:lnTo>
                    <a:lnTo>
                      <a:pt x="14018" y="27334"/>
                    </a:lnTo>
                    <a:lnTo>
                      <a:pt x="140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8"/>
              <p:cNvSpPr/>
              <p:nvPr/>
            </p:nvSpPr>
            <p:spPr>
              <a:xfrm>
                <a:off x="2907650" y="5143975"/>
                <a:ext cx="1822200" cy="350425"/>
              </a:xfrm>
              <a:custGeom>
                <a:avLst/>
                <a:gdLst/>
                <a:ahLst/>
                <a:cxnLst/>
                <a:rect l="l" t="t" r="r" b="b"/>
                <a:pathLst>
                  <a:path w="72888" h="14017" extrusionOk="0">
                    <a:moveTo>
                      <a:pt x="1" y="0"/>
                    </a:moveTo>
                    <a:lnTo>
                      <a:pt x="1" y="14017"/>
                    </a:lnTo>
                    <a:lnTo>
                      <a:pt x="72888" y="14017"/>
                    </a:lnTo>
                    <a:lnTo>
                      <a:pt x="728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8"/>
              <p:cNvSpPr/>
              <p:nvPr/>
            </p:nvSpPr>
            <p:spPr>
              <a:xfrm>
                <a:off x="2224350" y="4811075"/>
                <a:ext cx="683325" cy="350425"/>
              </a:xfrm>
              <a:custGeom>
                <a:avLst/>
                <a:gdLst/>
                <a:ahLst/>
                <a:cxnLst/>
                <a:rect l="l" t="t" r="r" b="b"/>
                <a:pathLst>
                  <a:path w="27333" h="14017" extrusionOk="0">
                    <a:moveTo>
                      <a:pt x="0" y="0"/>
                    </a:moveTo>
                    <a:lnTo>
                      <a:pt x="0" y="14017"/>
                    </a:lnTo>
                    <a:lnTo>
                      <a:pt x="27333" y="14017"/>
                    </a:lnTo>
                    <a:lnTo>
                      <a:pt x="273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4729825" y="4811075"/>
                <a:ext cx="683350" cy="350425"/>
              </a:xfrm>
              <a:custGeom>
                <a:avLst/>
                <a:gdLst/>
                <a:ahLst/>
                <a:cxnLst/>
                <a:rect l="l" t="t" r="r" b="b"/>
                <a:pathLst>
                  <a:path w="27334" h="14017" extrusionOk="0">
                    <a:moveTo>
                      <a:pt x="1" y="0"/>
                    </a:moveTo>
                    <a:lnTo>
                      <a:pt x="1" y="14017"/>
                    </a:lnTo>
                    <a:lnTo>
                      <a:pt x="27334" y="14017"/>
                    </a:lnTo>
                    <a:lnTo>
                      <a:pt x="273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>
                <a:off x="5413150" y="4460650"/>
                <a:ext cx="350450" cy="350450"/>
              </a:xfrm>
              <a:custGeom>
                <a:avLst/>
                <a:gdLst/>
                <a:ahLst/>
                <a:cxnLst/>
                <a:rect l="l" t="t" r="r" b="b"/>
                <a:pathLst>
                  <a:path w="14018" h="14018" extrusionOk="0">
                    <a:moveTo>
                      <a:pt x="1" y="1"/>
                    </a:moveTo>
                    <a:lnTo>
                      <a:pt x="1" y="14017"/>
                    </a:lnTo>
                    <a:lnTo>
                      <a:pt x="14017" y="14017"/>
                    </a:lnTo>
                    <a:lnTo>
                      <a:pt x="14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8"/>
              <p:cNvSpPr/>
              <p:nvPr/>
            </p:nvSpPr>
            <p:spPr>
              <a:xfrm>
                <a:off x="3590975" y="4127750"/>
                <a:ext cx="350450" cy="332925"/>
              </a:xfrm>
              <a:custGeom>
                <a:avLst/>
                <a:gdLst/>
                <a:ahLst/>
                <a:cxnLst/>
                <a:rect l="l" t="t" r="r" b="b"/>
                <a:pathLst>
                  <a:path w="14018" h="13317" extrusionOk="0">
                    <a:moveTo>
                      <a:pt x="1" y="1"/>
                    </a:moveTo>
                    <a:lnTo>
                      <a:pt x="1" y="13317"/>
                    </a:lnTo>
                    <a:lnTo>
                      <a:pt x="14017" y="13317"/>
                    </a:lnTo>
                    <a:lnTo>
                      <a:pt x="14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3590975" y="3094025"/>
                <a:ext cx="350450" cy="683325"/>
              </a:xfrm>
              <a:custGeom>
                <a:avLst/>
                <a:gdLst/>
                <a:ahLst/>
                <a:cxnLst/>
                <a:rect l="l" t="t" r="r" b="b"/>
                <a:pathLst>
                  <a:path w="14018" h="27333" extrusionOk="0">
                    <a:moveTo>
                      <a:pt x="1" y="0"/>
                    </a:moveTo>
                    <a:lnTo>
                      <a:pt x="1" y="27333"/>
                    </a:lnTo>
                    <a:lnTo>
                      <a:pt x="14017" y="27333"/>
                    </a:lnTo>
                    <a:lnTo>
                      <a:pt x="140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8"/>
              <p:cNvSpPr/>
              <p:nvPr/>
            </p:nvSpPr>
            <p:spPr>
              <a:xfrm>
                <a:off x="3941400" y="2761125"/>
                <a:ext cx="455575" cy="332925"/>
              </a:xfrm>
              <a:custGeom>
                <a:avLst/>
                <a:gdLst/>
                <a:ahLst/>
                <a:cxnLst/>
                <a:rect l="l" t="t" r="r" b="b"/>
                <a:pathLst>
                  <a:path w="18223" h="13317" extrusionOk="0">
                    <a:moveTo>
                      <a:pt x="0" y="0"/>
                    </a:moveTo>
                    <a:lnTo>
                      <a:pt x="0" y="13316"/>
                    </a:lnTo>
                    <a:lnTo>
                      <a:pt x="18222" y="13316"/>
                    </a:lnTo>
                    <a:lnTo>
                      <a:pt x="182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8"/>
              <p:cNvSpPr/>
              <p:nvPr/>
            </p:nvSpPr>
            <p:spPr>
              <a:xfrm>
                <a:off x="4396950" y="1604750"/>
                <a:ext cx="332900" cy="1156400"/>
              </a:xfrm>
              <a:custGeom>
                <a:avLst/>
                <a:gdLst/>
                <a:ahLst/>
                <a:cxnLst/>
                <a:rect l="l" t="t" r="r" b="b"/>
                <a:pathLst>
                  <a:path w="13316" h="46256" extrusionOk="0">
                    <a:moveTo>
                      <a:pt x="0" y="0"/>
                    </a:moveTo>
                    <a:lnTo>
                      <a:pt x="0" y="46255"/>
                    </a:lnTo>
                    <a:lnTo>
                      <a:pt x="13316" y="46255"/>
                    </a:lnTo>
                    <a:lnTo>
                      <a:pt x="133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8"/>
              <p:cNvSpPr/>
              <p:nvPr/>
            </p:nvSpPr>
            <p:spPr>
              <a:xfrm>
                <a:off x="3135425" y="1271850"/>
                <a:ext cx="1261550" cy="332925"/>
              </a:xfrm>
              <a:custGeom>
                <a:avLst/>
                <a:gdLst/>
                <a:ahLst/>
                <a:cxnLst/>
                <a:rect l="l" t="t" r="r" b="b"/>
                <a:pathLst>
                  <a:path w="50462" h="13317" extrusionOk="0">
                    <a:moveTo>
                      <a:pt x="1" y="0"/>
                    </a:moveTo>
                    <a:lnTo>
                      <a:pt x="1" y="13316"/>
                    </a:lnTo>
                    <a:lnTo>
                      <a:pt x="50461" y="13316"/>
                    </a:lnTo>
                    <a:lnTo>
                      <a:pt x="5046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8"/>
              <p:cNvSpPr/>
              <p:nvPr/>
            </p:nvSpPr>
            <p:spPr>
              <a:xfrm>
                <a:off x="2785025" y="1604750"/>
                <a:ext cx="350425" cy="683325"/>
              </a:xfrm>
              <a:custGeom>
                <a:avLst/>
                <a:gdLst/>
                <a:ahLst/>
                <a:cxnLst/>
                <a:rect l="l" t="t" r="r" b="b"/>
                <a:pathLst>
                  <a:path w="14017" h="27333" extrusionOk="0">
                    <a:moveTo>
                      <a:pt x="0" y="0"/>
                    </a:moveTo>
                    <a:lnTo>
                      <a:pt x="0" y="27333"/>
                    </a:lnTo>
                    <a:lnTo>
                      <a:pt x="14017" y="27333"/>
                    </a:lnTo>
                    <a:lnTo>
                      <a:pt x="140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6" name="Google Shape;496;p18"/>
          <p:cNvGrpSpPr/>
          <p:nvPr/>
        </p:nvGrpSpPr>
        <p:grpSpPr>
          <a:xfrm>
            <a:off x="4578821" y="1678337"/>
            <a:ext cx="1159639" cy="1159776"/>
            <a:chOff x="4615988" y="1726925"/>
            <a:chExt cx="1363800" cy="1363800"/>
          </a:xfrm>
        </p:grpSpPr>
        <p:sp>
          <p:nvSpPr>
            <p:cNvPr id="497" name="Google Shape;497;p18"/>
            <p:cNvSpPr/>
            <p:nvPr/>
          </p:nvSpPr>
          <p:spPr>
            <a:xfrm>
              <a:off x="4615988" y="1726925"/>
              <a:ext cx="1363800" cy="1363800"/>
            </a:xfrm>
            <a:prstGeom prst="rect">
              <a:avLst/>
            </a:prstGeom>
            <a:solidFill>
              <a:srgbClr val="00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8" name="Google Shape;498;p18"/>
            <p:cNvGrpSpPr/>
            <p:nvPr/>
          </p:nvGrpSpPr>
          <p:grpSpPr>
            <a:xfrm>
              <a:off x="4884729" y="2094237"/>
              <a:ext cx="826316" cy="629176"/>
              <a:chOff x="367150" y="238125"/>
              <a:chExt cx="6903225" cy="5256275"/>
            </a:xfrm>
          </p:grpSpPr>
          <p:sp>
            <p:nvSpPr>
              <p:cNvPr id="499" name="Google Shape;499;p18"/>
              <p:cNvSpPr/>
              <p:nvPr/>
            </p:nvSpPr>
            <p:spPr>
              <a:xfrm>
                <a:off x="367150" y="238125"/>
                <a:ext cx="6903225" cy="5256275"/>
              </a:xfrm>
              <a:custGeom>
                <a:avLst/>
                <a:gdLst/>
                <a:ahLst/>
                <a:cxnLst/>
                <a:rect l="l" t="t" r="r" b="b"/>
                <a:pathLst>
                  <a:path w="276129" h="210251" extrusionOk="0">
                    <a:moveTo>
                      <a:pt x="25230" y="0"/>
                    </a:moveTo>
                    <a:lnTo>
                      <a:pt x="25230" y="13316"/>
                    </a:lnTo>
                    <a:lnTo>
                      <a:pt x="12615" y="13316"/>
                    </a:lnTo>
                    <a:lnTo>
                      <a:pt x="12615" y="25931"/>
                    </a:lnTo>
                    <a:lnTo>
                      <a:pt x="0" y="25931"/>
                    </a:lnTo>
                    <a:lnTo>
                      <a:pt x="0" y="184320"/>
                    </a:lnTo>
                    <a:lnTo>
                      <a:pt x="12615" y="184320"/>
                    </a:lnTo>
                    <a:lnTo>
                      <a:pt x="12615" y="196935"/>
                    </a:lnTo>
                    <a:lnTo>
                      <a:pt x="25230" y="196935"/>
                    </a:lnTo>
                    <a:lnTo>
                      <a:pt x="25230" y="210251"/>
                    </a:lnTo>
                    <a:lnTo>
                      <a:pt x="250198" y="210251"/>
                    </a:lnTo>
                    <a:lnTo>
                      <a:pt x="250198" y="196935"/>
                    </a:lnTo>
                    <a:lnTo>
                      <a:pt x="262112" y="196935"/>
                    </a:lnTo>
                    <a:lnTo>
                      <a:pt x="262112" y="184320"/>
                    </a:lnTo>
                    <a:lnTo>
                      <a:pt x="276129" y="184320"/>
                    </a:lnTo>
                    <a:lnTo>
                      <a:pt x="276129" y="25931"/>
                    </a:lnTo>
                    <a:lnTo>
                      <a:pt x="262112" y="25931"/>
                    </a:lnTo>
                    <a:lnTo>
                      <a:pt x="262112" y="13316"/>
                    </a:lnTo>
                    <a:lnTo>
                      <a:pt x="250198" y="13316"/>
                    </a:lnTo>
                    <a:lnTo>
                      <a:pt x="2501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8"/>
              <p:cNvSpPr/>
              <p:nvPr/>
            </p:nvSpPr>
            <p:spPr>
              <a:xfrm>
                <a:off x="2487150" y="1534650"/>
                <a:ext cx="2645700" cy="2663200"/>
              </a:xfrm>
              <a:custGeom>
                <a:avLst/>
                <a:gdLst/>
                <a:ahLst/>
                <a:cxnLst/>
                <a:rect l="l" t="t" r="r" b="b"/>
                <a:pathLst>
                  <a:path w="105828" h="106528" extrusionOk="0">
                    <a:moveTo>
                      <a:pt x="1" y="1"/>
                    </a:moveTo>
                    <a:lnTo>
                      <a:pt x="1" y="106528"/>
                    </a:lnTo>
                    <a:lnTo>
                      <a:pt x="27334" y="106528"/>
                    </a:lnTo>
                    <a:lnTo>
                      <a:pt x="27334" y="92511"/>
                    </a:lnTo>
                    <a:lnTo>
                      <a:pt x="53965" y="92511"/>
                    </a:lnTo>
                    <a:lnTo>
                      <a:pt x="53965" y="79896"/>
                    </a:lnTo>
                    <a:lnTo>
                      <a:pt x="80597" y="79896"/>
                    </a:lnTo>
                    <a:lnTo>
                      <a:pt x="80597" y="66580"/>
                    </a:lnTo>
                    <a:lnTo>
                      <a:pt x="105827" y="66580"/>
                    </a:lnTo>
                    <a:lnTo>
                      <a:pt x="105827" y="39949"/>
                    </a:lnTo>
                    <a:lnTo>
                      <a:pt x="79896" y="39949"/>
                    </a:lnTo>
                    <a:lnTo>
                      <a:pt x="79896" y="27333"/>
                    </a:lnTo>
                    <a:lnTo>
                      <a:pt x="53965" y="27333"/>
                    </a:lnTo>
                    <a:lnTo>
                      <a:pt x="53965" y="14018"/>
                    </a:lnTo>
                    <a:lnTo>
                      <a:pt x="27334" y="14018"/>
                    </a:lnTo>
                    <a:lnTo>
                      <a:pt x="27334" y="1"/>
                    </a:lnTo>
                    <a:close/>
                  </a:path>
                </a:pathLst>
              </a:custGeom>
              <a:solidFill>
                <a:srgbClr val="004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9"/>
          <p:cNvSpPr txBox="1">
            <a:spLocks noGrp="1"/>
          </p:cNvSpPr>
          <p:nvPr>
            <p:ph type="title" idx="4294967295"/>
          </p:nvPr>
        </p:nvSpPr>
        <p:spPr>
          <a:xfrm>
            <a:off x="1089171" y="474110"/>
            <a:ext cx="101298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4500" b="1">
                <a:latin typeface="Roboto"/>
                <a:ea typeface="Roboto"/>
                <a:cs typeface="Roboto"/>
                <a:sym typeface="Roboto"/>
              </a:rPr>
              <a:t>Soluzioni</a:t>
            </a:r>
            <a:endParaRPr sz="4500" b="1">
              <a:solidFill>
                <a:srgbClr val="1719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19"/>
          <p:cNvSpPr txBox="1"/>
          <p:nvPr/>
        </p:nvSpPr>
        <p:spPr>
          <a:xfrm>
            <a:off x="1089168" y="2956922"/>
            <a:ext cx="2904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2300" b="1">
                <a:latin typeface="Roboto"/>
                <a:ea typeface="Roboto"/>
                <a:cs typeface="Roboto"/>
                <a:sym typeface="Roboto"/>
              </a:rPr>
              <a:t>Prompt</a:t>
            </a:r>
            <a:br>
              <a:rPr lang="it-IT" sz="2300" b="1">
                <a:latin typeface="Roboto"/>
                <a:ea typeface="Roboto"/>
                <a:cs typeface="Roboto"/>
                <a:sym typeface="Roboto"/>
              </a:rPr>
            </a:br>
            <a:r>
              <a:rPr lang="it-IT" sz="2300" b="1">
                <a:latin typeface="Roboto"/>
                <a:ea typeface="Roboto"/>
                <a:cs typeface="Roboto"/>
                <a:sym typeface="Roboto"/>
              </a:rPr>
              <a:t>Engineering</a:t>
            </a:r>
            <a:endParaRPr sz="1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19"/>
          <p:cNvSpPr txBox="1"/>
          <p:nvPr/>
        </p:nvSpPr>
        <p:spPr>
          <a:xfrm>
            <a:off x="4467366" y="2956922"/>
            <a:ext cx="2415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2300" b="1">
                <a:latin typeface="Roboto"/>
                <a:ea typeface="Roboto"/>
                <a:cs typeface="Roboto"/>
                <a:sym typeface="Roboto"/>
              </a:rPr>
              <a:t>RAG</a:t>
            </a:r>
            <a:endParaRPr sz="1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19"/>
          <p:cNvSpPr txBox="1"/>
          <p:nvPr/>
        </p:nvSpPr>
        <p:spPr>
          <a:xfrm>
            <a:off x="7827745" y="2956922"/>
            <a:ext cx="3034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2300" b="1">
                <a:latin typeface="Roboto"/>
                <a:ea typeface="Roboto"/>
                <a:cs typeface="Roboto"/>
                <a:sym typeface="Roboto"/>
              </a:rPr>
              <a:t>Fine </a:t>
            </a:r>
            <a:endParaRPr sz="2300" b="1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2300" b="1">
                <a:latin typeface="Roboto"/>
                <a:ea typeface="Roboto"/>
                <a:cs typeface="Roboto"/>
                <a:sym typeface="Roboto"/>
              </a:rPr>
              <a:t>Tuning</a:t>
            </a:r>
            <a:endParaRPr sz="23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19"/>
          <p:cNvSpPr txBox="1"/>
          <p:nvPr/>
        </p:nvSpPr>
        <p:spPr>
          <a:xfrm>
            <a:off x="1089246" y="3738756"/>
            <a:ext cx="28140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it-IT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Raffinare al meglio i </a:t>
            </a:r>
            <a:r>
              <a:rPr lang="it-IT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prompt</a:t>
            </a:r>
            <a:r>
              <a:rPr lang="it-IT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scavando a fondo nelle capacità del modello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0" name="Google Shape;510;p19"/>
          <p:cNvSpPr txBox="1"/>
          <p:nvPr/>
        </p:nvSpPr>
        <p:spPr>
          <a:xfrm>
            <a:off x="7827746" y="3738756"/>
            <a:ext cx="2904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it-IT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La loro </a:t>
            </a:r>
            <a:r>
              <a:rPr lang="it-IT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creatività</a:t>
            </a:r>
            <a:r>
              <a:rPr lang="it-IT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può ritorcersi loro contro producendo informazioni </a:t>
            </a:r>
            <a:r>
              <a:rPr lang="it-IT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1" name="Google Shape;511;p19"/>
          <p:cNvSpPr txBox="1"/>
          <p:nvPr/>
        </p:nvSpPr>
        <p:spPr>
          <a:xfrm>
            <a:off x="4467371" y="3738756"/>
            <a:ext cx="29040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it-IT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Retrieval Augmented Generation Integrare con capacità di </a:t>
            </a:r>
            <a:r>
              <a:rPr lang="it-IT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consultare fonti di dati esterne</a:t>
            </a:r>
            <a:endParaRPr sz="1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2" name="Google Shape;512;p19"/>
          <p:cNvSpPr/>
          <p:nvPr/>
        </p:nvSpPr>
        <p:spPr>
          <a:xfrm>
            <a:off x="1218385" y="1674918"/>
            <a:ext cx="1159500" cy="1159500"/>
          </a:xfrm>
          <a:prstGeom prst="rect">
            <a:avLst/>
          </a:prstGeom>
          <a:solidFill>
            <a:srgbClr val="32F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9"/>
          <p:cNvSpPr/>
          <p:nvPr/>
        </p:nvSpPr>
        <p:spPr>
          <a:xfrm>
            <a:off x="7909521" y="1674514"/>
            <a:ext cx="1159500" cy="1159500"/>
          </a:xfrm>
          <a:prstGeom prst="rect">
            <a:avLst/>
          </a:prstGeom>
          <a:solidFill>
            <a:srgbClr val="32F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9"/>
          <p:cNvSpPr/>
          <p:nvPr/>
        </p:nvSpPr>
        <p:spPr>
          <a:xfrm>
            <a:off x="4586972" y="1674489"/>
            <a:ext cx="1159500" cy="1159800"/>
          </a:xfrm>
          <a:prstGeom prst="rect">
            <a:avLst/>
          </a:prstGeom>
          <a:solidFill>
            <a:srgbClr val="32F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5" name="Google Shape;515;p19"/>
          <p:cNvGrpSpPr/>
          <p:nvPr/>
        </p:nvGrpSpPr>
        <p:grpSpPr>
          <a:xfrm>
            <a:off x="1529020" y="1919650"/>
            <a:ext cx="538375" cy="670175"/>
            <a:chOff x="1707475" y="220600"/>
            <a:chExt cx="4222550" cy="5256275"/>
          </a:xfrm>
        </p:grpSpPr>
        <p:sp>
          <p:nvSpPr>
            <p:cNvPr id="516" name="Google Shape;516;p19"/>
            <p:cNvSpPr/>
            <p:nvPr/>
          </p:nvSpPr>
          <p:spPr>
            <a:xfrm>
              <a:off x="2758725" y="220600"/>
              <a:ext cx="2120050" cy="262825"/>
            </a:xfrm>
            <a:custGeom>
              <a:avLst/>
              <a:gdLst/>
              <a:ahLst/>
              <a:cxnLst/>
              <a:rect l="l" t="t" r="r" b="b"/>
              <a:pathLst>
                <a:path w="84802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84801" y="10513"/>
                  </a:lnTo>
                  <a:lnTo>
                    <a:pt x="848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2495925" y="483400"/>
              <a:ext cx="262825" cy="262850"/>
            </a:xfrm>
            <a:custGeom>
              <a:avLst/>
              <a:gdLst/>
              <a:ahLst/>
              <a:cxnLst/>
              <a:rect l="l" t="t" r="r" b="b"/>
              <a:pathLst>
                <a:path w="10513" h="10514" extrusionOk="0">
                  <a:moveTo>
                    <a:pt x="0" y="1"/>
                  </a:moveTo>
                  <a:lnTo>
                    <a:pt x="0" y="10513"/>
                  </a:lnTo>
                  <a:lnTo>
                    <a:pt x="10513" y="10513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2250625" y="746225"/>
              <a:ext cx="262825" cy="262825"/>
            </a:xfrm>
            <a:custGeom>
              <a:avLst/>
              <a:gdLst/>
              <a:ahLst/>
              <a:cxnLst/>
              <a:rect l="l" t="t" r="r" b="b"/>
              <a:pathLst>
                <a:path w="10513" h="10513" extrusionOk="0">
                  <a:moveTo>
                    <a:pt x="0" y="0"/>
                  </a:moveTo>
                  <a:lnTo>
                    <a:pt x="0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1987800" y="3111550"/>
              <a:ext cx="262850" cy="262825"/>
            </a:xfrm>
            <a:custGeom>
              <a:avLst/>
              <a:gdLst/>
              <a:ahLst/>
              <a:cxnLst/>
              <a:rect l="l" t="t" r="r" b="b"/>
              <a:pathLst>
                <a:path w="10514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1707475" y="1271850"/>
              <a:ext cx="280350" cy="1839725"/>
            </a:xfrm>
            <a:custGeom>
              <a:avLst/>
              <a:gdLst/>
              <a:ahLst/>
              <a:cxnLst/>
              <a:rect l="l" t="t" r="r" b="b"/>
              <a:pathLst>
                <a:path w="11214" h="73589" extrusionOk="0">
                  <a:moveTo>
                    <a:pt x="1" y="0"/>
                  </a:moveTo>
                  <a:lnTo>
                    <a:pt x="1" y="73588"/>
                  </a:lnTo>
                  <a:lnTo>
                    <a:pt x="11214" y="73588"/>
                  </a:lnTo>
                  <a:lnTo>
                    <a:pt x="112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4878750" y="483400"/>
              <a:ext cx="262825" cy="262850"/>
            </a:xfrm>
            <a:custGeom>
              <a:avLst/>
              <a:gdLst/>
              <a:ahLst/>
              <a:cxnLst/>
              <a:rect l="l" t="t" r="r" b="b"/>
              <a:pathLst>
                <a:path w="10513" h="10514" extrusionOk="0">
                  <a:moveTo>
                    <a:pt x="0" y="1"/>
                  </a:moveTo>
                  <a:lnTo>
                    <a:pt x="0" y="10513"/>
                  </a:lnTo>
                  <a:lnTo>
                    <a:pt x="10513" y="10513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5141550" y="746225"/>
              <a:ext cx="262850" cy="262825"/>
            </a:xfrm>
            <a:custGeom>
              <a:avLst/>
              <a:gdLst/>
              <a:ahLst/>
              <a:cxnLst/>
              <a:rect l="l" t="t" r="r" b="b"/>
              <a:pathLst>
                <a:path w="10514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5404375" y="3111550"/>
              <a:ext cx="262825" cy="262825"/>
            </a:xfrm>
            <a:custGeom>
              <a:avLst/>
              <a:gdLst/>
              <a:ahLst/>
              <a:cxnLst/>
              <a:rect l="l" t="t" r="r" b="b"/>
              <a:pathLst>
                <a:path w="10513" h="10513" extrusionOk="0">
                  <a:moveTo>
                    <a:pt x="0" y="0"/>
                  </a:moveTo>
                  <a:lnTo>
                    <a:pt x="0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5667175" y="1271850"/>
              <a:ext cx="262850" cy="1839725"/>
            </a:xfrm>
            <a:custGeom>
              <a:avLst/>
              <a:gdLst/>
              <a:ahLst/>
              <a:cxnLst/>
              <a:rect l="l" t="t" r="r" b="b"/>
              <a:pathLst>
                <a:path w="10514" h="73589" extrusionOk="0">
                  <a:moveTo>
                    <a:pt x="1" y="0"/>
                  </a:moveTo>
                  <a:lnTo>
                    <a:pt x="1" y="73588"/>
                  </a:lnTo>
                  <a:lnTo>
                    <a:pt x="10513" y="73588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3301875" y="5214050"/>
              <a:ext cx="1051275" cy="262825"/>
            </a:xfrm>
            <a:custGeom>
              <a:avLst/>
              <a:gdLst/>
              <a:ahLst/>
              <a:cxnLst/>
              <a:rect l="l" t="t" r="r" b="b"/>
              <a:pathLst>
                <a:path w="42051" h="10513" extrusionOk="0">
                  <a:moveTo>
                    <a:pt x="0" y="0"/>
                  </a:moveTo>
                  <a:lnTo>
                    <a:pt x="0" y="10513"/>
                  </a:lnTo>
                  <a:lnTo>
                    <a:pt x="42050" y="10513"/>
                  </a:lnTo>
                  <a:lnTo>
                    <a:pt x="42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2513425" y="2585925"/>
              <a:ext cx="2610625" cy="2628150"/>
            </a:xfrm>
            <a:custGeom>
              <a:avLst/>
              <a:gdLst/>
              <a:ahLst/>
              <a:cxnLst/>
              <a:rect l="l" t="t" r="r" b="b"/>
              <a:pathLst>
                <a:path w="104425" h="105126" extrusionOk="0">
                  <a:moveTo>
                    <a:pt x="73588" y="63075"/>
                  </a:moveTo>
                  <a:lnTo>
                    <a:pt x="73588" y="84100"/>
                  </a:lnTo>
                  <a:lnTo>
                    <a:pt x="31538" y="84100"/>
                  </a:lnTo>
                  <a:lnTo>
                    <a:pt x="31538" y="63075"/>
                  </a:lnTo>
                  <a:close/>
                  <a:moveTo>
                    <a:pt x="31538" y="0"/>
                  </a:moveTo>
                  <a:lnTo>
                    <a:pt x="31538" y="52563"/>
                  </a:lnTo>
                  <a:lnTo>
                    <a:pt x="21026" y="52563"/>
                  </a:lnTo>
                  <a:lnTo>
                    <a:pt x="21026" y="42050"/>
                  </a:lnTo>
                  <a:lnTo>
                    <a:pt x="1" y="42050"/>
                  </a:lnTo>
                  <a:lnTo>
                    <a:pt x="1" y="52563"/>
                  </a:lnTo>
                  <a:lnTo>
                    <a:pt x="10513" y="52563"/>
                  </a:lnTo>
                  <a:lnTo>
                    <a:pt x="10513" y="63075"/>
                  </a:lnTo>
                  <a:lnTo>
                    <a:pt x="21026" y="63075"/>
                  </a:lnTo>
                  <a:lnTo>
                    <a:pt x="21026" y="105125"/>
                  </a:lnTo>
                  <a:lnTo>
                    <a:pt x="31538" y="105125"/>
                  </a:lnTo>
                  <a:lnTo>
                    <a:pt x="31538" y="94613"/>
                  </a:lnTo>
                  <a:lnTo>
                    <a:pt x="73588" y="94613"/>
                  </a:lnTo>
                  <a:lnTo>
                    <a:pt x="73588" y="105125"/>
                  </a:lnTo>
                  <a:lnTo>
                    <a:pt x="84101" y="105125"/>
                  </a:lnTo>
                  <a:lnTo>
                    <a:pt x="84101" y="63075"/>
                  </a:lnTo>
                  <a:lnTo>
                    <a:pt x="94613" y="63075"/>
                  </a:lnTo>
                  <a:lnTo>
                    <a:pt x="94613" y="52563"/>
                  </a:lnTo>
                  <a:lnTo>
                    <a:pt x="104425" y="52563"/>
                  </a:lnTo>
                  <a:lnTo>
                    <a:pt x="104425" y="42050"/>
                  </a:lnTo>
                  <a:lnTo>
                    <a:pt x="84101" y="42050"/>
                  </a:lnTo>
                  <a:lnTo>
                    <a:pt x="84101" y="52563"/>
                  </a:lnTo>
                  <a:lnTo>
                    <a:pt x="73588" y="52563"/>
                  </a:lnTo>
                  <a:lnTo>
                    <a:pt x="73588" y="0"/>
                  </a:lnTo>
                  <a:lnTo>
                    <a:pt x="63076" y="0"/>
                  </a:lnTo>
                  <a:lnTo>
                    <a:pt x="63076" y="52563"/>
                  </a:lnTo>
                  <a:lnTo>
                    <a:pt x="42051" y="52563"/>
                  </a:lnTo>
                  <a:lnTo>
                    <a:pt x="420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2250625" y="3374350"/>
              <a:ext cx="262825" cy="262850"/>
            </a:xfrm>
            <a:custGeom>
              <a:avLst/>
              <a:gdLst/>
              <a:ahLst/>
              <a:cxnLst/>
              <a:rect l="l" t="t" r="r" b="b"/>
              <a:pathLst>
                <a:path w="10513" h="10514" extrusionOk="0">
                  <a:moveTo>
                    <a:pt x="0" y="1"/>
                  </a:moveTo>
                  <a:lnTo>
                    <a:pt x="0" y="10513"/>
                  </a:lnTo>
                  <a:lnTo>
                    <a:pt x="10513" y="10513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5141550" y="3374350"/>
              <a:ext cx="262850" cy="262850"/>
            </a:xfrm>
            <a:custGeom>
              <a:avLst/>
              <a:gdLst/>
              <a:ahLst/>
              <a:cxnLst/>
              <a:rect l="l" t="t" r="r" b="b"/>
              <a:pathLst>
                <a:path w="10514" h="10514" extrusionOk="0">
                  <a:moveTo>
                    <a:pt x="1" y="1"/>
                  </a:moveTo>
                  <a:lnTo>
                    <a:pt x="1" y="10513"/>
                  </a:lnTo>
                  <a:lnTo>
                    <a:pt x="10513" y="10513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4353125" y="2060275"/>
              <a:ext cx="262825" cy="525675"/>
            </a:xfrm>
            <a:custGeom>
              <a:avLst/>
              <a:gdLst/>
              <a:ahLst/>
              <a:cxnLst/>
              <a:rect l="l" t="t" r="r" b="b"/>
              <a:pathLst>
                <a:path w="10513" h="21027" extrusionOk="0">
                  <a:moveTo>
                    <a:pt x="0" y="1"/>
                  </a:moveTo>
                  <a:lnTo>
                    <a:pt x="0" y="21026"/>
                  </a:lnTo>
                  <a:lnTo>
                    <a:pt x="10513" y="21026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3284350" y="1797475"/>
              <a:ext cx="262850" cy="262825"/>
            </a:xfrm>
            <a:custGeom>
              <a:avLst/>
              <a:gdLst/>
              <a:ahLst/>
              <a:cxnLst/>
              <a:rect l="l" t="t" r="r" b="b"/>
              <a:pathLst>
                <a:path w="10514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3547175" y="2060275"/>
              <a:ext cx="543150" cy="262850"/>
            </a:xfrm>
            <a:custGeom>
              <a:avLst/>
              <a:gdLst/>
              <a:ahLst/>
              <a:cxnLst/>
              <a:rect l="l" t="t" r="r" b="b"/>
              <a:pathLst>
                <a:path w="21726" h="10514" extrusionOk="0">
                  <a:moveTo>
                    <a:pt x="0" y="1"/>
                  </a:moveTo>
                  <a:lnTo>
                    <a:pt x="0" y="10514"/>
                  </a:lnTo>
                  <a:lnTo>
                    <a:pt x="21726" y="10514"/>
                  </a:lnTo>
                  <a:lnTo>
                    <a:pt x="217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4090300" y="1797475"/>
              <a:ext cx="262850" cy="262825"/>
            </a:xfrm>
            <a:custGeom>
              <a:avLst/>
              <a:gdLst/>
              <a:ahLst/>
              <a:cxnLst/>
              <a:rect l="l" t="t" r="r" b="b"/>
              <a:pathLst>
                <a:path w="10514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3039050" y="2060275"/>
              <a:ext cx="262850" cy="525675"/>
            </a:xfrm>
            <a:custGeom>
              <a:avLst/>
              <a:gdLst/>
              <a:ahLst/>
              <a:cxnLst/>
              <a:rect l="l" t="t" r="r" b="b"/>
              <a:pathLst>
                <a:path w="10514" h="21027" extrusionOk="0">
                  <a:moveTo>
                    <a:pt x="1" y="1"/>
                  </a:moveTo>
                  <a:lnTo>
                    <a:pt x="1" y="21026"/>
                  </a:lnTo>
                  <a:lnTo>
                    <a:pt x="10513" y="21026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1987800" y="1009025"/>
              <a:ext cx="262850" cy="262850"/>
            </a:xfrm>
            <a:custGeom>
              <a:avLst/>
              <a:gdLst/>
              <a:ahLst/>
              <a:cxnLst/>
              <a:rect l="l" t="t" r="r" b="b"/>
              <a:pathLst>
                <a:path w="10514" h="10514" extrusionOk="0">
                  <a:moveTo>
                    <a:pt x="1" y="1"/>
                  </a:moveTo>
                  <a:lnTo>
                    <a:pt x="1" y="10513"/>
                  </a:lnTo>
                  <a:lnTo>
                    <a:pt x="10513" y="10513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4375" y="1009025"/>
              <a:ext cx="262825" cy="262850"/>
            </a:xfrm>
            <a:custGeom>
              <a:avLst/>
              <a:gdLst/>
              <a:ahLst/>
              <a:cxnLst/>
              <a:rect l="l" t="t" r="r" b="b"/>
              <a:pathLst>
                <a:path w="10513" h="10514" extrusionOk="0">
                  <a:moveTo>
                    <a:pt x="0" y="1"/>
                  </a:moveTo>
                  <a:lnTo>
                    <a:pt x="0" y="10513"/>
                  </a:lnTo>
                  <a:lnTo>
                    <a:pt x="10513" y="10513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19"/>
          <p:cNvGrpSpPr/>
          <p:nvPr/>
        </p:nvGrpSpPr>
        <p:grpSpPr>
          <a:xfrm>
            <a:off x="8180950" y="1980038"/>
            <a:ext cx="616937" cy="616937"/>
            <a:chOff x="2023225" y="1070725"/>
            <a:chExt cx="3574375" cy="3574375"/>
          </a:xfrm>
        </p:grpSpPr>
        <p:sp>
          <p:nvSpPr>
            <p:cNvPr id="537" name="Google Shape;537;p19"/>
            <p:cNvSpPr/>
            <p:nvPr/>
          </p:nvSpPr>
          <p:spPr>
            <a:xfrm>
              <a:off x="2348225" y="1070725"/>
              <a:ext cx="325050" cy="1625100"/>
            </a:xfrm>
            <a:custGeom>
              <a:avLst/>
              <a:gdLst/>
              <a:ahLst/>
              <a:cxnLst/>
              <a:rect l="l" t="t" r="r" b="b"/>
              <a:pathLst>
                <a:path w="13002" h="65004" extrusionOk="0">
                  <a:moveTo>
                    <a:pt x="1" y="0"/>
                  </a:moveTo>
                  <a:lnTo>
                    <a:pt x="1" y="13001"/>
                  </a:lnTo>
                  <a:lnTo>
                    <a:pt x="1" y="26001"/>
                  </a:lnTo>
                  <a:lnTo>
                    <a:pt x="1" y="39002"/>
                  </a:lnTo>
                  <a:lnTo>
                    <a:pt x="1" y="52003"/>
                  </a:lnTo>
                  <a:lnTo>
                    <a:pt x="1" y="65003"/>
                  </a:lnTo>
                  <a:lnTo>
                    <a:pt x="13001" y="65003"/>
                  </a:lnTo>
                  <a:lnTo>
                    <a:pt x="13001" y="52003"/>
                  </a:lnTo>
                  <a:lnTo>
                    <a:pt x="13001" y="39002"/>
                  </a:lnTo>
                  <a:lnTo>
                    <a:pt x="13001" y="26001"/>
                  </a:lnTo>
                  <a:lnTo>
                    <a:pt x="13001" y="13001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2023225" y="2695800"/>
              <a:ext cx="325025" cy="324225"/>
            </a:xfrm>
            <a:custGeom>
              <a:avLst/>
              <a:gdLst/>
              <a:ahLst/>
              <a:cxnLst/>
              <a:rect l="l" t="t" r="r" b="b"/>
              <a:pathLst>
                <a:path w="13001" h="12969" extrusionOk="0">
                  <a:moveTo>
                    <a:pt x="0" y="0"/>
                  </a:moveTo>
                  <a:lnTo>
                    <a:pt x="0" y="12968"/>
                  </a:lnTo>
                  <a:lnTo>
                    <a:pt x="13001" y="12968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2348225" y="3020000"/>
              <a:ext cx="325050" cy="1625100"/>
            </a:xfrm>
            <a:custGeom>
              <a:avLst/>
              <a:gdLst/>
              <a:ahLst/>
              <a:cxnLst/>
              <a:rect l="l" t="t" r="r" b="b"/>
              <a:pathLst>
                <a:path w="13002" h="65004" extrusionOk="0">
                  <a:moveTo>
                    <a:pt x="1" y="0"/>
                  </a:moveTo>
                  <a:lnTo>
                    <a:pt x="1" y="13001"/>
                  </a:lnTo>
                  <a:lnTo>
                    <a:pt x="1" y="26002"/>
                  </a:lnTo>
                  <a:lnTo>
                    <a:pt x="1" y="39002"/>
                  </a:lnTo>
                  <a:lnTo>
                    <a:pt x="1" y="52003"/>
                  </a:lnTo>
                  <a:lnTo>
                    <a:pt x="1" y="65004"/>
                  </a:lnTo>
                  <a:lnTo>
                    <a:pt x="13001" y="65004"/>
                  </a:lnTo>
                  <a:lnTo>
                    <a:pt x="13001" y="52003"/>
                  </a:lnTo>
                  <a:lnTo>
                    <a:pt x="13001" y="39002"/>
                  </a:lnTo>
                  <a:lnTo>
                    <a:pt x="13001" y="26002"/>
                  </a:lnTo>
                  <a:lnTo>
                    <a:pt x="13001" y="13001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2673250" y="2695800"/>
              <a:ext cx="325050" cy="324225"/>
            </a:xfrm>
            <a:custGeom>
              <a:avLst/>
              <a:gdLst/>
              <a:ahLst/>
              <a:cxnLst/>
              <a:rect l="l" t="t" r="r" b="b"/>
              <a:pathLst>
                <a:path w="13002" h="12969" extrusionOk="0">
                  <a:moveTo>
                    <a:pt x="0" y="0"/>
                  </a:moveTo>
                  <a:lnTo>
                    <a:pt x="0" y="12968"/>
                  </a:lnTo>
                  <a:lnTo>
                    <a:pt x="13001" y="12968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3648300" y="1070725"/>
              <a:ext cx="324225" cy="650050"/>
            </a:xfrm>
            <a:custGeom>
              <a:avLst/>
              <a:gdLst/>
              <a:ahLst/>
              <a:cxnLst/>
              <a:rect l="l" t="t" r="r" b="b"/>
              <a:pathLst>
                <a:path w="12969" h="26002" extrusionOk="0">
                  <a:moveTo>
                    <a:pt x="0" y="0"/>
                  </a:moveTo>
                  <a:lnTo>
                    <a:pt x="0" y="13001"/>
                  </a:lnTo>
                  <a:lnTo>
                    <a:pt x="0" y="26001"/>
                  </a:lnTo>
                  <a:lnTo>
                    <a:pt x="12968" y="26001"/>
                  </a:lnTo>
                  <a:lnTo>
                    <a:pt x="12968" y="13001"/>
                  </a:lnTo>
                  <a:lnTo>
                    <a:pt x="129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3323275" y="1720750"/>
              <a:ext cx="325050" cy="325050"/>
            </a:xfrm>
            <a:custGeom>
              <a:avLst/>
              <a:gdLst/>
              <a:ahLst/>
              <a:cxnLst/>
              <a:rect l="l" t="t" r="r" b="b"/>
              <a:pathLst>
                <a:path w="13002" h="13002" extrusionOk="0">
                  <a:moveTo>
                    <a:pt x="1" y="0"/>
                  </a:moveTo>
                  <a:lnTo>
                    <a:pt x="1" y="13001"/>
                  </a:lnTo>
                  <a:lnTo>
                    <a:pt x="13001" y="13001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3648300" y="2045775"/>
              <a:ext cx="324225" cy="2599325"/>
            </a:xfrm>
            <a:custGeom>
              <a:avLst/>
              <a:gdLst/>
              <a:ahLst/>
              <a:cxnLst/>
              <a:rect l="l" t="t" r="r" b="b"/>
              <a:pathLst>
                <a:path w="12969" h="103973" extrusionOk="0">
                  <a:moveTo>
                    <a:pt x="0" y="0"/>
                  </a:moveTo>
                  <a:lnTo>
                    <a:pt x="0" y="13001"/>
                  </a:lnTo>
                  <a:lnTo>
                    <a:pt x="0" y="26001"/>
                  </a:lnTo>
                  <a:lnTo>
                    <a:pt x="0" y="38969"/>
                  </a:lnTo>
                  <a:lnTo>
                    <a:pt x="0" y="51970"/>
                  </a:lnTo>
                  <a:lnTo>
                    <a:pt x="0" y="64971"/>
                  </a:lnTo>
                  <a:lnTo>
                    <a:pt x="0" y="77971"/>
                  </a:lnTo>
                  <a:lnTo>
                    <a:pt x="0" y="90972"/>
                  </a:lnTo>
                  <a:lnTo>
                    <a:pt x="0" y="103973"/>
                  </a:lnTo>
                  <a:lnTo>
                    <a:pt x="12968" y="103973"/>
                  </a:lnTo>
                  <a:lnTo>
                    <a:pt x="12968" y="90972"/>
                  </a:lnTo>
                  <a:lnTo>
                    <a:pt x="12968" y="77971"/>
                  </a:lnTo>
                  <a:lnTo>
                    <a:pt x="12968" y="64971"/>
                  </a:lnTo>
                  <a:lnTo>
                    <a:pt x="12968" y="51970"/>
                  </a:lnTo>
                  <a:lnTo>
                    <a:pt x="12968" y="38969"/>
                  </a:lnTo>
                  <a:lnTo>
                    <a:pt x="12968" y="26001"/>
                  </a:lnTo>
                  <a:lnTo>
                    <a:pt x="12968" y="13001"/>
                  </a:lnTo>
                  <a:lnTo>
                    <a:pt x="129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3972500" y="1720750"/>
              <a:ext cx="325050" cy="325050"/>
            </a:xfrm>
            <a:custGeom>
              <a:avLst/>
              <a:gdLst/>
              <a:ahLst/>
              <a:cxnLst/>
              <a:rect l="l" t="t" r="r" b="b"/>
              <a:pathLst>
                <a:path w="13002" h="13002" extrusionOk="0">
                  <a:moveTo>
                    <a:pt x="0" y="0"/>
                  </a:moveTo>
                  <a:lnTo>
                    <a:pt x="0" y="13001"/>
                  </a:lnTo>
                  <a:lnTo>
                    <a:pt x="13001" y="13001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4947550" y="1070725"/>
              <a:ext cx="325050" cy="2599325"/>
            </a:xfrm>
            <a:custGeom>
              <a:avLst/>
              <a:gdLst/>
              <a:ahLst/>
              <a:cxnLst/>
              <a:rect l="l" t="t" r="r" b="b"/>
              <a:pathLst>
                <a:path w="13002" h="103973" extrusionOk="0">
                  <a:moveTo>
                    <a:pt x="0" y="0"/>
                  </a:moveTo>
                  <a:lnTo>
                    <a:pt x="0" y="13001"/>
                  </a:lnTo>
                  <a:lnTo>
                    <a:pt x="0" y="26001"/>
                  </a:lnTo>
                  <a:lnTo>
                    <a:pt x="0" y="39002"/>
                  </a:lnTo>
                  <a:lnTo>
                    <a:pt x="0" y="52003"/>
                  </a:lnTo>
                  <a:lnTo>
                    <a:pt x="0" y="65003"/>
                  </a:lnTo>
                  <a:lnTo>
                    <a:pt x="0" y="77971"/>
                  </a:lnTo>
                  <a:lnTo>
                    <a:pt x="0" y="90972"/>
                  </a:lnTo>
                  <a:lnTo>
                    <a:pt x="0" y="103973"/>
                  </a:lnTo>
                  <a:lnTo>
                    <a:pt x="13001" y="103973"/>
                  </a:lnTo>
                  <a:lnTo>
                    <a:pt x="13001" y="90972"/>
                  </a:lnTo>
                  <a:lnTo>
                    <a:pt x="13001" y="77971"/>
                  </a:lnTo>
                  <a:lnTo>
                    <a:pt x="13001" y="65003"/>
                  </a:lnTo>
                  <a:lnTo>
                    <a:pt x="13001" y="52003"/>
                  </a:lnTo>
                  <a:lnTo>
                    <a:pt x="13001" y="39002"/>
                  </a:lnTo>
                  <a:lnTo>
                    <a:pt x="13001" y="26001"/>
                  </a:lnTo>
                  <a:lnTo>
                    <a:pt x="13001" y="13001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4622525" y="3670025"/>
              <a:ext cx="325050" cy="325050"/>
            </a:xfrm>
            <a:custGeom>
              <a:avLst/>
              <a:gdLst/>
              <a:ahLst/>
              <a:cxnLst/>
              <a:rect l="l" t="t" r="r" b="b"/>
              <a:pathLst>
                <a:path w="13002" h="13002" extrusionOk="0">
                  <a:moveTo>
                    <a:pt x="1" y="1"/>
                  </a:moveTo>
                  <a:lnTo>
                    <a:pt x="1" y="13001"/>
                  </a:lnTo>
                  <a:lnTo>
                    <a:pt x="13001" y="13001"/>
                  </a:lnTo>
                  <a:lnTo>
                    <a:pt x="13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4947550" y="3995050"/>
              <a:ext cx="325050" cy="650050"/>
            </a:xfrm>
            <a:custGeom>
              <a:avLst/>
              <a:gdLst/>
              <a:ahLst/>
              <a:cxnLst/>
              <a:rect l="l" t="t" r="r" b="b"/>
              <a:pathLst>
                <a:path w="13002" h="26002" extrusionOk="0">
                  <a:moveTo>
                    <a:pt x="0" y="0"/>
                  </a:moveTo>
                  <a:lnTo>
                    <a:pt x="0" y="13001"/>
                  </a:lnTo>
                  <a:lnTo>
                    <a:pt x="0" y="26002"/>
                  </a:lnTo>
                  <a:lnTo>
                    <a:pt x="13001" y="26002"/>
                  </a:lnTo>
                  <a:lnTo>
                    <a:pt x="13001" y="13001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5272575" y="3670025"/>
              <a:ext cx="325025" cy="325050"/>
            </a:xfrm>
            <a:custGeom>
              <a:avLst/>
              <a:gdLst/>
              <a:ahLst/>
              <a:cxnLst/>
              <a:rect l="l" t="t" r="r" b="b"/>
              <a:pathLst>
                <a:path w="13001" h="13002" extrusionOk="0">
                  <a:moveTo>
                    <a:pt x="0" y="1"/>
                  </a:moveTo>
                  <a:lnTo>
                    <a:pt x="0" y="13001"/>
                  </a:lnTo>
                  <a:lnTo>
                    <a:pt x="13001" y="13001"/>
                  </a:lnTo>
                  <a:lnTo>
                    <a:pt x="130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19"/>
          <p:cNvSpPr/>
          <p:nvPr/>
        </p:nvSpPr>
        <p:spPr>
          <a:xfrm>
            <a:off x="4891263" y="1976106"/>
            <a:ext cx="569782" cy="556489"/>
          </a:xfrm>
          <a:custGeom>
            <a:avLst/>
            <a:gdLst/>
            <a:ahLst/>
            <a:cxnLst/>
            <a:rect l="l" t="t" r="r" b="b"/>
            <a:pathLst>
              <a:path w="216031" h="210991" extrusionOk="0">
                <a:moveTo>
                  <a:pt x="90733" y="0"/>
                </a:moveTo>
                <a:lnTo>
                  <a:pt x="18003" y="0"/>
                </a:lnTo>
                <a:lnTo>
                  <a:pt x="18003" y="18723"/>
                </a:lnTo>
                <a:lnTo>
                  <a:pt x="0" y="18723"/>
                </a:lnTo>
                <a:lnTo>
                  <a:pt x="0" y="191547"/>
                </a:lnTo>
                <a:lnTo>
                  <a:pt x="18003" y="191547"/>
                </a:lnTo>
                <a:lnTo>
                  <a:pt x="18003" y="210990"/>
                </a:lnTo>
                <a:lnTo>
                  <a:pt x="198028" y="210990"/>
                </a:lnTo>
                <a:lnTo>
                  <a:pt x="198028" y="191547"/>
                </a:lnTo>
                <a:lnTo>
                  <a:pt x="18003" y="191547"/>
                </a:lnTo>
                <a:lnTo>
                  <a:pt x="18003" y="18723"/>
                </a:lnTo>
                <a:lnTo>
                  <a:pt x="90733" y="18723"/>
                </a:lnTo>
                <a:close/>
                <a:moveTo>
                  <a:pt x="90733" y="18723"/>
                </a:moveTo>
                <a:lnTo>
                  <a:pt x="108735" y="18723"/>
                </a:lnTo>
                <a:lnTo>
                  <a:pt x="108735" y="37445"/>
                </a:lnTo>
                <a:lnTo>
                  <a:pt x="90733" y="37445"/>
                </a:lnTo>
                <a:close/>
                <a:moveTo>
                  <a:pt x="142580" y="76331"/>
                </a:moveTo>
                <a:lnTo>
                  <a:pt x="160582" y="76331"/>
                </a:lnTo>
                <a:lnTo>
                  <a:pt x="160582" y="95054"/>
                </a:lnTo>
                <a:lnTo>
                  <a:pt x="142580" y="95054"/>
                </a:lnTo>
                <a:close/>
                <a:moveTo>
                  <a:pt x="160582" y="95054"/>
                </a:moveTo>
                <a:lnTo>
                  <a:pt x="178585" y="95054"/>
                </a:lnTo>
                <a:lnTo>
                  <a:pt x="178585" y="114496"/>
                </a:lnTo>
                <a:lnTo>
                  <a:pt x="160582" y="114496"/>
                </a:lnTo>
                <a:close/>
                <a:moveTo>
                  <a:pt x="160582" y="114496"/>
                </a:moveTo>
                <a:lnTo>
                  <a:pt x="142580" y="114496"/>
                </a:lnTo>
                <a:lnTo>
                  <a:pt x="142580" y="133219"/>
                </a:lnTo>
                <a:lnTo>
                  <a:pt x="160582" y="133219"/>
                </a:lnTo>
                <a:close/>
                <a:moveTo>
                  <a:pt x="160582" y="133219"/>
                </a:moveTo>
                <a:lnTo>
                  <a:pt x="178585" y="133219"/>
                </a:lnTo>
                <a:lnTo>
                  <a:pt x="178585" y="151942"/>
                </a:lnTo>
                <a:lnTo>
                  <a:pt x="160582" y="151942"/>
                </a:lnTo>
                <a:close/>
                <a:moveTo>
                  <a:pt x="160582" y="151942"/>
                </a:moveTo>
                <a:lnTo>
                  <a:pt x="142580" y="151942"/>
                </a:lnTo>
                <a:lnTo>
                  <a:pt x="142580" y="170664"/>
                </a:lnTo>
                <a:lnTo>
                  <a:pt x="160582" y="170664"/>
                </a:lnTo>
                <a:close/>
                <a:moveTo>
                  <a:pt x="198028" y="37445"/>
                </a:moveTo>
                <a:lnTo>
                  <a:pt x="108735" y="37445"/>
                </a:lnTo>
                <a:lnTo>
                  <a:pt x="108735" y="56168"/>
                </a:lnTo>
                <a:lnTo>
                  <a:pt x="198028" y="56168"/>
                </a:lnTo>
                <a:close/>
                <a:moveTo>
                  <a:pt x="198028" y="56168"/>
                </a:moveTo>
                <a:lnTo>
                  <a:pt x="198028" y="191547"/>
                </a:lnTo>
                <a:lnTo>
                  <a:pt x="216030" y="191547"/>
                </a:lnTo>
                <a:lnTo>
                  <a:pt x="216030" y="561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 idx="4294967295"/>
          </p:nvPr>
        </p:nvSpPr>
        <p:spPr>
          <a:xfrm>
            <a:off x="1086789" y="479371"/>
            <a:ext cx="101298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4500" b="1" dirty="0" err="1">
                <a:latin typeface="Roboto"/>
                <a:ea typeface="Roboto"/>
                <a:cs typeface="Roboto"/>
                <a:sym typeface="Roboto"/>
              </a:rPr>
              <a:t>Table</a:t>
            </a:r>
            <a:r>
              <a:rPr lang="it-IT" sz="4500" b="1" dirty="0"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lang="it-IT" sz="4500" b="1" dirty="0" err="1">
                <a:latin typeface="Roboto"/>
                <a:ea typeface="Roboto"/>
                <a:cs typeface="Roboto"/>
                <a:sym typeface="Roboto"/>
              </a:rPr>
              <a:t>Contents</a:t>
            </a:r>
            <a:endParaRPr sz="4500" b="1" dirty="0">
              <a:solidFill>
                <a:srgbClr val="1719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56;p7">
            <a:extLst>
              <a:ext uri="{FF2B5EF4-FFF2-40B4-BE49-F238E27FC236}">
                <a16:creationId xmlns:a16="http://schemas.microsoft.com/office/drawing/2014/main" id="{99B2B4FC-F147-409A-DCC7-DF54CBDFD513}"/>
              </a:ext>
            </a:extLst>
          </p:cNvPr>
          <p:cNvSpPr txBox="1"/>
          <p:nvPr/>
        </p:nvSpPr>
        <p:spPr>
          <a:xfrm>
            <a:off x="1086789" y="1550765"/>
            <a:ext cx="6895676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Introduction</a:t>
            </a:r>
            <a:endParaRPr lang="it-IT" sz="2800" b="1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Task 1: Build a "ML model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Task 2: Build a </a:t>
            </a:r>
            <a:r>
              <a:rPr lang="it-IT" sz="2800" b="1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complex</a:t>
            </a:r>
            <a:r>
              <a:rPr lang="it-IT" sz="2800" b="1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LLM agent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Task 3: </a:t>
            </a:r>
            <a:r>
              <a:rPr lang="it-IT" sz="2800" b="1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Deploy</a:t>
            </a:r>
            <a:r>
              <a:rPr lang="it-IT" sz="2800" b="1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to </a:t>
            </a:r>
            <a:r>
              <a:rPr lang="it-IT" sz="2800" b="1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Huggingface</a:t>
            </a:r>
            <a:endParaRPr lang="it-IT" sz="2800" b="1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/>
        </p:nvSpPr>
        <p:spPr>
          <a:xfrm>
            <a:off x="2400800" y="2205300"/>
            <a:ext cx="71517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“LangChain is a </a:t>
            </a:r>
            <a:r>
              <a:rPr lang="it-IT" sz="3200" b="1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framework</a:t>
            </a:r>
            <a:r>
              <a:rPr lang="it-IT" sz="3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 for developing </a:t>
            </a:r>
            <a:r>
              <a:rPr lang="it-IT" sz="3200" b="1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applications</a:t>
            </a:r>
            <a:r>
              <a:rPr lang="it-IT" sz="3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 powered by </a:t>
            </a:r>
            <a:r>
              <a:rPr lang="it-IT" sz="3200" b="1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large language models</a:t>
            </a:r>
            <a:r>
              <a:rPr lang="it-IT" sz="3200">
                <a:solidFill>
                  <a:srgbClr val="1C1E21"/>
                </a:solidFill>
                <a:latin typeface="Roboto"/>
                <a:ea typeface="Roboto"/>
                <a:cs typeface="Roboto"/>
                <a:sym typeface="Roboto"/>
              </a:rPr>
              <a:t> (LLMs).”</a:t>
            </a:r>
            <a:endParaRPr sz="3200">
              <a:solidFill>
                <a:srgbClr val="1C1E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1C1E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i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Documentazione di Langchain</a:t>
            </a:r>
            <a:endParaRPr sz="1900" i="1">
              <a:solidFill>
                <a:srgbClr val="1C1E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5"/>
          <p:cNvSpPr txBox="1">
            <a:spLocks noGrp="1"/>
          </p:cNvSpPr>
          <p:nvPr>
            <p:ph type="title" idx="4294967295"/>
          </p:nvPr>
        </p:nvSpPr>
        <p:spPr>
          <a:xfrm>
            <a:off x="1086789" y="479371"/>
            <a:ext cx="101298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4500" b="1" dirty="0" err="1">
                <a:latin typeface="Roboto"/>
                <a:ea typeface="Roboto"/>
                <a:cs typeface="Roboto"/>
                <a:sym typeface="Roboto"/>
              </a:rPr>
              <a:t>What</a:t>
            </a:r>
            <a:r>
              <a:rPr lang="it-IT" sz="45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4500" b="1" dirty="0" err="1"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it-IT" sz="45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4500" b="1" dirty="0" err="1">
                <a:latin typeface="Roboto"/>
                <a:ea typeface="Roboto"/>
                <a:cs typeface="Roboto"/>
                <a:sym typeface="Roboto"/>
              </a:rPr>
              <a:t>Langchain</a:t>
            </a:r>
            <a:r>
              <a:rPr lang="it-IT" sz="4500" b="1" dirty="0">
                <a:latin typeface="Roboto"/>
                <a:ea typeface="Roboto"/>
                <a:cs typeface="Roboto"/>
                <a:sym typeface="Roboto"/>
              </a:rPr>
              <a:t>?</a:t>
            </a:r>
            <a:endParaRPr sz="4500" b="1" dirty="0">
              <a:solidFill>
                <a:srgbClr val="1719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9775372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title" idx="4294967295"/>
          </p:nvPr>
        </p:nvSpPr>
        <p:spPr>
          <a:xfrm>
            <a:off x="1089171" y="474110"/>
            <a:ext cx="101298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4500" b="1" dirty="0">
                <a:latin typeface="Roboto"/>
                <a:ea typeface="Roboto"/>
                <a:cs typeface="Roboto"/>
                <a:sym typeface="Roboto"/>
              </a:rPr>
              <a:t>Lifecycle of a </a:t>
            </a:r>
            <a:r>
              <a:rPr lang="it-IT" sz="4500" b="1" dirty="0" err="1">
                <a:latin typeface="Roboto"/>
                <a:ea typeface="Roboto"/>
                <a:cs typeface="Roboto"/>
                <a:sym typeface="Roboto"/>
              </a:rPr>
              <a:t>Langchain</a:t>
            </a:r>
            <a:r>
              <a:rPr lang="it-IT" sz="45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4500" b="1" dirty="0" err="1">
                <a:latin typeface="Roboto"/>
                <a:ea typeface="Roboto"/>
                <a:cs typeface="Roboto"/>
                <a:sym typeface="Roboto"/>
              </a:rPr>
              <a:t>application</a:t>
            </a:r>
            <a:endParaRPr sz="4500" b="1" dirty="0">
              <a:solidFill>
                <a:srgbClr val="1719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1089168" y="2956922"/>
            <a:ext cx="2904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2300" b="1" dirty="0">
                <a:latin typeface="Roboto"/>
                <a:ea typeface="Roboto"/>
                <a:cs typeface="Roboto"/>
                <a:sym typeface="Roboto"/>
              </a:rPr>
              <a:t>Development</a:t>
            </a:r>
            <a:endParaRPr sz="10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4467366" y="2956922"/>
            <a:ext cx="2415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2300" b="1">
                <a:latin typeface="Roboto"/>
                <a:ea typeface="Roboto"/>
                <a:cs typeface="Roboto"/>
                <a:sym typeface="Roboto"/>
              </a:rPr>
              <a:t>Operations</a:t>
            </a:r>
            <a:endParaRPr sz="1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7827745" y="2956922"/>
            <a:ext cx="3034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2300" b="1"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23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1089246" y="3738756"/>
            <a:ext cx="28140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it-IT" sz="17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La fase di </a:t>
            </a:r>
            <a:r>
              <a:rPr lang="it-IT" sz="17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costruzione</a:t>
            </a:r>
            <a:r>
              <a:rPr lang="it-IT" sz="17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delle applicazioni tramite i componenti di </a:t>
            </a:r>
            <a:r>
              <a:rPr lang="it-IT" sz="1700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LangChain</a:t>
            </a:r>
            <a:endParaRPr sz="17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7827746" y="3738756"/>
            <a:ext cx="2904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it-IT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LangServe</a:t>
            </a:r>
            <a:r>
              <a:rPr lang="it-IT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è lo strumento che ci consente di pubblicare i nostri modelli sotto forma di API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4467371" y="3738756"/>
            <a:ext cx="29040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it-IT" sz="1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LangSmith</a:t>
            </a:r>
            <a:r>
              <a:rPr lang="it-IT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è lo strumento per ispezionare, valutare, monitorare i modelli 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1218385" y="1674918"/>
            <a:ext cx="1159500" cy="1159500"/>
          </a:xfrm>
          <a:prstGeom prst="rect">
            <a:avLst/>
          </a:prstGeom>
          <a:solidFill>
            <a:srgbClr val="32F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7909521" y="1674514"/>
            <a:ext cx="1159500" cy="1159500"/>
          </a:xfrm>
          <a:prstGeom prst="rect">
            <a:avLst/>
          </a:prstGeom>
          <a:solidFill>
            <a:srgbClr val="32F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4586972" y="1674489"/>
            <a:ext cx="1159500" cy="1159800"/>
          </a:xfrm>
          <a:prstGeom prst="rect">
            <a:avLst/>
          </a:prstGeom>
          <a:solidFill>
            <a:srgbClr val="32F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6"/>
          <p:cNvGrpSpPr/>
          <p:nvPr/>
        </p:nvGrpSpPr>
        <p:grpSpPr>
          <a:xfrm>
            <a:off x="1513237" y="1969787"/>
            <a:ext cx="569780" cy="569780"/>
            <a:chOff x="1190625" y="238125"/>
            <a:chExt cx="5256275" cy="5256275"/>
          </a:xfrm>
        </p:grpSpPr>
        <p:sp>
          <p:nvSpPr>
            <p:cNvPr id="114" name="Google Shape;114;p6"/>
            <p:cNvSpPr/>
            <p:nvPr/>
          </p:nvSpPr>
          <p:spPr>
            <a:xfrm>
              <a:off x="1716250" y="3917500"/>
              <a:ext cx="262825" cy="262850"/>
            </a:xfrm>
            <a:custGeom>
              <a:avLst/>
              <a:gdLst/>
              <a:ahLst/>
              <a:cxnLst/>
              <a:rect l="l" t="t" r="r" b="b"/>
              <a:pathLst>
                <a:path w="10513" h="10514" extrusionOk="0">
                  <a:moveTo>
                    <a:pt x="0" y="1"/>
                  </a:moveTo>
                  <a:lnTo>
                    <a:pt x="0" y="10513"/>
                  </a:lnTo>
                  <a:lnTo>
                    <a:pt x="10513" y="10513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1979050" y="3391875"/>
              <a:ext cx="3679425" cy="525650"/>
            </a:xfrm>
            <a:custGeom>
              <a:avLst/>
              <a:gdLst/>
              <a:ahLst/>
              <a:cxnLst/>
              <a:rect l="l" t="t" r="r" b="b"/>
              <a:pathLst>
                <a:path w="147177" h="21026" extrusionOk="0">
                  <a:moveTo>
                    <a:pt x="1" y="1"/>
                  </a:moveTo>
                  <a:lnTo>
                    <a:pt x="1" y="21026"/>
                  </a:lnTo>
                  <a:lnTo>
                    <a:pt x="147176" y="21026"/>
                  </a:lnTo>
                  <a:lnTo>
                    <a:pt x="147176" y="1"/>
                  </a:lnTo>
                  <a:lnTo>
                    <a:pt x="136664" y="1"/>
                  </a:lnTo>
                  <a:lnTo>
                    <a:pt x="136664" y="10513"/>
                  </a:lnTo>
                  <a:lnTo>
                    <a:pt x="10513" y="10513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1979050" y="238125"/>
              <a:ext cx="3679425" cy="262825"/>
            </a:xfrm>
            <a:custGeom>
              <a:avLst/>
              <a:gdLst/>
              <a:ahLst/>
              <a:cxnLst/>
              <a:rect l="l" t="t" r="r" b="b"/>
              <a:pathLst>
                <a:path w="147177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147176" y="10513"/>
                  </a:lnTo>
                  <a:lnTo>
                    <a:pt x="1471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2504675" y="763750"/>
              <a:ext cx="2628175" cy="262825"/>
            </a:xfrm>
            <a:custGeom>
              <a:avLst/>
              <a:gdLst/>
              <a:ahLst/>
              <a:cxnLst/>
              <a:rect l="l" t="t" r="r" b="b"/>
              <a:pathLst>
                <a:path w="105127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105126" y="10513"/>
                  </a:lnTo>
                  <a:lnTo>
                    <a:pt x="1051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1716250" y="500925"/>
              <a:ext cx="262825" cy="2890975"/>
            </a:xfrm>
            <a:custGeom>
              <a:avLst/>
              <a:gdLst/>
              <a:ahLst/>
              <a:cxnLst/>
              <a:rect l="l" t="t" r="r" b="b"/>
              <a:pathLst>
                <a:path w="10513" h="115639" extrusionOk="0">
                  <a:moveTo>
                    <a:pt x="0" y="1"/>
                  </a:moveTo>
                  <a:lnTo>
                    <a:pt x="0" y="115639"/>
                  </a:lnTo>
                  <a:lnTo>
                    <a:pt x="10513" y="115639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658450" y="500925"/>
              <a:ext cx="262825" cy="2890975"/>
            </a:xfrm>
            <a:custGeom>
              <a:avLst/>
              <a:gdLst/>
              <a:ahLst/>
              <a:cxnLst/>
              <a:rect l="l" t="t" r="r" b="b"/>
              <a:pathLst>
                <a:path w="10513" h="115639" extrusionOk="0">
                  <a:moveTo>
                    <a:pt x="0" y="1"/>
                  </a:moveTo>
                  <a:lnTo>
                    <a:pt x="0" y="115639"/>
                  </a:lnTo>
                  <a:lnTo>
                    <a:pt x="10513" y="115639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504675" y="3129050"/>
              <a:ext cx="2628175" cy="262850"/>
            </a:xfrm>
            <a:custGeom>
              <a:avLst/>
              <a:gdLst/>
              <a:ahLst/>
              <a:cxnLst/>
              <a:rect l="l" t="t" r="r" b="b"/>
              <a:pathLst>
                <a:path w="105127" h="10514" extrusionOk="0">
                  <a:moveTo>
                    <a:pt x="1" y="1"/>
                  </a:moveTo>
                  <a:lnTo>
                    <a:pt x="1" y="10514"/>
                  </a:lnTo>
                  <a:lnTo>
                    <a:pt x="105126" y="10514"/>
                  </a:lnTo>
                  <a:lnTo>
                    <a:pt x="1051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5132825" y="1026550"/>
              <a:ext cx="262825" cy="2102525"/>
            </a:xfrm>
            <a:custGeom>
              <a:avLst/>
              <a:gdLst/>
              <a:ahLst/>
              <a:cxnLst/>
              <a:rect l="l" t="t" r="r" b="b"/>
              <a:pathLst>
                <a:path w="10513" h="84101" extrusionOk="0">
                  <a:moveTo>
                    <a:pt x="0" y="1"/>
                  </a:moveTo>
                  <a:lnTo>
                    <a:pt x="0" y="84101"/>
                  </a:lnTo>
                  <a:lnTo>
                    <a:pt x="10513" y="84101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453425" y="4180325"/>
              <a:ext cx="262850" cy="262825"/>
            </a:xfrm>
            <a:custGeom>
              <a:avLst/>
              <a:gdLst/>
              <a:ahLst/>
              <a:cxnLst/>
              <a:rect l="l" t="t" r="r" b="b"/>
              <a:pathLst>
                <a:path w="10514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190625" y="4443125"/>
              <a:ext cx="262825" cy="788475"/>
            </a:xfrm>
            <a:custGeom>
              <a:avLst/>
              <a:gdLst/>
              <a:ahLst/>
              <a:cxnLst/>
              <a:rect l="l" t="t" r="r" b="b"/>
              <a:pathLst>
                <a:path w="10513" h="31539" extrusionOk="0">
                  <a:moveTo>
                    <a:pt x="0" y="1"/>
                  </a:moveTo>
                  <a:lnTo>
                    <a:pt x="0" y="31538"/>
                  </a:lnTo>
                  <a:lnTo>
                    <a:pt x="10513" y="31538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58450" y="3917500"/>
              <a:ext cx="262825" cy="262850"/>
            </a:xfrm>
            <a:custGeom>
              <a:avLst/>
              <a:gdLst/>
              <a:ahLst/>
              <a:cxnLst/>
              <a:rect l="l" t="t" r="r" b="b"/>
              <a:pathLst>
                <a:path w="10513" h="10514" extrusionOk="0">
                  <a:moveTo>
                    <a:pt x="0" y="1"/>
                  </a:moveTo>
                  <a:lnTo>
                    <a:pt x="0" y="10513"/>
                  </a:lnTo>
                  <a:lnTo>
                    <a:pt x="10513" y="10513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5921250" y="4180325"/>
              <a:ext cx="262850" cy="262825"/>
            </a:xfrm>
            <a:custGeom>
              <a:avLst/>
              <a:gdLst/>
              <a:ahLst/>
              <a:cxnLst/>
              <a:rect l="l" t="t" r="r" b="b"/>
              <a:pathLst>
                <a:path w="10514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184075" y="4443125"/>
              <a:ext cx="262825" cy="788475"/>
            </a:xfrm>
            <a:custGeom>
              <a:avLst/>
              <a:gdLst/>
              <a:ahLst/>
              <a:cxnLst/>
              <a:rect l="l" t="t" r="r" b="b"/>
              <a:pathLst>
                <a:path w="10513" h="31539" extrusionOk="0">
                  <a:moveTo>
                    <a:pt x="0" y="1"/>
                  </a:moveTo>
                  <a:lnTo>
                    <a:pt x="0" y="31538"/>
                  </a:lnTo>
                  <a:lnTo>
                    <a:pt x="10513" y="31538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453425" y="5231575"/>
              <a:ext cx="4730675" cy="262825"/>
            </a:xfrm>
            <a:custGeom>
              <a:avLst/>
              <a:gdLst/>
              <a:ahLst/>
              <a:cxnLst/>
              <a:rect l="l" t="t" r="r" b="b"/>
              <a:pathLst>
                <a:path w="189227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189226" y="10513"/>
                  </a:lnTo>
                  <a:lnTo>
                    <a:pt x="189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2241875" y="4180325"/>
              <a:ext cx="262825" cy="262825"/>
            </a:xfrm>
            <a:custGeom>
              <a:avLst/>
              <a:gdLst/>
              <a:ahLst/>
              <a:cxnLst/>
              <a:rect l="l" t="t" r="r" b="b"/>
              <a:pathLst>
                <a:path w="10513" h="10513" extrusionOk="0">
                  <a:moveTo>
                    <a:pt x="0" y="0"/>
                  </a:moveTo>
                  <a:lnTo>
                    <a:pt x="0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2767500" y="4180325"/>
              <a:ext cx="262825" cy="262825"/>
            </a:xfrm>
            <a:custGeom>
              <a:avLst/>
              <a:gdLst/>
              <a:ahLst/>
              <a:cxnLst/>
              <a:rect l="l" t="t" r="r" b="b"/>
              <a:pathLst>
                <a:path w="10513" h="10513" extrusionOk="0">
                  <a:moveTo>
                    <a:pt x="0" y="0"/>
                  </a:moveTo>
                  <a:lnTo>
                    <a:pt x="0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3293125" y="4180325"/>
              <a:ext cx="262825" cy="262825"/>
            </a:xfrm>
            <a:custGeom>
              <a:avLst/>
              <a:gdLst/>
              <a:ahLst/>
              <a:cxnLst/>
              <a:rect l="l" t="t" r="r" b="b"/>
              <a:pathLst>
                <a:path w="10513" h="10513" extrusionOk="0">
                  <a:moveTo>
                    <a:pt x="0" y="0"/>
                  </a:moveTo>
                  <a:lnTo>
                    <a:pt x="0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2504675" y="4705950"/>
              <a:ext cx="262850" cy="262825"/>
            </a:xfrm>
            <a:custGeom>
              <a:avLst/>
              <a:gdLst/>
              <a:ahLst/>
              <a:cxnLst/>
              <a:rect l="l" t="t" r="r" b="b"/>
              <a:pathLst>
                <a:path w="10514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979050" y="4705950"/>
              <a:ext cx="262850" cy="262825"/>
            </a:xfrm>
            <a:custGeom>
              <a:avLst/>
              <a:gdLst/>
              <a:ahLst/>
              <a:cxnLst/>
              <a:rect l="l" t="t" r="r" b="b"/>
              <a:pathLst>
                <a:path w="10514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555925" y="4705950"/>
              <a:ext cx="262850" cy="262825"/>
            </a:xfrm>
            <a:custGeom>
              <a:avLst/>
              <a:gdLst/>
              <a:ahLst/>
              <a:cxnLst/>
              <a:rect l="l" t="t" r="r" b="b"/>
              <a:pathLst>
                <a:path w="10514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3030300" y="4705950"/>
              <a:ext cx="262850" cy="262825"/>
            </a:xfrm>
            <a:custGeom>
              <a:avLst/>
              <a:gdLst/>
              <a:ahLst/>
              <a:cxnLst/>
              <a:rect l="l" t="t" r="r" b="b"/>
              <a:pathLst>
                <a:path w="10514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818750" y="4180325"/>
              <a:ext cx="262825" cy="262825"/>
            </a:xfrm>
            <a:custGeom>
              <a:avLst/>
              <a:gdLst/>
              <a:ahLst/>
              <a:cxnLst/>
              <a:rect l="l" t="t" r="r" b="b"/>
              <a:pathLst>
                <a:path w="10513" h="10513" extrusionOk="0">
                  <a:moveTo>
                    <a:pt x="0" y="0"/>
                  </a:moveTo>
                  <a:lnTo>
                    <a:pt x="0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4344375" y="4180325"/>
              <a:ext cx="262850" cy="262825"/>
            </a:xfrm>
            <a:custGeom>
              <a:avLst/>
              <a:gdLst/>
              <a:ahLst/>
              <a:cxnLst/>
              <a:rect l="l" t="t" r="r" b="b"/>
              <a:pathLst>
                <a:path w="10514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4870000" y="4180325"/>
              <a:ext cx="262850" cy="262825"/>
            </a:xfrm>
            <a:custGeom>
              <a:avLst/>
              <a:gdLst/>
              <a:ahLst/>
              <a:cxnLst/>
              <a:rect l="l" t="t" r="r" b="b"/>
              <a:pathLst>
                <a:path w="10514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4081550" y="4705950"/>
              <a:ext cx="262850" cy="262825"/>
            </a:xfrm>
            <a:custGeom>
              <a:avLst/>
              <a:gdLst/>
              <a:ahLst/>
              <a:cxnLst/>
              <a:rect l="l" t="t" r="r" b="b"/>
              <a:pathLst>
                <a:path w="10514" h="10513" extrusionOk="0">
                  <a:moveTo>
                    <a:pt x="1" y="0"/>
                  </a:moveTo>
                  <a:lnTo>
                    <a:pt x="1" y="10513"/>
                  </a:lnTo>
                  <a:lnTo>
                    <a:pt x="10514" y="10513"/>
                  </a:lnTo>
                  <a:lnTo>
                    <a:pt x="105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5132825" y="4705950"/>
              <a:ext cx="262825" cy="262825"/>
            </a:xfrm>
            <a:custGeom>
              <a:avLst/>
              <a:gdLst/>
              <a:ahLst/>
              <a:cxnLst/>
              <a:rect l="l" t="t" r="r" b="b"/>
              <a:pathLst>
                <a:path w="10513" h="10513" extrusionOk="0">
                  <a:moveTo>
                    <a:pt x="0" y="0"/>
                  </a:moveTo>
                  <a:lnTo>
                    <a:pt x="0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4607200" y="4705950"/>
              <a:ext cx="262825" cy="262825"/>
            </a:xfrm>
            <a:custGeom>
              <a:avLst/>
              <a:gdLst/>
              <a:ahLst/>
              <a:cxnLst/>
              <a:rect l="l" t="t" r="r" b="b"/>
              <a:pathLst>
                <a:path w="10513" h="10513" extrusionOk="0">
                  <a:moveTo>
                    <a:pt x="0" y="0"/>
                  </a:moveTo>
                  <a:lnTo>
                    <a:pt x="0" y="10513"/>
                  </a:lnTo>
                  <a:lnTo>
                    <a:pt x="10513" y="10513"/>
                  </a:lnTo>
                  <a:lnTo>
                    <a:pt x="105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241875" y="1026550"/>
              <a:ext cx="262825" cy="2102525"/>
            </a:xfrm>
            <a:custGeom>
              <a:avLst/>
              <a:gdLst/>
              <a:ahLst/>
              <a:cxnLst/>
              <a:rect l="l" t="t" r="r" b="b"/>
              <a:pathLst>
                <a:path w="10513" h="84101" extrusionOk="0">
                  <a:moveTo>
                    <a:pt x="0" y="1"/>
                  </a:moveTo>
                  <a:lnTo>
                    <a:pt x="0" y="84101"/>
                  </a:lnTo>
                  <a:lnTo>
                    <a:pt x="10513" y="84101"/>
                  </a:lnTo>
                  <a:lnTo>
                    <a:pt x="10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6"/>
          <p:cNvGrpSpPr/>
          <p:nvPr/>
        </p:nvGrpSpPr>
        <p:grpSpPr>
          <a:xfrm>
            <a:off x="4881825" y="1969371"/>
            <a:ext cx="569780" cy="569780"/>
            <a:chOff x="1190625" y="238125"/>
            <a:chExt cx="5256275" cy="5256275"/>
          </a:xfrm>
        </p:grpSpPr>
        <p:sp>
          <p:nvSpPr>
            <p:cNvPr id="143" name="Google Shape;143;p6"/>
            <p:cNvSpPr/>
            <p:nvPr/>
          </p:nvSpPr>
          <p:spPr>
            <a:xfrm>
              <a:off x="1190625" y="238125"/>
              <a:ext cx="5256275" cy="5256275"/>
            </a:xfrm>
            <a:custGeom>
              <a:avLst/>
              <a:gdLst/>
              <a:ahLst/>
              <a:cxnLst/>
              <a:rect l="l" t="t" r="r" b="b"/>
              <a:pathLst>
                <a:path w="210251" h="210251" extrusionOk="0">
                  <a:moveTo>
                    <a:pt x="0" y="0"/>
                  </a:moveTo>
                  <a:lnTo>
                    <a:pt x="0" y="210251"/>
                  </a:lnTo>
                  <a:lnTo>
                    <a:pt x="210251" y="210251"/>
                  </a:lnTo>
                  <a:lnTo>
                    <a:pt x="210251" y="197636"/>
                  </a:lnTo>
                  <a:lnTo>
                    <a:pt x="12615" y="197636"/>
                  </a:lnTo>
                  <a:lnTo>
                    <a:pt x="126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821375" y="868875"/>
              <a:ext cx="928625" cy="1226475"/>
            </a:xfrm>
            <a:custGeom>
              <a:avLst/>
              <a:gdLst/>
              <a:ahLst/>
              <a:cxnLst/>
              <a:rect l="l" t="t" r="r" b="b"/>
              <a:pathLst>
                <a:path w="37145" h="49059" extrusionOk="0">
                  <a:moveTo>
                    <a:pt x="0" y="0"/>
                  </a:moveTo>
                  <a:lnTo>
                    <a:pt x="0" y="49059"/>
                  </a:lnTo>
                  <a:lnTo>
                    <a:pt x="37144" y="49059"/>
                  </a:lnTo>
                  <a:lnTo>
                    <a:pt x="371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2749975" y="2095325"/>
              <a:ext cx="928625" cy="1226500"/>
            </a:xfrm>
            <a:custGeom>
              <a:avLst/>
              <a:gdLst/>
              <a:ahLst/>
              <a:cxnLst/>
              <a:rect l="l" t="t" r="r" b="b"/>
              <a:pathLst>
                <a:path w="37145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37145" y="49059"/>
                  </a:lnTo>
                  <a:lnTo>
                    <a:pt x="371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3678575" y="3321800"/>
              <a:ext cx="911125" cy="1244000"/>
            </a:xfrm>
            <a:custGeom>
              <a:avLst/>
              <a:gdLst/>
              <a:ahLst/>
              <a:cxnLst/>
              <a:rect l="l" t="t" r="r" b="b"/>
              <a:pathLst>
                <a:path w="36445" h="49760" extrusionOk="0">
                  <a:moveTo>
                    <a:pt x="1" y="0"/>
                  </a:moveTo>
                  <a:lnTo>
                    <a:pt x="1" y="49760"/>
                  </a:lnTo>
                  <a:lnTo>
                    <a:pt x="36444" y="49760"/>
                  </a:lnTo>
                  <a:lnTo>
                    <a:pt x="364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607200" y="2095325"/>
              <a:ext cx="911100" cy="1226500"/>
            </a:xfrm>
            <a:custGeom>
              <a:avLst/>
              <a:gdLst/>
              <a:ahLst/>
              <a:cxnLst/>
              <a:rect l="l" t="t" r="r" b="b"/>
              <a:pathLst>
                <a:path w="36444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36444" y="49059"/>
                  </a:lnTo>
                  <a:lnTo>
                    <a:pt x="364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5518275" y="3321800"/>
              <a:ext cx="928625" cy="1244000"/>
            </a:xfrm>
            <a:custGeom>
              <a:avLst/>
              <a:gdLst/>
              <a:ahLst/>
              <a:cxnLst/>
              <a:rect l="l" t="t" r="r" b="b"/>
              <a:pathLst>
                <a:path w="37145" h="49760" extrusionOk="0">
                  <a:moveTo>
                    <a:pt x="1" y="0"/>
                  </a:moveTo>
                  <a:lnTo>
                    <a:pt x="1" y="49760"/>
                  </a:lnTo>
                  <a:lnTo>
                    <a:pt x="37145" y="49760"/>
                  </a:lnTo>
                  <a:lnTo>
                    <a:pt x="371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6"/>
          <p:cNvGrpSpPr/>
          <p:nvPr/>
        </p:nvGrpSpPr>
        <p:grpSpPr>
          <a:xfrm>
            <a:off x="8204393" y="1969351"/>
            <a:ext cx="569780" cy="569780"/>
            <a:chOff x="1190625" y="238125"/>
            <a:chExt cx="5256275" cy="5256275"/>
          </a:xfrm>
        </p:grpSpPr>
        <p:sp>
          <p:nvSpPr>
            <p:cNvPr id="150" name="Google Shape;150;p6"/>
            <p:cNvSpPr/>
            <p:nvPr/>
          </p:nvSpPr>
          <p:spPr>
            <a:xfrm>
              <a:off x="1190625" y="238125"/>
              <a:ext cx="5256275" cy="5256275"/>
            </a:xfrm>
            <a:custGeom>
              <a:avLst/>
              <a:gdLst/>
              <a:ahLst/>
              <a:cxnLst/>
              <a:rect l="l" t="t" r="r" b="b"/>
              <a:pathLst>
                <a:path w="210251" h="210251" extrusionOk="0">
                  <a:moveTo>
                    <a:pt x="105125" y="16820"/>
                  </a:moveTo>
                  <a:lnTo>
                    <a:pt x="116339" y="17521"/>
                  </a:lnTo>
                  <a:lnTo>
                    <a:pt x="137364" y="22427"/>
                  </a:lnTo>
                  <a:lnTo>
                    <a:pt x="146475" y="27333"/>
                  </a:lnTo>
                  <a:lnTo>
                    <a:pt x="146475" y="30136"/>
                  </a:lnTo>
                  <a:lnTo>
                    <a:pt x="130356" y="30136"/>
                  </a:lnTo>
                  <a:lnTo>
                    <a:pt x="130356" y="46956"/>
                  </a:lnTo>
                  <a:lnTo>
                    <a:pt x="113535" y="46956"/>
                  </a:lnTo>
                  <a:lnTo>
                    <a:pt x="113535" y="63075"/>
                  </a:lnTo>
                  <a:lnTo>
                    <a:pt x="163295" y="63075"/>
                  </a:lnTo>
                  <a:lnTo>
                    <a:pt x="163295" y="79895"/>
                  </a:lnTo>
                  <a:lnTo>
                    <a:pt x="113535" y="79895"/>
                  </a:lnTo>
                  <a:lnTo>
                    <a:pt x="113535" y="113535"/>
                  </a:lnTo>
                  <a:lnTo>
                    <a:pt x="130356" y="113535"/>
                  </a:lnTo>
                  <a:lnTo>
                    <a:pt x="130356" y="130356"/>
                  </a:lnTo>
                  <a:lnTo>
                    <a:pt x="146475" y="130356"/>
                  </a:lnTo>
                  <a:lnTo>
                    <a:pt x="146475" y="163295"/>
                  </a:lnTo>
                  <a:lnTo>
                    <a:pt x="163295" y="163295"/>
                  </a:lnTo>
                  <a:lnTo>
                    <a:pt x="163295" y="129655"/>
                  </a:lnTo>
                  <a:lnTo>
                    <a:pt x="180115" y="129655"/>
                  </a:lnTo>
                  <a:lnTo>
                    <a:pt x="180115" y="96715"/>
                  </a:lnTo>
                  <a:lnTo>
                    <a:pt x="193431" y="96715"/>
                  </a:lnTo>
                  <a:lnTo>
                    <a:pt x="193431" y="100920"/>
                  </a:lnTo>
                  <a:lnTo>
                    <a:pt x="193431" y="105125"/>
                  </a:lnTo>
                  <a:lnTo>
                    <a:pt x="193431" y="114236"/>
                  </a:lnTo>
                  <a:lnTo>
                    <a:pt x="189927" y="131757"/>
                  </a:lnTo>
                  <a:lnTo>
                    <a:pt x="178713" y="154885"/>
                  </a:lnTo>
                  <a:lnTo>
                    <a:pt x="154885" y="178713"/>
                  </a:lnTo>
                  <a:lnTo>
                    <a:pt x="131757" y="189927"/>
                  </a:lnTo>
                  <a:lnTo>
                    <a:pt x="114236" y="193431"/>
                  </a:lnTo>
                  <a:lnTo>
                    <a:pt x="96015" y="193431"/>
                  </a:lnTo>
                  <a:lnTo>
                    <a:pt x="79194" y="189927"/>
                  </a:lnTo>
                  <a:lnTo>
                    <a:pt x="55366" y="178713"/>
                  </a:lnTo>
                  <a:lnTo>
                    <a:pt x="31538" y="154885"/>
                  </a:lnTo>
                  <a:lnTo>
                    <a:pt x="20324" y="131757"/>
                  </a:lnTo>
                  <a:lnTo>
                    <a:pt x="16820" y="114236"/>
                  </a:lnTo>
                  <a:lnTo>
                    <a:pt x="16820" y="105125"/>
                  </a:lnTo>
                  <a:lnTo>
                    <a:pt x="16820" y="100920"/>
                  </a:lnTo>
                  <a:lnTo>
                    <a:pt x="16820" y="96715"/>
                  </a:lnTo>
                  <a:lnTo>
                    <a:pt x="30136" y="96715"/>
                  </a:lnTo>
                  <a:lnTo>
                    <a:pt x="30136" y="79895"/>
                  </a:lnTo>
                  <a:lnTo>
                    <a:pt x="46956" y="79895"/>
                  </a:lnTo>
                  <a:lnTo>
                    <a:pt x="46956" y="63776"/>
                  </a:lnTo>
                  <a:lnTo>
                    <a:pt x="63075" y="63776"/>
                  </a:lnTo>
                  <a:lnTo>
                    <a:pt x="63075" y="46956"/>
                  </a:lnTo>
                  <a:lnTo>
                    <a:pt x="46956" y="46956"/>
                  </a:lnTo>
                  <a:lnTo>
                    <a:pt x="46956" y="38546"/>
                  </a:lnTo>
                  <a:lnTo>
                    <a:pt x="52563" y="34341"/>
                  </a:lnTo>
                  <a:lnTo>
                    <a:pt x="58169" y="30136"/>
                  </a:lnTo>
                  <a:lnTo>
                    <a:pt x="96715" y="30136"/>
                  </a:lnTo>
                  <a:lnTo>
                    <a:pt x="96715" y="16820"/>
                  </a:lnTo>
                  <a:close/>
                  <a:moveTo>
                    <a:pt x="105125" y="0"/>
                  </a:moveTo>
                  <a:lnTo>
                    <a:pt x="94613" y="701"/>
                  </a:lnTo>
                  <a:lnTo>
                    <a:pt x="73588" y="4906"/>
                  </a:lnTo>
                  <a:lnTo>
                    <a:pt x="54665" y="12615"/>
                  </a:lnTo>
                  <a:lnTo>
                    <a:pt x="38546" y="23828"/>
                  </a:lnTo>
                  <a:lnTo>
                    <a:pt x="23828" y="38546"/>
                  </a:lnTo>
                  <a:lnTo>
                    <a:pt x="12615" y="54665"/>
                  </a:lnTo>
                  <a:lnTo>
                    <a:pt x="4906" y="73588"/>
                  </a:lnTo>
                  <a:lnTo>
                    <a:pt x="701" y="94613"/>
                  </a:lnTo>
                  <a:lnTo>
                    <a:pt x="0" y="105125"/>
                  </a:lnTo>
                  <a:lnTo>
                    <a:pt x="701" y="115638"/>
                  </a:lnTo>
                  <a:lnTo>
                    <a:pt x="4906" y="136663"/>
                  </a:lnTo>
                  <a:lnTo>
                    <a:pt x="12615" y="155586"/>
                  </a:lnTo>
                  <a:lnTo>
                    <a:pt x="23828" y="171705"/>
                  </a:lnTo>
                  <a:lnTo>
                    <a:pt x="38546" y="186422"/>
                  </a:lnTo>
                  <a:lnTo>
                    <a:pt x="54665" y="197636"/>
                  </a:lnTo>
                  <a:lnTo>
                    <a:pt x="73588" y="205345"/>
                  </a:lnTo>
                  <a:lnTo>
                    <a:pt x="94613" y="209550"/>
                  </a:lnTo>
                  <a:lnTo>
                    <a:pt x="105125" y="210251"/>
                  </a:lnTo>
                  <a:lnTo>
                    <a:pt x="115638" y="209550"/>
                  </a:lnTo>
                  <a:lnTo>
                    <a:pt x="136663" y="205345"/>
                  </a:lnTo>
                  <a:lnTo>
                    <a:pt x="155586" y="197636"/>
                  </a:lnTo>
                  <a:lnTo>
                    <a:pt x="171705" y="186422"/>
                  </a:lnTo>
                  <a:lnTo>
                    <a:pt x="186422" y="171705"/>
                  </a:lnTo>
                  <a:lnTo>
                    <a:pt x="197636" y="155586"/>
                  </a:lnTo>
                  <a:lnTo>
                    <a:pt x="205345" y="136663"/>
                  </a:lnTo>
                  <a:lnTo>
                    <a:pt x="209550" y="115638"/>
                  </a:lnTo>
                  <a:lnTo>
                    <a:pt x="210251" y="105125"/>
                  </a:lnTo>
                  <a:lnTo>
                    <a:pt x="209550" y="94613"/>
                  </a:lnTo>
                  <a:lnTo>
                    <a:pt x="205345" y="73588"/>
                  </a:lnTo>
                  <a:lnTo>
                    <a:pt x="197636" y="54665"/>
                  </a:lnTo>
                  <a:lnTo>
                    <a:pt x="186422" y="38546"/>
                  </a:lnTo>
                  <a:lnTo>
                    <a:pt x="171705" y="23828"/>
                  </a:lnTo>
                  <a:lnTo>
                    <a:pt x="155586" y="12615"/>
                  </a:lnTo>
                  <a:lnTo>
                    <a:pt x="136663" y="4906"/>
                  </a:lnTo>
                  <a:lnTo>
                    <a:pt x="115638" y="701"/>
                  </a:lnTo>
                  <a:lnTo>
                    <a:pt x="105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944000" y="2656000"/>
              <a:ext cx="1244025" cy="1664500"/>
            </a:xfrm>
            <a:custGeom>
              <a:avLst/>
              <a:gdLst/>
              <a:ahLst/>
              <a:cxnLst/>
              <a:rect l="l" t="t" r="r" b="b"/>
              <a:pathLst>
                <a:path w="49761" h="66580" extrusionOk="0">
                  <a:moveTo>
                    <a:pt x="1" y="0"/>
                  </a:moveTo>
                  <a:lnTo>
                    <a:pt x="1" y="33641"/>
                  </a:lnTo>
                  <a:lnTo>
                    <a:pt x="16821" y="33641"/>
                  </a:lnTo>
                  <a:lnTo>
                    <a:pt x="16821" y="66580"/>
                  </a:lnTo>
                  <a:lnTo>
                    <a:pt x="32940" y="66580"/>
                  </a:lnTo>
                  <a:lnTo>
                    <a:pt x="32940" y="50461"/>
                  </a:lnTo>
                  <a:lnTo>
                    <a:pt x="49760" y="50461"/>
                  </a:lnTo>
                  <a:lnTo>
                    <a:pt x="49760" y="16820"/>
                  </a:lnTo>
                  <a:lnTo>
                    <a:pt x="16821" y="16820"/>
                  </a:lnTo>
                  <a:lnTo>
                    <a:pt x="168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 idx="4294967295"/>
          </p:nvPr>
        </p:nvSpPr>
        <p:spPr>
          <a:xfrm>
            <a:off x="1089171" y="474110"/>
            <a:ext cx="101298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4500" b="1">
                <a:latin typeface="Roboto"/>
                <a:ea typeface="Roboto"/>
                <a:cs typeface="Roboto"/>
                <a:sym typeface="Roboto"/>
              </a:rPr>
              <a:t>Etimologia</a:t>
            </a:r>
            <a:endParaRPr sz="4500" b="1">
              <a:solidFill>
                <a:srgbClr val="1719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988600" y="1992350"/>
            <a:ext cx="5798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</a:t>
            </a:r>
            <a:r>
              <a:rPr lang="it-IT" sz="72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Chain</a:t>
            </a:r>
            <a:endParaRPr sz="72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8"/>
          <p:cNvCxnSpPr/>
          <p:nvPr/>
        </p:nvCxnSpPr>
        <p:spPr>
          <a:xfrm>
            <a:off x="4629100" y="3285350"/>
            <a:ext cx="2157600" cy="11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8"/>
          <p:cNvSpPr txBox="1"/>
          <p:nvPr/>
        </p:nvSpPr>
        <p:spPr>
          <a:xfrm>
            <a:off x="6572960" y="4515091"/>
            <a:ext cx="30000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“Chain” of calls to:</a:t>
            </a:r>
            <a:endParaRPr sz="19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Light"/>
              <a:buChar char="-"/>
            </a:pPr>
            <a:r>
              <a:rPr lang="it-IT" sz="19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LLM</a:t>
            </a:r>
            <a:endParaRPr sz="19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Light"/>
              <a:buChar char="-"/>
            </a:pPr>
            <a:r>
              <a:rPr lang="it-IT" sz="19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Tool</a:t>
            </a:r>
            <a:endParaRPr sz="19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Light"/>
              <a:buChar char="-"/>
            </a:pPr>
            <a:r>
              <a:rPr lang="it-IT" sz="1900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Preprocessing</a:t>
            </a:r>
            <a:r>
              <a:rPr lang="it-IT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steps</a:t>
            </a:r>
            <a:endParaRPr sz="19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 idx="4294967295"/>
          </p:nvPr>
        </p:nvSpPr>
        <p:spPr>
          <a:xfrm>
            <a:off x="1086789" y="479371"/>
            <a:ext cx="101298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4500" b="1">
                <a:latin typeface="Roboto"/>
                <a:ea typeface="Roboto"/>
                <a:cs typeface="Roboto"/>
                <a:sym typeface="Roboto"/>
              </a:rPr>
              <a:t>Cos’è una chain?</a:t>
            </a:r>
            <a:endParaRPr sz="4500" b="1">
              <a:solidFill>
                <a:srgbClr val="1719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2" name="Google Shape;172;p9"/>
          <p:cNvGrpSpPr/>
          <p:nvPr/>
        </p:nvGrpSpPr>
        <p:grpSpPr>
          <a:xfrm>
            <a:off x="1086793" y="1526750"/>
            <a:ext cx="8384665" cy="477000"/>
            <a:chOff x="605479" y="1526750"/>
            <a:chExt cx="8384665" cy="477000"/>
          </a:xfrm>
        </p:grpSpPr>
        <p:grpSp>
          <p:nvGrpSpPr>
            <p:cNvPr id="173" name="Google Shape;173;p9"/>
            <p:cNvGrpSpPr/>
            <p:nvPr/>
          </p:nvGrpSpPr>
          <p:grpSpPr>
            <a:xfrm>
              <a:off x="605479" y="1629801"/>
              <a:ext cx="286467" cy="286467"/>
              <a:chOff x="1190625" y="238125"/>
              <a:chExt cx="5256275" cy="5256275"/>
            </a:xfrm>
          </p:grpSpPr>
          <p:sp>
            <p:nvSpPr>
              <p:cNvPr id="174" name="Google Shape;174;p9"/>
              <p:cNvSpPr/>
              <p:nvPr/>
            </p:nvSpPr>
            <p:spPr>
              <a:xfrm>
                <a:off x="4694800" y="1412025"/>
                <a:ext cx="578200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128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128" y="23128"/>
                    </a:lnTo>
                    <a:lnTo>
                      <a:pt x="23128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4116600" y="816300"/>
                <a:ext cx="578225" cy="595750"/>
              </a:xfrm>
              <a:custGeom>
                <a:avLst/>
                <a:gdLst/>
                <a:ahLst/>
                <a:cxnLst/>
                <a:rect l="l" t="t" r="r" b="b"/>
                <a:pathLst>
                  <a:path w="23129" h="23830" extrusionOk="0">
                    <a:moveTo>
                      <a:pt x="1" y="1"/>
                    </a:moveTo>
                    <a:lnTo>
                      <a:pt x="1" y="23829"/>
                    </a:lnTo>
                    <a:lnTo>
                      <a:pt x="23128" y="23829"/>
                    </a:lnTo>
                    <a:lnTo>
                      <a:pt x="23128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3520900" y="238125"/>
                <a:ext cx="595725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829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829" y="23128"/>
                    </a:lnTo>
                    <a:lnTo>
                      <a:pt x="23829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1190625" y="1990200"/>
                <a:ext cx="5256275" cy="1752125"/>
              </a:xfrm>
              <a:custGeom>
                <a:avLst/>
                <a:gdLst/>
                <a:ahLst/>
                <a:cxnLst/>
                <a:rect l="l" t="t" r="r" b="b"/>
                <a:pathLst>
                  <a:path w="210251" h="70085" extrusionOk="0">
                    <a:moveTo>
                      <a:pt x="163295" y="1"/>
                    </a:moveTo>
                    <a:lnTo>
                      <a:pt x="163295" y="23128"/>
                    </a:lnTo>
                    <a:lnTo>
                      <a:pt x="0" y="23128"/>
                    </a:lnTo>
                    <a:lnTo>
                      <a:pt x="0" y="46957"/>
                    </a:lnTo>
                    <a:lnTo>
                      <a:pt x="163295" y="46957"/>
                    </a:lnTo>
                    <a:lnTo>
                      <a:pt x="163295" y="70084"/>
                    </a:lnTo>
                    <a:lnTo>
                      <a:pt x="187123" y="70084"/>
                    </a:lnTo>
                    <a:lnTo>
                      <a:pt x="187123" y="46957"/>
                    </a:lnTo>
                    <a:lnTo>
                      <a:pt x="210251" y="46957"/>
                    </a:lnTo>
                    <a:lnTo>
                      <a:pt x="210251" y="23128"/>
                    </a:lnTo>
                    <a:lnTo>
                      <a:pt x="187123" y="23128"/>
                    </a:lnTo>
                    <a:lnTo>
                      <a:pt x="187123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4694800" y="3742300"/>
                <a:ext cx="578200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128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128" y="23128"/>
                    </a:lnTo>
                    <a:lnTo>
                      <a:pt x="23128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4116600" y="4320475"/>
                <a:ext cx="578225" cy="595750"/>
              </a:xfrm>
              <a:custGeom>
                <a:avLst/>
                <a:gdLst/>
                <a:ahLst/>
                <a:cxnLst/>
                <a:rect l="l" t="t" r="r" b="b"/>
                <a:pathLst>
                  <a:path w="23129" h="23830" extrusionOk="0">
                    <a:moveTo>
                      <a:pt x="1" y="1"/>
                    </a:moveTo>
                    <a:lnTo>
                      <a:pt x="1" y="23829"/>
                    </a:lnTo>
                    <a:lnTo>
                      <a:pt x="23128" y="23829"/>
                    </a:lnTo>
                    <a:lnTo>
                      <a:pt x="23128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3520900" y="4916200"/>
                <a:ext cx="595725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829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829" y="23128"/>
                    </a:lnTo>
                    <a:lnTo>
                      <a:pt x="23829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1" name="Google Shape;181;p9"/>
            <p:cNvSpPr txBox="1"/>
            <p:nvPr/>
          </p:nvSpPr>
          <p:spPr>
            <a:xfrm>
              <a:off x="1067144" y="1526750"/>
              <a:ext cx="79230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900" dirty="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“Chain” -&gt; serie di </a:t>
              </a:r>
              <a:r>
                <a:rPr lang="it-IT" sz="19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azioni</a:t>
              </a:r>
              <a:r>
                <a:rPr lang="it-IT" sz="1900" dirty="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o </a:t>
              </a:r>
              <a:r>
                <a:rPr lang="it-IT" sz="19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passi</a:t>
              </a:r>
              <a:endParaRPr sz="1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9"/>
          <p:cNvGrpSpPr/>
          <p:nvPr/>
        </p:nvGrpSpPr>
        <p:grpSpPr>
          <a:xfrm>
            <a:off x="1086793" y="2209585"/>
            <a:ext cx="8471093" cy="477000"/>
            <a:chOff x="605479" y="2229236"/>
            <a:chExt cx="8471093" cy="477000"/>
          </a:xfrm>
        </p:grpSpPr>
        <p:grpSp>
          <p:nvGrpSpPr>
            <p:cNvPr id="183" name="Google Shape;183;p9"/>
            <p:cNvGrpSpPr/>
            <p:nvPr/>
          </p:nvGrpSpPr>
          <p:grpSpPr>
            <a:xfrm>
              <a:off x="605479" y="2324502"/>
              <a:ext cx="286467" cy="286467"/>
              <a:chOff x="1190625" y="238125"/>
              <a:chExt cx="5256275" cy="5256275"/>
            </a:xfrm>
          </p:grpSpPr>
          <p:sp>
            <p:nvSpPr>
              <p:cNvPr id="184" name="Google Shape;184;p9"/>
              <p:cNvSpPr/>
              <p:nvPr/>
            </p:nvSpPr>
            <p:spPr>
              <a:xfrm>
                <a:off x="4694800" y="1412025"/>
                <a:ext cx="578200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128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128" y="23128"/>
                    </a:lnTo>
                    <a:lnTo>
                      <a:pt x="23128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4116600" y="816300"/>
                <a:ext cx="578225" cy="595750"/>
              </a:xfrm>
              <a:custGeom>
                <a:avLst/>
                <a:gdLst/>
                <a:ahLst/>
                <a:cxnLst/>
                <a:rect l="l" t="t" r="r" b="b"/>
                <a:pathLst>
                  <a:path w="23129" h="23830" extrusionOk="0">
                    <a:moveTo>
                      <a:pt x="1" y="1"/>
                    </a:moveTo>
                    <a:lnTo>
                      <a:pt x="1" y="23829"/>
                    </a:lnTo>
                    <a:lnTo>
                      <a:pt x="23128" y="23829"/>
                    </a:lnTo>
                    <a:lnTo>
                      <a:pt x="23128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3520900" y="238125"/>
                <a:ext cx="595725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829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829" y="23128"/>
                    </a:lnTo>
                    <a:lnTo>
                      <a:pt x="23829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1190625" y="1990200"/>
                <a:ext cx="5256275" cy="1752125"/>
              </a:xfrm>
              <a:custGeom>
                <a:avLst/>
                <a:gdLst/>
                <a:ahLst/>
                <a:cxnLst/>
                <a:rect l="l" t="t" r="r" b="b"/>
                <a:pathLst>
                  <a:path w="210251" h="70085" extrusionOk="0">
                    <a:moveTo>
                      <a:pt x="163295" y="1"/>
                    </a:moveTo>
                    <a:lnTo>
                      <a:pt x="163295" y="23128"/>
                    </a:lnTo>
                    <a:lnTo>
                      <a:pt x="0" y="23128"/>
                    </a:lnTo>
                    <a:lnTo>
                      <a:pt x="0" y="46957"/>
                    </a:lnTo>
                    <a:lnTo>
                      <a:pt x="163295" y="46957"/>
                    </a:lnTo>
                    <a:lnTo>
                      <a:pt x="163295" y="70084"/>
                    </a:lnTo>
                    <a:lnTo>
                      <a:pt x="187123" y="70084"/>
                    </a:lnTo>
                    <a:lnTo>
                      <a:pt x="187123" y="46957"/>
                    </a:lnTo>
                    <a:lnTo>
                      <a:pt x="210251" y="46957"/>
                    </a:lnTo>
                    <a:lnTo>
                      <a:pt x="210251" y="23128"/>
                    </a:lnTo>
                    <a:lnTo>
                      <a:pt x="187123" y="23128"/>
                    </a:lnTo>
                    <a:lnTo>
                      <a:pt x="187123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4694800" y="3742300"/>
                <a:ext cx="578200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128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128" y="23128"/>
                    </a:lnTo>
                    <a:lnTo>
                      <a:pt x="23128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4116600" y="4320475"/>
                <a:ext cx="578225" cy="595750"/>
              </a:xfrm>
              <a:custGeom>
                <a:avLst/>
                <a:gdLst/>
                <a:ahLst/>
                <a:cxnLst/>
                <a:rect l="l" t="t" r="r" b="b"/>
                <a:pathLst>
                  <a:path w="23129" h="23830" extrusionOk="0">
                    <a:moveTo>
                      <a:pt x="1" y="1"/>
                    </a:moveTo>
                    <a:lnTo>
                      <a:pt x="1" y="23829"/>
                    </a:lnTo>
                    <a:lnTo>
                      <a:pt x="23128" y="23829"/>
                    </a:lnTo>
                    <a:lnTo>
                      <a:pt x="23128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3520900" y="4916200"/>
                <a:ext cx="595725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829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829" y="23128"/>
                    </a:lnTo>
                    <a:lnTo>
                      <a:pt x="23829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9"/>
            <p:cNvSpPr txBox="1"/>
            <p:nvPr/>
          </p:nvSpPr>
          <p:spPr>
            <a:xfrm>
              <a:off x="1067171" y="2229236"/>
              <a:ext cx="80094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1100"/>
                </a:spcBef>
                <a:spcAft>
                  <a:spcPts val="0"/>
                </a:spcAft>
                <a:buNone/>
              </a:pPr>
              <a:r>
                <a:rPr lang="it-IT" sz="19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Ogni passo: process di un </a:t>
              </a:r>
              <a:r>
                <a:rPr lang="it-IT" sz="19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input</a:t>
              </a:r>
              <a:r>
                <a:rPr lang="it-IT" sz="19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e generazione di un </a:t>
              </a:r>
              <a:r>
                <a:rPr lang="it-IT" sz="19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</a:t>
              </a:r>
              <a:endParaRPr sz="1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" name="Google Shape;192;p9"/>
          <p:cNvGrpSpPr/>
          <p:nvPr/>
        </p:nvGrpSpPr>
        <p:grpSpPr>
          <a:xfrm>
            <a:off x="1086793" y="2892425"/>
            <a:ext cx="10289081" cy="477000"/>
            <a:chOff x="605479" y="2892425"/>
            <a:chExt cx="10289081" cy="477000"/>
          </a:xfrm>
        </p:grpSpPr>
        <p:sp>
          <p:nvSpPr>
            <p:cNvPr id="193" name="Google Shape;193;p9"/>
            <p:cNvSpPr txBox="1"/>
            <p:nvPr/>
          </p:nvSpPr>
          <p:spPr>
            <a:xfrm>
              <a:off x="1067160" y="2892425"/>
              <a:ext cx="98274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1100"/>
                </a:spcBef>
                <a:spcAft>
                  <a:spcPts val="0"/>
                </a:spcAft>
                <a:buNone/>
              </a:pPr>
              <a:r>
                <a:rPr lang="it-IT" sz="19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LangChain Expression Language</a:t>
              </a:r>
              <a:r>
                <a:rPr lang="it-IT" sz="19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(LCEL) è il modo per definire ed eseguire le chain</a:t>
              </a:r>
              <a:endParaRPr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grpSp>
          <p:nvGrpSpPr>
            <p:cNvPr id="194" name="Google Shape;194;p9"/>
            <p:cNvGrpSpPr/>
            <p:nvPr/>
          </p:nvGrpSpPr>
          <p:grpSpPr>
            <a:xfrm>
              <a:off x="605479" y="2987695"/>
              <a:ext cx="286467" cy="286467"/>
              <a:chOff x="1190625" y="238125"/>
              <a:chExt cx="5256275" cy="5256275"/>
            </a:xfrm>
          </p:grpSpPr>
          <p:sp>
            <p:nvSpPr>
              <p:cNvPr id="195" name="Google Shape;195;p9"/>
              <p:cNvSpPr/>
              <p:nvPr/>
            </p:nvSpPr>
            <p:spPr>
              <a:xfrm>
                <a:off x="4694800" y="1412025"/>
                <a:ext cx="578200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128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128" y="23128"/>
                    </a:lnTo>
                    <a:lnTo>
                      <a:pt x="23128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4116600" y="816300"/>
                <a:ext cx="578225" cy="595750"/>
              </a:xfrm>
              <a:custGeom>
                <a:avLst/>
                <a:gdLst/>
                <a:ahLst/>
                <a:cxnLst/>
                <a:rect l="l" t="t" r="r" b="b"/>
                <a:pathLst>
                  <a:path w="23129" h="23830" extrusionOk="0">
                    <a:moveTo>
                      <a:pt x="1" y="1"/>
                    </a:moveTo>
                    <a:lnTo>
                      <a:pt x="1" y="23829"/>
                    </a:lnTo>
                    <a:lnTo>
                      <a:pt x="23128" y="23829"/>
                    </a:lnTo>
                    <a:lnTo>
                      <a:pt x="23128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3520900" y="238125"/>
                <a:ext cx="595725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829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829" y="23128"/>
                    </a:lnTo>
                    <a:lnTo>
                      <a:pt x="23829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1190625" y="1990200"/>
                <a:ext cx="5256275" cy="1752125"/>
              </a:xfrm>
              <a:custGeom>
                <a:avLst/>
                <a:gdLst/>
                <a:ahLst/>
                <a:cxnLst/>
                <a:rect l="l" t="t" r="r" b="b"/>
                <a:pathLst>
                  <a:path w="210251" h="70085" extrusionOk="0">
                    <a:moveTo>
                      <a:pt x="163295" y="1"/>
                    </a:moveTo>
                    <a:lnTo>
                      <a:pt x="163295" y="23128"/>
                    </a:lnTo>
                    <a:lnTo>
                      <a:pt x="0" y="23128"/>
                    </a:lnTo>
                    <a:lnTo>
                      <a:pt x="0" y="46957"/>
                    </a:lnTo>
                    <a:lnTo>
                      <a:pt x="163295" y="46957"/>
                    </a:lnTo>
                    <a:lnTo>
                      <a:pt x="163295" y="70084"/>
                    </a:lnTo>
                    <a:lnTo>
                      <a:pt x="187123" y="70084"/>
                    </a:lnTo>
                    <a:lnTo>
                      <a:pt x="187123" y="46957"/>
                    </a:lnTo>
                    <a:lnTo>
                      <a:pt x="210251" y="46957"/>
                    </a:lnTo>
                    <a:lnTo>
                      <a:pt x="210251" y="23128"/>
                    </a:lnTo>
                    <a:lnTo>
                      <a:pt x="187123" y="23128"/>
                    </a:lnTo>
                    <a:lnTo>
                      <a:pt x="187123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4694800" y="3742300"/>
                <a:ext cx="578200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128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128" y="23128"/>
                    </a:lnTo>
                    <a:lnTo>
                      <a:pt x="23128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4116600" y="4320475"/>
                <a:ext cx="578225" cy="595750"/>
              </a:xfrm>
              <a:custGeom>
                <a:avLst/>
                <a:gdLst/>
                <a:ahLst/>
                <a:cxnLst/>
                <a:rect l="l" t="t" r="r" b="b"/>
                <a:pathLst>
                  <a:path w="23129" h="23830" extrusionOk="0">
                    <a:moveTo>
                      <a:pt x="1" y="1"/>
                    </a:moveTo>
                    <a:lnTo>
                      <a:pt x="1" y="23829"/>
                    </a:lnTo>
                    <a:lnTo>
                      <a:pt x="23128" y="23829"/>
                    </a:lnTo>
                    <a:lnTo>
                      <a:pt x="23128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3520900" y="4916200"/>
                <a:ext cx="595725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829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829" y="23128"/>
                    </a:lnTo>
                    <a:lnTo>
                      <a:pt x="23829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2" name="Google Shape;202;p9"/>
          <p:cNvSpPr txBox="1"/>
          <p:nvPr/>
        </p:nvSpPr>
        <p:spPr>
          <a:xfrm>
            <a:off x="1548485" y="3464354"/>
            <a:ext cx="8463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it-IT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Interfaccia </a:t>
            </a:r>
            <a:r>
              <a:rPr lang="it-IT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di alto livello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it-IT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Indipendente</a:t>
            </a:r>
            <a:r>
              <a:rPr lang="it-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dalla complessità delle operazioni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title" idx="4294967295"/>
          </p:nvPr>
        </p:nvSpPr>
        <p:spPr>
          <a:xfrm>
            <a:off x="1086789" y="479371"/>
            <a:ext cx="101298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4500" b="1">
                <a:latin typeface="Roboto"/>
                <a:ea typeface="Roboto"/>
                <a:cs typeface="Roboto"/>
                <a:sym typeface="Roboto"/>
              </a:rPr>
              <a:t>Cos’è una chain?</a:t>
            </a:r>
            <a:endParaRPr sz="4500" b="1">
              <a:solidFill>
                <a:srgbClr val="1719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995550" y="1813250"/>
            <a:ext cx="10200900" cy="418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-IT" sz="16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langchain_openai </a:t>
            </a:r>
            <a:r>
              <a:rPr lang="it-IT" sz="1600" b="1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-IT" sz="16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ChatOpenAI</a:t>
            </a:r>
            <a:endParaRPr sz="16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-IT" sz="16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langchain_core.output_parsers </a:t>
            </a:r>
            <a:r>
              <a:rPr lang="it-IT" sz="1600" b="1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-IT" sz="16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StrOutputParser</a:t>
            </a:r>
            <a:endParaRPr sz="16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t-IT" sz="16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langchain_core.prompts </a:t>
            </a:r>
            <a:r>
              <a:rPr lang="it-IT" sz="1600" b="1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it-IT" sz="16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 ChatPromptTemplate</a:t>
            </a:r>
            <a:endParaRPr sz="16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model = ChatOpenAI(model="gpt-4")</a:t>
            </a:r>
            <a:endParaRPr sz="16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prompt = ChatPromptTemplate.from_template("tell me a short joke about {topic}")</a:t>
            </a:r>
            <a:endParaRPr sz="16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output_parser = StrOutputParser()</a:t>
            </a:r>
            <a:endParaRPr sz="16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chain = prompt | model | output_parser</a:t>
            </a:r>
            <a:endParaRPr sz="1600" b="1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chain.invoke({"topic": "ice cream"})</a:t>
            </a:r>
            <a:endParaRPr sz="16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>
            <a:spLocks noGrp="1"/>
          </p:cNvSpPr>
          <p:nvPr>
            <p:ph type="title" idx="4294967295"/>
          </p:nvPr>
        </p:nvSpPr>
        <p:spPr>
          <a:xfrm>
            <a:off x="1080000" y="479376"/>
            <a:ext cx="77913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4500" b="1">
                <a:latin typeface="Roboto"/>
                <a:ea typeface="Roboto"/>
                <a:cs typeface="Roboto"/>
                <a:sym typeface="Roboto"/>
              </a:rPr>
              <a:t>Runnable</a:t>
            </a:r>
            <a:endParaRPr sz="4500" b="1">
              <a:solidFill>
                <a:srgbClr val="1719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4" name="Google Shape;214;p11"/>
          <p:cNvGrpSpPr/>
          <p:nvPr/>
        </p:nvGrpSpPr>
        <p:grpSpPr>
          <a:xfrm>
            <a:off x="1105425" y="1523747"/>
            <a:ext cx="4780943" cy="477000"/>
            <a:chOff x="632310" y="1523747"/>
            <a:chExt cx="4780943" cy="477000"/>
          </a:xfrm>
        </p:grpSpPr>
        <p:grpSp>
          <p:nvGrpSpPr>
            <p:cNvPr id="215" name="Google Shape;215;p11"/>
            <p:cNvGrpSpPr/>
            <p:nvPr/>
          </p:nvGrpSpPr>
          <p:grpSpPr>
            <a:xfrm>
              <a:off x="632310" y="1619013"/>
              <a:ext cx="286467" cy="286467"/>
              <a:chOff x="1190625" y="238125"/>
              <a:chExt cx="5256275" cy="5256275"/>
            </a:xfrm>
          </p:grpSpPr>
          <p:sp>
            <p:nvSpPr>
              <p:cNvPr id="216" name="Google Shape;216;p11"/>
              <p:cNvSpPr/>
              <p:nvPr/>
            </p:nvSpPr>
            <p:spPr>
              <a:xfrm>
                <a:off x="4694800" y="1412025"/>
                <a:ext cx="578200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128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128" y="23128"/>
                    </a:lnTo>
                    <a:lnTo>
                      <a:pt x="23128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>
                <a:off x="4116600" y="816300"/>
                <a:ext cx="578225" cy="595750"/>
              </a:xfrm>
              <a:custGeom>
                <a:avLst/>
                <a:gdLst/>
                <a:ahLst/>
                <a:cxnLst/>
                <a:rect l="l" t="t" r="r" b="b"/>
                <a:pathLst>
                  <a:path w="23129" h="23830" extrusionOk="0">
                    <a:moveTo>
                      <a:pt x="1" y="1"/>
                    </a:moveTo>
                    <a:lnTo>
                      <a:pt x="1" y="23829"/>
                    </a:lnTo>
                    <a:lnTo>
                      <a:pt x="23128" y="23829"/>
                    </a:lnTo>
                    <a:lnTo>
                      <a:pt x="23128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3520900" y="238125"/>
                <a:ext cx="595725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829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829" y="23128"/>
                    </a:lnTo>
                    <a:lnTo>
                      <a:pt x="23829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1190625" y="1990200"/>
                <a:ext cx="5256275" cy="1752125"/>
              </a:xfrm>
              <a:custGeom>
                <a:avLst/>
                <a:gdLst/>
                <a:ahLst/>
                <a:cxnLst/>
                <a:rect l="l" t="t" r="r" b="b"/>
                <a:pathLst>
                  <a:path w="210251" h="70085" extrusionOk="0">
                    <a:moveTo>
                      <a:pt x="163295" y="1"/>
                    </a:moveTo>
                    <a:lnTo>
                      <a:pt x="163295" y="23128"/>
                    </a:lnTo>
                    <a:lnTo>
                      <a:pt x="0" y="23128"/>
                    </a:lnTo>
                    <a:lnTo>
                      <a:pt x="0" y="46957"/>
                    </a:lnTo>
                    <a:lnTo>
                      <a:pt x="163295" y="46957"/>
                    </a:lnTo>
                    <a:lnTo>
                      <a:pt x="163295" y="70084"/>
                    </a:lnTo>
                    <a:lnTo>
                      <a:pt x="187123" y="70084"/>
                    </a:lnTo>
                    <a:lnTo>
                      <a:pt x="187123" y="46957"/>
                    </a:lnTo>
                    <a:lnTo>
                      <a:pt x="210251" y="46957"/>
                    </a:lnTo>
                    <a:lnTo>
                      <a:pt x="210251" y="23128"/>
                    </a:lnTo>
                    <a:lnTo>
                      <a:pt x="187123" y="23128"/>
                    </a:lnTo>
                    <a:lnTo>
                      <a:pt x="187123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4694800" y="3742300"/>
                <a:ext cx="578200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128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128" y="23128"/>
                    </a:lnTo>
                    <a:lnTo>
                      <a:pt x="23128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4116600" y="4320475"/>
                <a:ext cx="578225" cy="595750"/>
              </a:xfrm>
              <a:custGeom>
                <a:avLst/>
                <a:gdLst/>
                <a:ahLst/>
                <a:cxnLst/>
                <a:rect l="l" t="t" r="r" b="b"/>
                <a:pathLst>
                  <a:path w="23129" h="23830" extrusionOk="0">
                    <a:moveTo>
                      <a:pt x="1" y="1"/>
                    </a:moveTo>
                    <a:lnTo>
                      <a:pt x="1" y="23829"/>
                    </a:lnTo>
                    <a:lnTo>
                      <a:pt x="23128" y="23829"/>
                    </a:lnTo>
                    <a:lnTo>
                      <a:pt x="23128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3520900" y="4916200"/>
                <a:ext cx="595725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829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829" y="23128"/>
                    </a:lnTo>
                    <a:lnTo>
                      <a:pt x="23829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" name="Google Shape;223;p11"/>
            <p:cNvSpPr txBox="1"/>
            <p:nvPr/>
          </p:nvSpPr>
          <p:spPr>
            <a:xfrm>
              <a:off x="1005052" y="1523747"/>
              <a:ext cx="440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9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Protocollo</a:t>
              </a:r>
              <a:r>
                <a:rPr lang="it-IT" sz="19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inventato da Langchain</a:t>
              </a:r>
              <a:endParaRPr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224" name="Google Shape;224;p11"/>
          <p:cNvSpPr txBox="1"/>
          <p:nvPr/>
        </p:nvSpPr>
        <p:spPr>
          <a:xfrm>
            <a:off x="1478168" y="2016347"/>
            <a:ext cx="8463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❏"/>
            </a:pPr>
            <a:r>
              <a:rPr lang="it-IT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Facilita la </a:t>
            </a:r>
            <a:r>
              <a:rPr lang="it-IT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creazione</a:t>
            </a:r>
            <a:r>
              <a:rPr lang="it-IT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 l’</a:t>
            </a:r>
            <a:r>
              <a:rPr lang="it-IT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invocazione</a:t>
            </a:r>
            <a:r>
              <a:rPr lang="it-IT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 chain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❏"/>
            </a:pPr>
            <a:r>
              <a:rPr lang="it-IT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Implementato da quasi tutti i componenti di Langchain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❏"/>
            </a:pPr>
            <a:r>
              <a:rPr lang="it-IT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Possibilità di creazione di componenti custom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5" name="Google Shape;225;p11"/>
          <p:cNvGrpSpPr/>
          <p:nvPr/>
        </p:nvGrpSpPr>
        <p:grpSpPr>
          <a:xfrm>
            <a:off x="1073675" y="3308097"/>
            <a:ext cx="4812693" cy="477000"/>
            <a:chOff x="600560" y="3308097"/>
            <a:chExt cx="4812693" cy="477000"/>
          </a:xfrm>
        </p:grpSpPr>
        <p:grpSp>
          <p:nvGrpSpPr>
            <p:cNvPr id="226" name="Google Shape;226;p11"/>
            <p:cNvGrpSpPr/>
            <p:nvPr/>
          </p:nvGrpSpPr>
          <p:grpSpPr>
            <a:xfrm>
              <a:off x="600560" y="3403363"/>
              <a:ext cx="286467" cy="286467"/>
              <a:chOff x="1190625" y="238125"/>
              <a:chExt cx="5256275" cy="5256275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4694800" y="1412025"/>
                <a:ext cx="578200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128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128" y="23128"/>
                    </a:lnTo>
                    <a:lnTo>
                      <a:pt x="23128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4116600" y="816300"/>
                <a:ext cx="578225" cy="595750"/>
              </a:xfrm>
              <a:custGeom>
                <a:avLst/>
                <a:gdLst/>
                <a:ahLst/>
                <a:cxnLst/>
                <a:rect l="l" t="t" r="r" b="b"/>
                <a:pathLst>
                  <a:path w="23129" h="23830" extrusionOk="0">
                    <a:moveTo>
                      <a:pt x="1" y="1"/>
                    </a:moveTo>
                    <a:lnTo>
                      <a:pt x="1" y="23829"/>
                    </a:lnTo>
                    <a:lnTo>
                      <a:pt x="23128" y="23829"/>
                    </a:lnTo>
                    <a:lnTo>
                      <a:pt x="23128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3520900" y="238125"/>
                <a:ext cx="595725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829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829" y="23128"/>
                    </a:lnTo>
                    <a:lnTo>
                      <a:pt x="23829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1190625" y="1990200"/>
                <a:ext cx="5256275" cy="1752125"/>
              </a:xfrm>
              <a:custGeom>
                <a:avLst/>
                <a:gdLst/>
                <a:ahLst/>
                <a:cxnLst/>
                <a:rect l="l" t="t" r="r" b="b"/>
                <a:pathLst>
                  <a:path w="210251" h="70085" extrusionOk="0">
                    <a:moveTo>
                      <a:pt x="163295" y="1"/>
                    </a:moveTo>
                    <a:lnTo>
                      <a:pt x="163295" y="23128"/>
                    </a:lnTo>
                    <a:lnTo>
                      <a:pt x="0" y="23128"/>
                    </a:lnTo>
                    <a:lnTo>
                      <a:pt x="0" y="46957"/>
                    </a:lnTo>
                    <a:lnTo>
                      <a:pt x="163295" y="46957"/>
                    </a:lnTo>
                    <a:lnTo>
                      <a:pt x="163295" y="70084"/>
                    </a:lnTo>
                    <a:lnTo>
                      <a:pt x="187123" y="70084"/>
                    </a:lnTo>
                    <a:lnTo>
                      <a:pt x="187123" y="46957"/>
                    </a:lnTo>
                    <a:lnTo>
                      <a:pt x="210251" y="46957"/>
                    </a:lnTo>
                    <a:lnTo>
                      <a:pt x="210251" y="23128"/>
                    </a:lnTo>
                    <a:lnTo>
                      <a:pt x="187123" y="23128"/>
                    </a:lnTo>
                    <a:lnTo>
                      <a:pt x="187123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4694800" y="3742300"/>
                <a:ext cx="578200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128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128" y="23128"/>
                    </a:lnTo>
                    <a:lnTo>
                      <a:pt x="23128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4116600" y="4320475"/>
                <a:ext cx="578225" cy="595750"/>
              </a:xfrm>
              <a:custGeom>
                <a:avLst/>
                <a:gdLst/>
                <a:ahLst/>
                <a:cxnLst/>
                <a:rect l="l" t="t" r="r" b="b"/>
                <a:pathLst>
                  <a:path w="23129" h="23830" extrusionOk="0">
                    <a:moveTo>
                      <a:pt x="1" y="1"/>
                    </a:moveTo>
                    <a:lnTo>
                      <a:pt x="1" y="23829"/>
                    </a:lnTo>
                    <a:lnTo>
                      <a:pt x="23128" y="23829"/>
                    </a:lnTo>
                    <a:lnTo>
                      <a:pt x="23128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3520900" y="4916200"/>
                <a:ext cx="595725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829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829" y="23128"/>
                    </a:lnTo>
                    <a:lnTo>
                      <a:pt x="23829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" name="Google Shape;234;p11"/>
            <p:cNvSpPr txBox="1"/>
            <p:nvPr/>
          </p:nvSpPr>
          <p:spPr>
            <a:xfrm>
              <a:off x="1005052" y="3308097"/>
              <a:ext cx="4408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9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Interfaccia standard che include:</a:t>
              </a:r>
              <a:endParaRPr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235" name="Google Shape;235;p11"/>
          <p:cNvSpPr txBox="1"/>
          <p:nvPr/>
        </p:nvSpPr>
        <p:spPr>
          <a:xfrm>
            <a:off x="1478168" y="3751097"/>
            <a:ext cx="84630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❏"/>
            </a:pPr>
            <a:r>
              <a:rPr lang="it-IT" sz="18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stream()</a:t>
            </a:r>
            <a:r>
              <a:rPr lang="it-IT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fa lo stream di </a:t>
            </a:r>
            <a:r>
              <a:rPr lang="it-IT" sz="1800" i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chunk</a:t>
            </a:r>
            <a:r>
              <a:rPr lang="it-IT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 output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❏"/>
            </a:pPr>
            <a:r>
              <a:rPr lang="it-IT" sz="18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invoke()</a:t>
            </a:r>
            <a:r>
              <a:rPr lang="it-IT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invoca la chain su un input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❏"/>
            </a:pPr>
            <a:r>
              <a:rPr lang="it-IT" sz="18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batch()</a:t>
            </a:r>
            <a:r>
              <a:rPr lang="it-IT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invoca la chain su una </a:t>
            </a:r>
            <a:r>
              <a:rPr lang="it-IT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serie</a:t>
            </a:r>
            <a:r>
              <a:rPr lang="it-IT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 input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❏"/>
            </a:pPr>
            <a:r>
              <a:rPr lang="it-IT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Metodi per la compatibilità con sintassi </a:t>
            </a:r>
            <a:r>
              <a:rPr lang="it-IT" sz="18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await</a:t>
            </a:r>
            <a:r>
              <a:rPr lang="it-IT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di </a:t>
            </a:r>
            <a:r>
              <a:rPr lang="it-IT" sz="1800">
                <a:solidFill>
                  <a:schemeClr val="dk1"/>
                </a:solidFill>
                <a:latin typeface="Roboto Mono ExtraLight"/>
                <a:ea typeface="Roboto Mono ExtraLight"/>
                <a:cs typeface="Roboto Mono ExtraLight"/>
                <a:sym typeface="Roboto Mono ExtraLight"/>
              </a:rPr>
              <a:t>asyncio</a:t>
            </a:r>
            <a:endParaRPr sz="1800">
              <a:solidFill>
                <a:schemeClr val="dk1"/>
              </a:solidFill>
              <a:latin typeface="Roboto Mono ExtraLight"/>
              <a:ea typeface="Roboto Mono ExtraLight"/>
              <a:cs typeface="Roboto Mono ExtraLight"/>
              <a:sym typeface="Roboto Mono ExtraLight"/>
            </a:endParaRPr>
          </a:p>
        </p:txBody>
      </p:sp>
      <p:grpSp>
        <p:nvGrpSpPr>
          <p:cNvPr id="236" name="Google Shape;236;p11"/>
          <p:cNvGrpSpPr/>
          <p:nvPr/>
        </p:nvGrpSpPr>
        <p:grpSpPr>
          <a:xfrm>
            <a:off x="1536497" y="5022139"/>
            <a:ext cx="307312" cy="179338"/>
            <a:chOff x="1807075" y="1688825"/>
            <a:chExt cx="4006675" cy="2338175"/>
          </a:xfrm>
        </p:grpSpPr>
        <p:sp>
          <p:nvSpPr>
            <p:cNvPr id="237" name="Google Shape;237;p11"/>
            <p:cNvSpPr/>
            <p:nvPr/>
          </p:nvSpPr>
          <p:spPr>
            <a:xfrm>
              <a:off x="5146475" y="2022850"/>
              <a:ext cx="333250" cy="334050"/>
            </a:xfrm>
            <a:custGeom>
              <a:avLst/>
              <a:gdLst/>
              <a:ahLst/>
              <a:cxnLst/>
              <a:rect l="l" t="t" r="r" b="b"/>
              <a:pathLst>
                <a:path w="13330" h="13362" extrusionOk="0">
                  <a:moveTo>
                    <a:pt x="1" y="0"/>
                  </a:moveTo>
                  <a:lnTo>
                    <a:pt x="1" y="13361"/>
                  </a:lnTo>
                  <a:lnTo>
                    <a:pt x="13329" y="13361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4812475" y="1688825"/>
              <a:ext cx="334025" cy="334050"/>
            </a:xfrm>
            <a:custGeom>
              <a:avLst/>
              <a:gdLst/>
              <a:ahLst/>
              <a:cxnLst/>
              <a:rect l="l" t="t" r="r" b="b"/>
              <a:pathLst>
                <a:path w="13361" h="13362" extrusionOk="0">
                  <a:moveTo>
                    <a:pt x="0" y="0"/>
                  </a:moveTo>
                  <a:lnTo>
                    <a:pt x="0" y="13361"/>
                  </a:lnTo>
                  <a:lnTo>
                    <a:pt x="13361" y="13361"/>
                  </a:lnTo>
                  <a:lnTo>
                    <a:pt x="13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1807075" y="3024900"/>
              <a:ext cx="334050" cy="334050"/>
            </a:xfrm>
            <a:custGeom>
              <a:avLst/>
              <a:gdLst/>
              <a:ahLst/>
              <a:cxnLst/>
              <a:rect l="l" t="t" r="r" b="b"/>
              <a:pathLst>
                <a:path w="13362" h="13362" extrusionOk="0">
                  <a:moveTo>
                    <a:pt x="1" y="1"/>
                  </a:moveTo>
                  <a:lnTo>
                    <a:pt x="1" y="13362"/>
                  </a:lnTo>
                  <a:lnTo>
                    <a:pt x="13362" y="13362"/>
                  </a:lnTo>
                  <a:lnTo>
                    <a:pt x="13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2141100" y="3358925"/>
              <a:ext cx="333225" cy="334050"/>
            </a:xfrm>
            <a:custGeom>
              <a:avLst/>
              <a:gdLst/>
              <a:ahLst/>
              <a:cxnLst/>
              <a:rect l="l" t="t" r="r" b="b"/>
              <a:pathLst>
                <a:path w="13329" h="13362" extrusionOk="0">
                  <a:moveTo>
                    <a:pt x="1" y="1"/>
                  </a:moveTo>
                  <a:lnTo>
                    <a:pt x="1" y="13362"/>
                  </a:lnTo>
                  <a:lnTo>
                    <a:pt x="13329" y="13362"/>
                  </a:lnTo>
                  <a:lnTo>
                    <a:pt x="13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1807075" y="2690875"/>
              <a:ext cx="334050" cy="334050"/>
            </a:xfrm>
            <a:custGeom>
              <a:avLst/>
              <a:gdLst/>
              <a:ahLst/>
              <a:cxnLst/>
              <a:rect l="l" t="t" r="r" b="b"/>
              <a:pathLst>
                <a:path w="13362" h="13362" extrusionOk="0">
                  <a:moveTo>
                    <a:pt x="1" y="1"/>
                  </a:moveTo>
                  <a:lnTo>
                    <a:pt x="1" y="13362"/>
                  </a:lnTo>
                  <a:lnTo>
                    <a:pt x="13362" y="13362"/>
                  </a:lnTo>
                  <a:lnTo>
                    <a:pt x="13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1807075" y="2356875"/>
              <a:ext cx="334050" cy="334025"/>
            </a:xfrm>
            <a:custGeom>
              <a:avLst/>
              <a:gdLst/>
              <a:ahLst/>
              <a:cxnLst/>
              <a:rect l="l" t="t" r="r" b="b"/>
              <a:pathLst>
                <a:path w="13362" h="13361" extrusionOk="0">
                  <a:moveTo>
                    <a:pt x="1" y="0"/>
                  </a:moveTo>
                  <a:lnTo>
                    <a:pt x="1" y="13361"/>
                  </a:lnTo>
                  <a:lnTo>
                    <a:pt x="13362" y="13361"/>
                  </a:lnTo>
                  <a:lnTo>
                    <a:pt x="13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5479700" y="3024900"/>
              <a:ext cx="334050" cy="334050"/>
            </a:xfrm>
            <a:custGeom>
              <a:avLst/>
              <a:gdLst/>
              <a:ahLst/>
              <a:cxnLst/>
              <a:rect l="l" t="t" r="r" b="b"/>
              <a:pathLst>
                <a:path w="13362" h="13362" extrusionOk="0">
                  <a:moveTo>
                    <a:pt x="0" y="1"/>
                  </a:moveTo>
                  <a:lnTo>
                    <a:pt x="0" y="13362"/>
                  </a:lnTo>
                  <a:lnTo>
                    <a:pt x="13361" y="13362"/>
                  </a:lnTo>
                  <a:lnTo>
                    <a:pt x="133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5479700" y="2690875"/>
              <a:ext cx="334050" cy="334050"/>
            </a:xfrm>
            <a:custGeom>
              <a:avLst/>
              <a:gdLst/>
              <a:ahLst/>
              <a:cxnLst/>
              <a:rect l="l" t="t" r="r" b="b"/>
              <a:pathLst>
                <a:path w="13362" h="13362" extrusionOk="0">
                  <a:moveTo>
                    <a:pt x="0" y="1"/>
                  </a:moveTo>
                  <a:lnTo>
                    <a:pt x="0" y="13362"/>
                  </a:lnTo>
                  <a:lnTo>
                    <a:pt x="13361" y="13362"/>
                  </a:lnTo>
                  <a:lnTo>
                    <a:pt x="133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5479700" y="2356875"/>
              <a:ext cx="334050" cy="334025"/>
            </a:xfrm>
            <a:custGeom>
              <a:avLst/>
              <a:gdLst/>
              <a:ahLst/>
              <a:cxnLst/>
              <a:rect l="l" t="t" r="r" b="b"/>
              <a:pathLst>
                <a:path w="13362" h="13361" extrusionOk="0">
                  <a:moveTo>
                    <a:pt x="0" y="0"/>
                  </a:moveTo>
                  <a:lnTo>
                    <a:pt x="0" y="13361"/>
                  </a:lnTo>
                  <a:lnTo>
                    <a:pt x="13361" y="13361"/>
                  </a:lnTo>
                  <a:lnTo>
                    <a:pt x="13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2474300" y="1688825"/>
              <a:ext cx="334050" cy="334050"/>
            </a:xfrm>
            <a:custGeom>
              <a:avLst/>
              <a:gdLst/>
              <a:ahLst/>
              <a:cxnLst/>
              <a:rect l="l" t="t" r="r" b="b"/>
              <a:pathLst>
                <a:path w="13362" h="13362" extrusionOk="0">
                  <a:moveTo>
                    <a:pt x="1" y="0"/>
                  </a:moveTo>
                  <a:lnTo>
                    <a:pt x="1" y="13361"/>
                  </a:lnTo>
                  <a:lnTo>
                    <a:pt x="13362" y="13361"/>
                  </a:lnTo>
                  <a:lnTo>
                    <a:pt x="13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2141100" y="2022850"/>
              <a:ext cx="333225" cy="334050"/>
            </a:xfrm>
            <a:custGeom>
              <a:avLst/>
              <a:gdLst/>
              <a:ahLst/>
              <a:cxnLst/>
              <a:rect l="l" t="t" r="r" b="b"/>
              <a:pathLst>
                <a:path w="13329" h="13362" extrusionOk="0">
                  <a:moveTo>
                    <a:pt x="1" y="0"/>
                  </a:moveTo>
                  <a:lnTo>
                    <a:pt x="1" y="13361"/>
                  </a:lnTo>
                  <a:lnTo>
                    <a:pt x="13329" y="13361"/>
                  </a:lnTo>
                  <a:lnTo>
                    <a:pt x="13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2808325" y="1688825"/>
              <a:ext cx="334050" cy="334050"/>
            </a:xfrm>
            <a:custGeom>
              <a:avLst/>
              <a:gdLst/>
              <a:ahLst/>
              <a:cxnLst/>
              <a:rect l="l" t="t" r="r" b="b"/>
              <a:pathLst>
                <a:path w="13362" h="13362" extrusionOk="0">
                  <a:moveTo>
                    <a:pt x="1" y="0"/>
                  </a:moveTo>
                  <a:lnTo>
                    <a:pt x="1" y="13361"/>
                  </a:lnTo>
                  <a:lnTo>
                    <a:pt x="13362" y="13361"/>
                  </a:lnTo>
                  <a:lnTo>
                    <a:pt x="13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3142350" y="1688825"/>
              <a:ext cx="334050" cy="334050"/>
            </a:xfrm>
            <a:custGeom>
              <a:avLst/>
              <a:gdLst/>
              <a:ahLst/>
              <a:cxnLst/>
              <a:rect l="l" t="t" r="r" b="b"/>
              <a:pathLst>
                <a:path w="13362" h="13362" extrusionOk="0">
                  <a:moveTo>
                    <a:pt x="1" y="0"/>
                  </a:moveTo>
                  <a:lnTo>
                    <a:pt x="1" y="13361"/>
                  </a:lnTo>
                  <a:lnTo>
                    <a:pt x="13361" y="13361"/>
                  </a:lnTo>
                  <a:lnTo>
                    <a:pt x="13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3142350" y="2690875"/>
              <a:ext cx="334050" cy="334050"/>
            </a:xfrm>
            <a:custGeom>
              <a:avLst/>
              <a:gdLst/>
              <a:ahLst/>
              <a:cxnLst/>
              <a:rect l="l" t="t" r="r" b="b"/>
              <a:pathLst>
                <a:path w="13362" h="13362" extrusionOk="0">
                  <a:moveTo>
                    <a:pt x="1" y="1"/>
                  </a:moveTo>
                  <a:lnTo>
                    <a:pt x="1" y="13362"/>
                  </a:lnTo>
                  <a:lnTo>
                    <a:pt x="13361" y="13362"/>
                  </a:lnTo>
                  <a:lnTo>
                    <a:pt x="133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2808325" y="2690875"/>
              <a:ext cx="334050" cy="334050"/>
            </a:xfrm>
            <a:custGeom>
              <a:avLst/>
              <a:gdLst/>
              <a:ahLst/>
              <a:cxnLst/>
              <a:rect l="l" t="t" r="r" b="b"/>
              <a:pathLst>
                <a:path w="13362" h="13362" extrusionOk="0">
                  <a:moveTo>
                    <a:pt x="1" y="1"/>
                  </a:moveTo>
                  <a:lnTo>
                    <a:pt x="1" y="13362"/>
                  </a:lnTo>
                  <a:lnTo>
                    <a:pt x="13362" y="13362"/>
                  </a:lnTo>
                  <a:lnTo>
                    <a:pt x="13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4144425" y="1688825"/>
              <a:ext cx="334050" cy="334050"/>
            </a:xfrm>
            <a:custGeom>
              <a:avLst/>
              <a:gdLst/>
              <a:ahLst/>
              <a:cxnLst/>
              <a:rect l="l" t="t" r="r" b="b"/>
              <a:pathLst>
                <a:path w="13362" h="13362" extrusionOk="0">
                  <a:moveTo>
                    <a:pt x="0" y="0"/>
                  </a:moveTo>
                  <a:lnTo>
                    <a:pt x="0" y="13361"/>
                  </a:lnTo>
                  <a:lnTo>
                    <a:pt x="13361" y="13361"/>
                  </a:lnTo>
                  <a:lnTo>
                    <a:pt x="13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4478450" y="1688825"/>
              <a:ext cx="334050" cy="334050"/>
            </a:xfrm>
            <a:custGeom>
              <a:avLst/>
              <a:gdLst/>
              <a:ahLst/>
              <a:cxnLst/>
              <a:rect l="l" t="t" r="r" b="b"/>
              <a:pathLst>
                <a:path w="13362" h="13362" extrusionOk="0">
                  <a:moveTo>
                    <a:pt x="0" y="0"/>
                  </a:moveTo>
                  <a:lnTo>
                    <a:pt x="0" y="13361"/>
                  </a:lnTo>
                  <a:lnTo>
                    <a:pt x="13361" y="13361"/>
                  </a:lnTo>
                  <a:lnTo>
                    <a:pt x="13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4812475" y="3692950"/>
              <a:ext cx="334025" cy="334050"/>
            </a:xfrm>
            <a:custGeom>
              <a:avLst/>
              <a:gdLst/>
              <a:ahLst/>
              <a:cxnLst/>
              <a:rect l="l" t="t" r="r" b="b"/>
              <a:pathLst>
                <a:path w="13361" h="13362" extrusionOk="0">
                  <a:moveTo>
                    <a:pt x="0" y="1"/>
                  </a:moveTo>
                  <a:lnTo>
                    <a:pt x="0" y="13362"/>
                  </a:lnTo>
                  <a:lnTo>
                    <a:pt x="13361" y="13362"/>
                  </a:lnTo>
                  <a:lnTo>
                    <a:pt x="133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5146475" y="3358925"/>
              <a:ext cx="333250" cy="334050"/>
            </a:xfrm>
            <a:custGeom>
              <a:avLst/>
              <a:gdLst/>
              <a:ahLst/>
              <a:cxnLst/>
              <a:rect l="l" t="t" r="r" b="b"/>
              <a:pathLst>
                <a:path w="13330" h="13362" extrusionOk="0">
                  <a:moveTo>
                    <a:pt x="1" y="1"/>
                  </a:moveTo>
                  <a:lnTo>
                    <a:pt x="1" y="13362"/>
                  </a:lnTo>
                  <a:lnTo>
                    <a:pt x="13329" y="13362"/>
                  </a:lnTo>
                  <a:lnTo>
                    <a:pt x="13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2474300" y="3692950"/>
              <a:ext cx="334050" cy="334050"/>
            </a:xfrm>
            <a:custGeom>
              <a:avLst/>
              <a:gdLst/>
              <a:ahLst/>
              <a:cxnLst/>
              <a:rect l="l" t="t" r="r" b="b"/>
              <a:pathLst>
                <a:path w="13362" h="13362" extrusionOk="0">
                  <a:moveTo>
                    <a:pt x="1" y="1"/>
                  </a:moveTo>
                  <a:lnTo>
                    <a:pt x="1" y="13362"/>
                  </a:lnTo>
                  <a:lnTo>
                    <a:pt x="13362" y="13362"/>
                  </a:lnTo>
                  <a:lnTo>
                    <a:pt x="13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2808325" y="3692950"/>
              <a:ext cx="334050" cy="334050"/>
            </a:xfrm>
            <a:custGeom>
              <a:avLst/>
              <a:gdLst/>
              <a:ahLst/>
              <a:cxnLst/>
              <a:rect l="l" t="t" r="r" b="b"/>
              <a:pathLst>
                <a:path w="13362" h="13362" extrusionOk="0">
                  <a:moveTo>
                    <a:pt x="1" y="1"/>
                  </a:moveTo>
                  <a:lnTo>
                    <a:pt x="1" y="13362"/>
                  </a:lnTo>
                  <a:lnTo>
                    <a:pt x="13362" y="13362"/>
                  </a:lnTo>
                  <a:lnTo>
                    <a:pt x="133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3142350" y="3692950"/>
              <a:ext cx="334050" cy="334050"/>
            </a:xfrm>
            <a:custGeom>
              <a:avLst/>
              <a:gdLst/>
              <a:ahLst/>
              <a:cxnLst/>
              <a:rect l="l" t="t" r="r" b="b"/>
              <a:pathLst>
                <a:path w="13362" h="13362" extrusionOk="0">
                  <a:moveTo>
                    <a:pt x="1" y="1"/>
                  </a:moveTo>
                  <a:lnTo>
                    <a:pt x="1" y="13362"/>
                  </a:lnTo>
                  <a:lnTo>
                    <a:pt x="13361" y="13362"/>
                  </a:lnTo>
                  <a:lnTo>
                    <a:pt x="133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4144425" y="3692950"/>
              <a:ext cx="334050" cy="334050"/>
            </a:xfrm>
            <a:custGeom>
              <a:avLst/>
              <a:gdLst/>
              <a:ahLst/>
              <a:cxnLst/>
              <a:rect l="l" t="t" r="r" b="b"/>
              <a:pathLst>
                <a:path w="13362" h="13362" extrusionOk="0">
                  <a:moveTo>
                    <a:pt x="0" y="1"/>
                  </a:moveTo>
                  <a:lnTo>
                    <a:pt x="0" y="13362"/>
                  </a:lnTo>
                  <a:lnTo>
                    <a:pt x="13361" y="13362"/>
                  </a:lnTo>
                  <a:lnTo>
                    <a:pt x="133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4478450" y="3692950"/>
              <a:ext cx="334050" cy="334050"/>
            </a:xfrm>
            <a:custGeom>
              <a:avLst/>
              <a:gdLst/>
              <a:ahLst/>
              <a:cxnLst/>
              <a:rect l="l" t="t" r="r" b="b"/>
              <a:pathLst>
                <a:path w="13362" h="13362" extrusionOk="0">
                  <a:moveTo>
                    <a:pt x="0" y="1"/>
                  </a:moveTo>
                  <a:lnTo>
                    <a:pt x="0" y="13362"/>
                  </a:lnTo>
                  <a:lnTo>
                    <a:pt x="13361" y="13362"/>
                  </a:lnTo>
                  <a:lnTo>
                    <a:pt x="133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3476375" y="2690875"/>
              <a:ext cx="334050" cy="334050"/>
            </a:xfrm>
            <a:custGeom>
              <a:avLst/>
              <a:gdLst/>
              <a:ahLst/>
              <a:cxnLst/>
              <a:rect l="l" t="t" r="r" b="b"/>
              <a:pathLst>
                <a:path w="13362" h="13362" extrusionOk="0">
                  <a:moveTo>
                    <a:pt x="0" y="1"/>
                  </a:moveTo>
                  <a:lnTo>
                    <a:pt x="0" y="13362"/>
                  </a:lnTo>
                  <a:lnTo>
                    <a:pt x="13361" y="13362"/>
                  </a:lnTo>
                  <a:lnTo>
                    <a:pt x="133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3810400" y="2690875"/>
              <a:ext cx="334050" cy="334050"/>
            </a:xfrm>
            <a:custGeom>
              <a:avLst/>
              <a:gdLst/>
              <a:ahLst/>
              <a:cxnLst/>
              <a:rect l="l" t="t" r="r" b="b"/>
              <a:pathLst>
                <a:path w="13362" h="13362" extrusionOk="0">
                  <a:moveTo>
                    <a:pt x="0" y="1"/>
                  </a:moveTo>
                  <a:lnTo>
                    <a:pt x="0" y="13362"/>
                  </a:lnTo>
                  <a:lnTo>
                    <a:pt x="13361" y="13362"/>
                  </a:lnTo>
                  <a:lnTo>
                    <a:pt x="133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4144425" y="2690875"/>
              <a:ext cx="334050" cy="334050"/>
            </a:xfrm>
            <a:custGeom>
              <a:avLst/>
              <a:gdLst/>
              <a:ahLst/>
              <a:cxnLst/>
              <a:rect l="l" t="t" r="r" b="b"/>
              <a:pathLst>
                <a:path w="13362" h="13362" extrusionOk="0">
                  <a:moveTo>
                    <a:pt x="0" y="1"/>
                  </a:moveTo>
                  <a:lnTo>
                    <a:pt x="0" y="13362"/>
                  </a:lnTo>
                  <a:lnTo>
                    <a:pt x="13361" y="13362"/>
                  </a:lnTo>
                  <a:lnTo>
                    <a:pt x="133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4478450" y="2690875"/>
              <a:ext cx="334050" cy="334050"/>
            </a:xfrm>
            <a:custGeom>
              <a:avLst/>
              <a:gdLst/>
              <a:ahLst/>
              <a:cxnLst/>
              <a:rect l="l" t="t" r="r" b="b"/>
              <a:pathLst>
                <a:path w="13362" h="13362" extrusionOk="0">
                  <a:moveTo>
                    <a:pt x="0" y="1"/>
                  </a:moveTo>
                  <a:lnTo>
                    <a:pt x="0" y="13362"/>
                  </a:lnTo>
                  <a:lnTo>
                    <a:pt x="13361" y="13362"/>
                  </a:lnTo>
                  <a:lnTo>
                    <a:pt x="133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0371" y="325351"/>
            <a:ext cx="2911574" cy="410269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2"/>
          <p:cNvSpPr txBox="1">
            <a:spLocks noGrp="1"/>
          </p:cNvSpPr>
          <p:nvPr>
            <p:ph type="title" idx="4294967295"/>
          </p:nvPr>
        </p:nvSpPr>
        <p:spPr>
          <a:xfrm>
            <a:off x="1089171" y="471795"/>
            <a:ext cx="77913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it-IT" sz="4500" b="1">
                <a:latin typeface="Roboto"/>
                <a:ea typeface="Roboto"/>
                <a:cs typeface="Roboto"/>
                <a:sym typeface="Roboto"/>
              </a:rPr>
              <a:t>Transformer</a:t>
            </a:r>
            <a:endParaRPr sz="4500" b="1">
              <a:solidFill>
                <a:srgbClr val="17191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1" name="Google Shape;271;p12"/>
          <p:cNvGrpSpPr/>
          <p:nvPr/>
        </p:nvGrpSpPr>
        <p:grpSpPr>
          <a:xfrm>
            <a:off x="1098760" y="1566664"/>
            <a:ext cx="7661093" cy="477000"/>
            <a:chOff x="605389" y="1542550"/>
            <a:chExt cx="7661093" cy="477000"/>
          </a:xfrm>
        </p:grpSpPr>
        <p:grpSp>
          <p:nvGrpSpPr>
            <p:cNvPr id="272" name="Google Shape;272;p12"/>
            <p:cNvGrpSpPr/>
            <p:nvPr/>
          </p:nvGrpSpPr>
          <p:grpSpPr>
            <a:xfrm>
              <a:off x="605389" y="1645617"/>
              <a:ext cx="286467" cy="286467"/>
              <a:chOff x="1190625" y="238125"/>
              <a:chExt cx="5256275" cy="5256275"/>
            </a:xfrm>
          </p:grpSpPr>
          <p:sp>
            <p:nvSpPr>
              <p:cNvPr id="273" name="Google Shape;273;p12"/>
              <p:cNvSpPr/>
              <p:nvPr/>
            </p:nvSpPr>
            <p:spPr>
              <a:xfrm>
                <a:off x="4694800" y="1412025"/>
                <a:ext cx="578200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128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128" y="23128"/>
                    </a:lnTo>
                    <a:lnTo>
                      <a:pt x="23128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2"/>
              <p:cNvSpPr/>
              <p:nvPr/>
            </p:nvSpPr>
            <p:spPr>
              <a:xfrm>
                <a:off x="4116600" y="816300"/>
                <a:ext cx="578225" cy="595750"/>
              </a:xfrm>
              <a:custGeom>
                <a:avLst/>
                <a:gdLst/>
                <a:ahLst/>
                <a:cxnLst/>
                <a:rect l="l" t="t" r="r" b="b"/>
                <a:pathLst>
                  <a:path w="23129" h="23830" extrusionOk="0">
                    <a:moveTo>
                      <a:pt x="1" y="1"/>
                    </a:moveTo>
                    <a:lnTo>
                      <a:pt x="1" y="23829"/>
                    </a:lnTo>
                    <a:lnTo>
                      <a:pt x="23128" y="23829"/>
                    </a:lnTo>
                    <a:lnTo>
                      <a:pt x="23128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2"/>
              <p:cNvSpPr/>
              <p:nvPr/>
            </p:nvSpPr>
            <p:spPr>
              <a:xfrm>
                <a:off x="3520900" y="238125"/>
                <a:ext cx="595725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829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829" y="23128"/>
                    </a:lnTo>
                    <a:lnTo>
                      <a:pt x="23829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2"/>
              <p:cNvSpPr/>
              <p:nvPr/>
            </p:nvSpPr>
            <p:spPr>
              <a:xfrm>
                <a:off x="1190625" y="1990200"/>
                <a:ext cx="5256275" cy="1752125"/>
              </a:xfrm>
              <a:custGeom>
                <a:avLst/>
                <a:gdLst/>
                <a:ahLst/>
                <a:cxnLst/>
                <a:rect l="l" t="t" r="r" b="b"/>
                <a:pathLst>
                  <a:path w="210251" h="70085" extrusionOk="0">
                    <a:moveTo>
                      <a:pt x="163295" y="1"/>
                    </a:moveTo>
                    <a:lnTo>
                      <a:pt x="163295" y="23128"/>
                    </a:lnTo>
                    <a:lnTo>
                      <a:pt x="0" y="23128"/>
                    </a:lnTo>
                    <a:lnTo>
                      <a:pt x="0" y="46957"/>
                    </a:lnTo>
                    <a:lnTo>
                      <a:pt x="163295" y="46957"/>
                    </a:lnTo>
                    <a:lnTo>
                      <a:pt x="163295" y="70084"/>
                    </a:lnTo>
                    <a:lnTo>
                      <a:pt x="187123" y="70084"/>
                    </a:lnTo>
                    <a:lnTo>
                      <a:pt x="187123" y="46957"/>
                    </a:lnTo>
                    <a:lnTo>
                      <a:pt x="210251" y="46957"/>
                    </a:lnTo>
                    <a:lnTo>
                      <a:pt x="210251" y="23128"/>
                    </a:lnTo>
                    <a:lnTo>
                      <a:pt x="187123" y="23128"/>
                    </a:lnTo>
                    <a:lnTo>
                      <a:pt x="187123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2"/>
              <p:cNvSpPr/>
              <p:nvPr/>
            </p:nvSpPr>
            <p:spPr>
              <a:xfrm>
                <a:off x="4694800" y="3742300"/>
                <a:ext cx="578200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128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128" y="23128"/>
                    </a:lnTo>
                    <a:lnTo>
                      <a:pt x="23128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2"/>
              <p:cNvSpPr/>
              <p:nvPr/>
            </p:nvSpPr>
            <p:spPr>
              <a:xfrm>
                <a:off x="4116600" y="4320475"/>
                <a:ext cx="578225" cy="595750"/>
              </a:xfrm>
              <a:custGeom>
                <a:avLst/>
                <a:gdLst/>
                <a:ahLst/>
                <a:cxnLst/>
                <a:rect l="l" t="t" r="r" b="b"/>
                <a:pathLst>
                  <a:path w="23129" h="23830" extrusionOk="0">
                    <a:moveTo>
                      <a:pt x="1" y="1"/>
                    </a:moveTo>
                    <a:lnTo>
                      <a:pt x="1" y="23829"/>
                    </a:lnTo>
                    <a:lnTo>
                      <a:pt x="23128" y="23829"/>
                    </a:lnTo>
                    <a:lnTo>
                      <a:pt x="23128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2"/>
              <p:cNvSpPr/>
              <p:nvPr/>
            </p:nvSpPr>
            <p:spPr>
              <a:xfrm>
                <a:off x="3520900" y="4916200"/>
                <a:ext cx="595725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829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829" y="23128"/>
                    </a:lnTo>
                    <a:lnTo>
                      <a:pt x="23829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" name="Google Shape;280;p12"/>
            <p:cNvSpPr txBox="1"/>
            <p:nvPr/>
          </p:nvSpPr>
          <p:spPr>
            <a:xfrm>
              <a:off x="990882" y="1542550"/>
              <a:ext cx="72756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9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Sono un tipo particolare di </a:t>
              </a:r>
              <a:r>
                <a:rPr lang="it-IT" sz="19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rete neurale</a:t>
              </a:r>
              <a:endParaRPr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281" name="Google Shape;281;p12"/>
          <p:cNvGrpSpPr/>
          <p:nvPr/>
        </p:nvGrpSpPr>
        <p:grpSpPr>
          <a:xfrm>
            <a:off x="1098760" y="2323355"/>
            <a:ext cx="8370293" cy="915900"/>
            <a:chOff x="605389" y="2235975"/>
            <a:chExt cx="8370293" cy="915900"/>
          </a:xfrm>
        </p:grpSpPr>
        <p:grpSp>
          <p:nvGrpSpPr>
            <p:cNvPr id="282" name="Google Shape;282;p12"/>
            <p:cNvGrpSpPr/>
            <p:nvPr/>
          </p:nvGrpSpPr>
          <p:grpSpPr>
            <a:xfrm>
              <a:off x="605389" y="2339033"/>
              <a:ext cx="286467" cy="286467"/>
              <a:chOff x="1190625" y="238125"/>
              <a:chExt cx="5256275" cy="5256275"/>
            </a:xfrm>
          </p:grpSpPr>
          <p:sp>
            <p:nvSpPr>
              <p:cNvPr id="283" name="Google Shape;283;p12"/>
              <p:cNvSpPr/>
              <p:nvPr/>
            </p:nvSpPr>
            <p:spPr>
              <a:xfrm>
                <a:off x="4694800" y="1412025"/>
                <a:ext cx="578200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128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128" y="23128"/>
                    </a:lnTo>
                    <a:lnTo>
                      <a:pt x="23128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2"/>
              <p:cNvSpPr/>
              <p:nvPr/>
            </p:nvSpPr>
            <p:spPr>
              <a:xfrm>
                <a:off x="4116600" y="816300"/>
                <a:ext cx="578225" cy="595750"/>
              </a:xfrm>
              <a:custGeom>
                <a:avLst/>
                <a:gdLst/>
                <a:ahLst/>
                <a:cxnLst/>
                <a:rect l="l" t="t" r="r" b="b"/>
                <a:pathLst>
                  <a:path w="23129" h="23830" extrusionOk="0">
                    <a:moveTo>
                      <a:pt x="1" y="1"/>
                    </a:moveTo>
                    <a:lnTo>
                      <a:pt x="1" y="23829"/>
                    </a:lnTo>
                    <a:lnTo>
                      <a:pt x="23128" y="23829"/>
                    </a:lnTo>
                    <a:lnTo>
                      <a:pt x="23128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2"/>
              <p:cNvSpPr/>
              <p:nvPr/>
            </p:nvSpPr>
            <p:spPr>
              <a:xfrm>
                <a:off x="3520900" y="238125"/>
                <a:ext cx="595725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829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829" y="23128"/>
                    </a:lnTo>
                    <a:lnTo>
                      <a:pt x="23829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2"/>
              <p:cNvSpPr/>
              <p:nvPr/>
            </p:nvSpPr>
            <p:spPr>
              <a:xfrm>
                <a:off x="1190625" y="1990200"/>
                <a:ext cx="5256275" cy="1752125"/>
              </a:xfrm>
              <a:custGeom>
                <a:avLst/>
                <a:gdLst/>
                <a:ahLst/>
                <a:cxnLst/>
                <a:rect l="l" t="t" r="r" b="b"/>
                <a:pathLst>
                  <a:path w="210251" h="70085" extrusionOk="0">
                    <a:moveTo>
                      <a:pt x="163295" y="1"/>
                    </a:moveTo>
                    <a:lnTo>
                      <a:pt x="163295" y="23128"/>
                    </a:lnTo>
                    <a:lnTo>
                      <a:pt x="0" y="23128"/>
                    </a:lnTo>
                    <a:lnTo>
                      <a:pt x="0" y="46957"/>
                    </a:lnTo>
                    <a:lnTo>
                      <a:pt x="163295" y="46957"/>
                    </a:lnTo>
                    <a:lnTo>
                      <a:pt x="163295" y="70084"/>
                    </a:lnTo>
                    <a:lnTo>
                      <a:pt x="187123" y="70084"/>
                    </a:lnTo>
                    <a:lnTo>
                      <a:pt x="187123" y="46957"/>
                    </a:lnTo>
                    <a:lnTo>
                      <a:pt x="210251" y="46957"/>
                    </a:lnTo>
                    <a:lnTo>
                      <a:pt x="210251" y="23128"/>
                    </a:lnTo>
                    <a:lnTo>
                      <a:pt x="187123" y="23128"/>
                    </a:lnTo>
                    <a:lnTo>
                      <a:pt x="187123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2"/>
              <p:cNvSpPr/>
              <p:nvPr/>
            </p:nvSpPr>
            <p:spPr>
              <a:xfrm>
                <a:off x="4694800" y="3742300"/>
                <a:ext cx="578200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128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128" y="23128"/>
                    </a:lnTo>
                    <a:lnTo>
                      <a:pt x="23128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2"/>
              <p:cNvSpPr/>
              <p:nvPr/>
            </p:nvSpPr>
            <p:spPr>
              <a:xfrm>
                <a:off x="4116600" y="4320475"/>
                <a:ext cx="578225" cy="595750"/>
              </a:xfrm>
              <a:custGeom>
                <a:avLst/>
                <a:gdLst/>
                <a:ahLst/>
                <a:cxnLst/>
                <a:rect l="l" t="t" r="r" b="b"/>
                <a:pathLst>
                  <a:path w="23129" h="23830" extrusionOk="0">
                    <a:moveTo>
                      <a:pt x="1" y="1"/>
                    </a:moveTo>
                    <a:lnTo>
                      <a:pt x="1" y="23829"/>
                    </a:lnTo>
                    <a:lnTo>
                      <a:pt x="23128" y="23829"/>
                    </a:lnTo>
                    <a:lnTo>
                      <a:pt x="23128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2"/>
              <p:cNvSpPr/>
              <p:nvPr/>
            </p:nvSpPr>
            <p:spPr>
              <a:xfrm>
                <a:off x="3520900" y="4916200"/>
                <a:ext cx="595725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829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829" y="23128"/>
                    </a:lnTo>
                    <a:lnTo>
                      <a:pt x="23829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0" name="Google Shape;290;p12"/>
            <p:cNvSpPr txBox="1"/>
            <p:nvPr/>
          </p:nvSpPr>
          <p:spPr>
            <a:xfrm>
              <a:off x="990882" y="2235975"/>
              <a:ext cx="7984800" cy="9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9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Mentre le reti neurali “tradizionali” processano le informazioni in maniera sequenziale, i transformer riescono a processarle </a:t>
              </a:r>
              <a:r>
                <a:rPr lang="it-IT" sz="19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 parallel</a:t>
              </a:r>
              <a:endParaRPr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291" name="Google Shape;291;p12"/>
          <p:cNvGrpSpPr/>
          <p:nvPr/>
        </p:nvGrpSpPr>
        <p:grpSpPr>
          <a:xfrm>
            <a:off x="1098760" y="3518946"/>
            <a:ext cx="8726393" cy="477000"/>
            <a:chOff x="605389" y="3321100"/>
            <a:chExt cx="8726393" cy="477000"/>
          </a:xfrm>
        </p:grpSpPr>
        <p:grpSp>
          <p:nvGrpSpPr>
            <p:cNvPr id="292" name="Google Shape;292;p12"/>
            <p:cNvGrpSpPr/>
            <p:nvPr/>
          </p:nvGrpSpPr>
          <p:grpSpPr>
            <a:xfrm>
              <a:off x="605389" y="3424167"/>
              <a:ext cx="286467" cy="286467"/>
              <a:chOff x="1190625" y="238125"/>
              <a:chExt cx="5256275" cy="5256275"/>
            </a:xfrm>
          </p:grpSpPr>
          <p:sp>
            <p:nvSpPr>
              <p:cNvPr id="293" name="Google Shape;293;p12"/>
              <p:cNvSpPr/>
              <p:nvPr/>
            </p:nvSpPr>
            <p:spPr>
              <a:xfrm>
                <a:off x="4694800" y="1412025"/>
                <a:ext cx="578200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128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128" y="23128"/>
                    </a:lnTo>
                    <a:lnTo>
                      <a:pt x="23128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4116600" y="816300"/>
                <a:ext cx="578225" cy="595750"/>
              </a:xfrm>
              <a:custGeom>
                <a:avLst/>
                <a:gdLst/>
                <a:ahLst/>
                <a:cxnLst/>
                <a:rect l="l" t="t" r="r" b="b"/>
                <a:pathLst>
                  <a:path w="23129" h="23830" extrusionOk="0">
                    <a:moveTo>
                      <a:pt x="1" y="1"/>
                    </a:moveTo>
                    <a:lnTo>
                      <a:pt x="1" y="23829"/>
                    </a:lnTo>
                    <a:lnTo>
                      <a:pt x="23128" y="23829"/>
                    </a:lnTo>
                    <a:lnTo>
                      <a:pt x="23128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2"/>
              <p:cNvSpPr/>
              <p:nvPr/>
            </p:nvSpPr>
            <p:spPr>
              <a:xfrm>
                <a:off x="3520900" y="238125"/>
                <a:ext cx="595725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829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829" y="23128"/>
                    </a:lnTo>
                    <a:lnTo>
                      <a:pt x="23829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2"/>
              <p:cNvSpPr/>
              <p:nvPr/>
            </p:nvSpPr>
            <p:spPr>
              <a:xfrm>
                <a:off x="1190625" y="1990200"/>
                <a:ext cx="5256275" cy="1752125"/>
              </a:xfrm>
              <a:custGeom>
                <a:avLst/>
                <a:gdLst/>
                <a:ahLst/>
                <a:cxnLst/>
                <a:rect l="l" t="t" r="r" b="b"/>
                <a:pathLst>
                  <a:path w="210251" h="70085" extrusionOk="0">
                    <a:moveTo>
                      <a:pt x="163295" y="1"/>
                    </a:moveTo>
                    <a:lnTo>
                      <a:pt x="163295" y="23128"/>
                    </a:lnTo>
                    <a:lnTo>
                      <a:pt x="0" y="23128"/>
                    </a:lnTo>
                    <a:lnTo>
                      <a:pt x="0" y="46957"/>
                    </a:lnTo>
                    <a:lnTo>
                      <a:pt x="163295" y="46957"/>
                    </a:lnTo>
                    <a:lnTo>
                      <a:pt x="163295" y="70084"/>
                    </a:lnTo>
                    <a:lnTo>
                      <a:pt x="187123" y="70084"/>
                    </a:lnTo>
                    <a:lnTo>
                      <a:pt x="187123" y="46957"/>
                    </a:lnTo>
                    <a:lnTo>
                      <a:pt x="210251" y="46957"/>
                    </a:lnTo>
                    <a:lnTo>
                      <a:pt x="210251" y="23128"/>
                    </a:lnTo>
                    <a:lnTo>
                      <a:pt x="187123" y="23128"/>
                    </a:lnTo>
                    <a:lnTo>
                      <a:pt x="187123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4694800" y="3742300"/>
                <a:ext cx="578200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128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128" y="23128"/>
                    </a:lnTo>
                    <a:lnTo>
                      <a:pt x="23128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4116600" y="4320475"/>
                <a:ext cx="578225" cy="595750"/>
              </a:xfrm>
              <a:custGeom>
                <a:avLst/>
                <a:gdLst/>
                <a:ahLst/>
                <a:cxnLst/>
                <a:rect l="l" t="t" r="r" b="b"/>
                <a:pathLst>
                  <a:path w="23129" h="23830" extrusionOk="0">
                    <a:moveTo>
                      <a:pt x="1" y="1"/>
                    </a:moveTo>
                    <a:lnTo>
                      <a:pt x="1" y="23829"/>
                    </a:lnTo>
                    <a:lnTo>
                      <a:pt x="23128" y="23829"/>
                    </a:lnTo>
                    <a:lnTo>
                      <a:pt x="23128" y="1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3520900" y="4916200"/>
                <a:ext cx="595725" cy="578200"/>
              </a:xfrm>
              <a:custGeom>
                <a:avLst/>
                <a:gdLst/>
                <a:ahLst/>
                <a:cxnLst/>
                <a:rect l="l" t="t" r="r" b="b"/>
                <a:pathLst>
                  <a:path w="23829" h="23128" extrusionOk="0">
                    <a:moveTo>
                      <a:pt x="0" y="0"/>
                    </a:moveTo>
                    <a:lnTo>
                      <a:pt x="0" y="23128"/>
                    </a:lnTo>
                    <a:lnTo>
                      <a:pt x="23829" y="23128"/>
                    </a:lnTo>
                    <a:lnTo>
                      <a:pt x="23829" y="0"/>
                    </a:lnTo>
                    <a:close/>
                  </a:path>
                </a:pathLst>
              </a:custGeom>
              <a:solidFill>
                <a:srgbClr val="32F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0" name="Google Shape;300;p12"/>
            <p:cNvSpPr txBox="1"/>
            <p:nvPr/>
          </p:nvSpPr>
          <p:spPr>
            <a:xfrm>
              <a:off x="990882" y="3321100"/>
              <a:ext cx="83409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900" b="1" u="sng">
                  <a:solidFill>
                    <a:srgbClr val="171918"/>
                  </a:solidFill>
                  <a:latin typeface="Roboto"/>
                  <a:ea typeface="Roboto"/>
                  <a:cs typeface="Roboto"/>
                  <a:sym typeface="Roboto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Self Attention</a:t>
              </a:r>
              <a:endParaRPr sz="1900">
                <a:solidFill>
                  <a:srgbClr val="171918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301" name="Google Shape;301;p12"/>
          <p:cNvGrpSpPr/>
          <p:nvPr/>
        </p:nvGrpSpPr>
        <p:grpSpPr>
          <a:xfrm>
            <a:off x="1098760" y="4275638"/>
            <a:ext cx="286467" cy="286467"/>
            <a:chOff x="605389" y="4251524"/>
            <a:chExt cx="286467" cy="286467"/>
          </a:xfrm>
        </p:grpSpPr>
        <p:sp>
          <p:nvSpPr>
            <p:cNvPr id="302" name="Google Shape;302;p12"/>
            <p:cNvSpPr/>
            <p:nvPr/>
          </p:nvSpPr>
          <p:spPr>
            <a:xfrm>
              <a:off x="796367" y="4315501"/>
              <a:ext cx="31512" cy="31512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764855" y="4283034"/>
              <a:ext cx="31513" cy="32468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2"/>
            <p:cNvSpPr/>
            <p:nvPr/>
          </p:nvSpPr>
          <p:spPr>
            <a:xfrm>
              <a:off x="732389" y="4251524"/>
              <a:ext cx="32467" cy="31512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605389" y="4347012"/>
              <a:ext cx="286467" cy="95491"/>
            </a:xfrm>
            <a:custGeom>
              <a:avLst/>
              <a:gdLst/>
              <a:ahLst/>
              <a:cxnLst/>
              <a:rect l="l" t="t" r="r" b="b"/>
              <a:pathLst>
                <a:path w="210251" h="70085" extrusionOk="0">
                  <a:moveTo>
                    <a:pt x="163295" y="1"/>
                  </a:moveTo>
                  <a:lnTo>
                    <a:pt x="163295" y="23128"/>
                  </a:lnTo>
                  <a:lnTo>
                    <a:pt x="0" y="23128"/>
                  </a:lnTo>
                  <a:lnTo>
                    <a:pt x="0" y="46957"/>
                  </a:lnTo>
                  <a:lnTo>
                    <a:pt x="163295" y="46957"/>
                  </a:lnTo>
                  <a:lnTo>
                    <a:pt x="163295" y="70084"/>
                  </a:lnTo>
                  <a:lnTo>
                    <a:pt x="187123" y="70084"/>
                  </a:lnTo>
                  <a:lnTo>
                    <a:pt x="187123" y="46957"/>
                  </a:lnTo>
                  <a:lnTo>
                    <a:pt x="210251" y="46957"/>
                  </a:lnTo>
                  <a:lnTo>
                    <a:pt x="210251" y="23128"/>
                  </a:lnTo>
                  <a:lnTo>
                    <a:pt x="187123" y="23128"/>
                  </a:lnTo>
                  <a:lnTo>
                    <a:pt x="187123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796367" y="4442501"/>
              <a:ext cx="31512" cy="31512"/>
            </a:xfrm>
            <a:custGeom>
              <a:avLst/>
              <a:gdLst/>
              <a:ahLst/>
              <a:cxnLst/>
              <a:rect l="l" t="t" r="r" b="b"/>
              <a:pathLst>
                <a:path w="23128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128" y="23128"/>
                  </a:lnTo>
                  <a:lnTo>
                    <a:pt x="23128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764855" y="4474012"/>
              <a:ext cx="31513" cy="32468"/>
            </a:xfrm>
            <a:custGeom>
              <a:avLst/>
              <a:gdLst/>
              <a:ahLst/>
              <a:cxnLst/>
              <a:rect l="l" t="t" r="r" b="b"/>
              <a:pathLst>
                <a:path w="23129" h="23830" extrusionOk="0">
                  <a:moveTo>
                    <a:pt x="1" y="1"/>
                  </a:moveTo>
                  <a:lnTo>
                    <a:pt x="1" y="23829"/>
                  </a:lnTo>
                  <a:lnTo>
                    <a:pt x="23128" y="23829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732389" y="4506479"/>
              <a:ext cx="32467" cy="31512"/>
            </a:xfrm>
            <a:custGeom>
              <a:avLst/>
              <a:gdLst/>
              <a:ahLst/>
              <a:cxnLst/>
              <a:rect l="l" t="t" r="r" b="b"/>
              <a:pathLst>
                <a:path w="23829" h="23128" extrusionOk="0">
                  <a:moveTo>
                    <a:pt x="0" y="0"/>
                  </a:moveTo>
                  <a:lnTo>
                    <a:pt x="0" y="23128"/>
                  </a:lnTo>
                  <a:lnTo>
                    <a:pt x="23829" y="23128"/>
                  </a:lnTo>
                  <a:lnTo>
                    <a:pt x="23829" y="0"/>
                  </a:lnTo>
                  <a:close/>
                </a:path>
              </a:pathLst>
            </a:custGeom>
            <a:solidFill>
              <a:srgbClr val="32F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12"/>
          <p:cNvSpPr txBox="1"/>
          <p:nvPr/>
        </p:nvSpPr>
        <p:spPr>
          <a:xfrm>
            <a:off x="1484253" y="4180371"/>
            <a:ext cx="7275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Meccanismo di encoding/decoding</a:t>
            </a:r>
            <a:endParaRPr sz="1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Macintosh PowerPoint</Application>
  <PresentationFormat>Widescreen</PresentationFormat>
  <Paragraphs>99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4" baseType="lpstr">
      <vt:lpstr>Roboto</vt:lpstr>
      <vt:lpstr>Roboto Mono Light</vt:lpstr>
      <vt:lpstr>Roboto Light</vt:lpstr>
      <vt:lpstr>Arial</vt:lpstr>
      <vt:lpstr>Roboto Mono ExtraLight</vt:lpstr>
      <vt:lpstr>Calibri</vt:lpstr>
      <vt:lpstr>Roboto Mono</vt:lpstr>
      <vt:lpstr>Tema di Office</vt:lpstr>
      <vt:lpstr>Presentazione standard di PowerPoint</vt:lpstr>
      <vt:lpstr>Table of Contents</vt:lpstr>
      <vt:lpstr>What is Langchain?</vt:lpstr>
      <vt:lpstr>Lifecycle of a Langchain application</vt:lpstr>
      <vt:lpstr>Etimologia</vt:lpstr>
      <vt:lpstr>Cos’è una chain?</vt:lpstr>
      <vt:lpstr>Cos’è una chain?</vt:lpstr>
      <vt:lpstr>Runnable</vt:lpstr>
      <vt:lpstr>Transformer</vt:lpstr>
      <vt:lpstr>LLM</vt:lpstr>
      <vt:lpstr>LLM</vt:lpstr>
      <vt:lpstr>Esempi di LLM famosi</vt:lpstr>
      <vt:lpstr>Processo di apprendimento</vt:lpstr>
      <vt:lpstr>Proprietà principali di un LLM</vt:lpstr>
      <vt:lpstr>Limiti degli LLM</vt:lpstr>
      <vt:lpstr>Soluzioni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Giuseppe Mastrandrea</cp:lastModifiedBy>
  <cp:revision>1</cp:revision>
  <dcterms:modified xsi:type="dcterms:W3CDTF">2024-05-22T06:07:24Z</dcterms:modified>
</cp:coreProperties>
</file>