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69DCF-410F-48C8-BC35-324E97618F24}" v="35" dt="2022-07-21T16:32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6"/>
    <p:restoredTop sz="96638"/>
  </p:normalViewPr>
  <p:slideViewPr>
    <p:cSldViewPr snapToGrid="0" snapToObjects="1">
      <p:cViewPr varScale="1">
        <p:scale>
          <a:sx n="63" d="100"/>
          <a:sy n="63" d="100"/>
        </p:scale>
        <p:origin x="1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RICCIO" userId="942fdfbf-bfde-431b-81dd-57d51d3a24a9" providerId="ADAL" clId="{F5869DCF-410F-48C8-BC35-324E97618F24}"/>
    <pc:docChg chg="undo redo custSel addSld delSld modSld">
      <pc:chgData name="GIUSEPPE RICCIO" userId="942fdfbf-bfde-431b-81dd-57d51d3a24a9" providerId="ADAL" clId="{F5869DCF-410F-48C8-BC35-324E97618F24}" dt="2022-07-21T16:33:37.144" v="546" actId="1036"/>
      <pc:docMkLst>
        <pc:docMk/>
      </pc:docMkLst>
      <pc:sldChg chg="delSp modSp mod">
        <pc:chgData name="GIUSEPPE RICCIO" userId="942fdfbf-bfde-431b-81dd-57d51d3a24a9" providerId="ADAL" clId="{F5869DCF-410F-48C8-BC35-324E97618F24}" dt="2022-07-21T15:56:50.617" v="188" actId="1076"/>
        <pc:sldMkLst>
          <pc:docMk/>
          <pc:sldMk cId="154255945" sldId="262"/>
        </pc:sldMkLst>
        <pc:spChg chg="mod">
          <ac:chgData name="GIUSEPPE RICCIO" userId="942fdfbf-bfde-431b-81dd-57d51d3a24a9" providerId="ADAL" clId="{F5869DCF-410F-48C8-BC35-324E97618F24}" dt="2022-07-21T15:54:04.229" v="163" actId="1076"/>
          <ac:spMkLst>
            <pc:docMk/>
            <pc:sldMk cId="154255945" sldId="262"/>
            <ac:spMk id="23" creationId="{C02086E6-43FF-8FDC-CE8F-D687E99A2AEE}"/>
          </ac:spMkLst>
        </pc:spChg>
        <pc:spChg chg="mod">
          <ac:chgData name="GIUSEPPE RICCIO" userId="942fdfbf-bfde-431b-81dd-57d51d3a24a9" providerId="ADAL" clId="{F5869DCF-410F-48C8-BC35-324E97618F24}" dt="2022-07-21T15:56:50.617" v="188" actId="1076"/>
          <ac:spMkLst>
            <pc:docMk/>
            <pc:sldMk cId="154255945" sldId="262"/>
            <ac:spMk id="24" creationId="{0F87AF11-8A75-3A5E-08DA-89CC518132A0}"/>
          </ac:spMkLst>
        </pc:spChg>
        <pc:spChg chg="mod">
          <ac:chgData name="GIUSEPPE RICCIO" userId="942fdfbf-bfde-431b-81dd-57d51d3a24a9" providerId="ADAL" clId="{F5869DCF-410F-48C8-BC35-324E97618F24}" dt="2022-07-21T15:55:37.755" v="178" actId="6549"/>
          <ac:spMkLst>
            <pc:docMk/>
            <pc:sldMk cId="154255945" sldId="262"/>
            <ac:spMk id="35" creationId="{C921BC6F-61C4-F31B-0337-B5F2B47C80FE}"/>
          </ac:spMkLst>
        </pc:spChg>
        <pc:spChg chg="del">
          <ac:chgData name="GIUSEPPE RICCIO" userId="942fdfbf-bfde-431b-81dd-57d51d3a24a9" providerId="ADAL" clId="{F5869DCF-410F-48C8-BC35-324E97618F24}" dt="2022-07-21T15:53:49.643" v="159" actId="478"/>
          <ac:spMkLst>
            <pc:docMk/>
            <pc:sldMk cId="154255945" sldId="262"/>
            <ac:spMk id="51" creationId="{4A89BB45-483E-9FE1-03CA-3882372B38B2}"/>
          </ac:spMkLst>
        </pc:spChg>
        <pc:cxnChg chg="mod">
          <ac:chgData name="GIUSEPPE RICCIO" userId="942fdfbf-bfde-431b-81dd-57d51d3a24a9" providerId="ADAL" clId="{F5869DCF-410F-48C8-BC35-324E97618F24}" dt="2022-07-21T15:54:04.229" v="163" actId="1076"/>
          <ac:cxnSpMkLst>
            <pc:docMk/>
            <pc:sldMk cId="154255945" sldId="262"/>
            <ac:cxnSpMk id="25" creationId="{B568AAE3-524D-9B42-B800-1DA5E9D10BD9}"/>
          </ac:cxnSpMkLst>
        </pc:cxnChg>
        <pc:cxnChg chg="mod">
          <ac:chgData name="GIUSEPPE RICCIO" userId="942fdfbf-bfde-431b-81dd-57d51d3a24a9" providerId="ADAL" clId="{F5869DCF-410F-48C8-BC35-324E97618F24}" dt="2022-07-21T15:54:45.911" v="169" actId="1076"/>
          <ac:cxnSpMkLst>
            <pc:docMk/>
            <pc:sldMk cId="154255945" sldId="262"/>
            <ac:cxnSpMk id="26" creationId="{BBE21315-8772-E3B0-7D2A-7CFB4C0BE484}"/>
          </ac:cxnSpMkLst>
        </pc:cxnChg>
        <pc:cxnChg chg="mod">
          <ac:chgData name="GIUSEPPE RICCIO" userId="942fdfbf-bfde-431b-81dd-57d51d3a24a9" providerId="ADAL" clId="{F5869DCF-410F-48C8-BC35-324E97618F24}" dt="2022-07-21T15:54:04.229" v="163" actId="1076"/>
          <ac:cxnSpMkLst>
            <pc:docMk/>
            <pc:sldMk cId="154255945" sldId="262"/>
            <ac:cxnSpMk id="31" creationId="{D00893FC-D1F1-2F63-4D42-861292DB0CD1}"/>
          </ac:cxnSpMkLst>
        </pc:cxnChg>
        <pc:cxnChg chg="mod">
          <ac:chgData name="GIUSEPPE RICCIO" userId="942fdfbf-bfde-431b-81dd-57d51d3a24a9" providerId="ADAL" clId="{F5869DCF-410F-48C8-BC35-324E97618F24}" dt="2022-07-21T15:56:50.617" v="188" actId="1076"/>
          <ac:cxnSpMkLst>
            <pc:docMk/>
            <pc:sldMk cId="154255945" sldId="262"/>
            <ac:cxnSpMk id="32" creationId="{CDB4A46F-BE90-DDD5-D73D-A8E88DF9F394}"/>
          </ac:cxnSpMkLst>
        </pc:cxnChg>
        <pc:cxnChg chg="mod">
          <ac:chgData name="GIUSEPPE RICCIO" userId="942fdfbf-bfde-431b-81dd-57d51d3a24a9" providerId="ADAL" clId="{F5869DCF-410F-48C8-BC35-324E97618F24}" dt="2022-07-21T15:55:15.295" v="173" actId="1076"/>
          <ac:cxnSpMkLst>
            <pc:docMk/>
            <pc:sldMk cId="154255945" sldId="262"/>
            <ac:cxnSpMk id="36" creationId="{B02716F5-147B-BC83-4E87-4E6F2A583FDB}"/>
          </ac:cxnSpMkLst>
        </pc:cxnChg>
        <pc:cxnChg chg="mod">
          <ac:chgData name="GIUSEPPE RICCIO" userId="942fdfbf-bfde-431b-81dd-57d51d3a24a9" providerId="ADAL" clId="{F5869DCF-410F-48C8-BC35-324E97618F24}" dt="2022-07-21T15:55:15.295" v="173" actId="1076"/>
          <ac:cxnSpMkLst>
            <pc:docMk/>
            <pc:sldMk cId="154255945" sldId="262"/>
            <ac:cxnSpMk id="40" creationId="{AC525875-2580-35D4-8879-0BEAC23FC286}"/>
          </ac:cxnSpMkLst>
        </pc:cxnChg>
        <pc:cxnChg chg="del mod">
          <ac:chgData name="GIUSEPPE RICCIO" userId="942fdfbf-bfde-431b-81dd-57d51d3a24a9" providerId="ADAL" clId="{F5869DCF-410F-48C8-BC35-324E97618F24}" dt="2022-07-21T15:53:51.344" v="160" actId="478"/>
          <ac:cxnSpMkLst>
            <pc:docMk/>
            <pc:sldMk cId="154255945" sldId="262"/>
            <ac:cxnSpMk id="52" creationId="{8BA98C06-67AA-C39F-2F63-B0574B71638A}"/>
          </ac:cxnSpMkLst>
        </pc:cxnChg>
        <pc:cxnChg chg="mod">
          <ac:chgData name="GIUSEPPE RICCIO" userId="942fdfbf-bfde-431b-81dd-57d51d3a24a9" providerId="ADAL" clId="{F5869DCF-410F-48C8-BC35-324E97618F24}" dt="2022-07-21T15:56:50.617" v="188" actId="1076"/>
          <ac:cxnSpMkLst>
            <pc:docMk/>
            <pc:sldMk cId="154255945" sldId="262"/>
            <ac:cxnSpMk id="53" creationId="{A3B5E21C-9243-3D4C-D1E7-0A88DF6185DB}"/>
          </ac:cxnSpMkLst>
        </pc:cxnChg>
        <pc:cxnChg chg="mod">
          <ac:chgData name="GIUSEPPE RICCIO" userId="942fdfbf-bfde-431b-81dd-57d51d3a24a9" providerId="ADAL" clId="{F5869DCF-410F-48C8-BC35-324E97618F24}" dt="2022-07-21T15:55:33.419" v="177" actId="14100"/>
          <ac:cxnSpMkLst>
            <pc:docMk/>
            <pc:sldMk cId="154255945" sldId="262"/>
            <ac:cxnSpMk id="57" creationId="{DB81D160-8E05-C68F-69FD-F7DCFD5C2EE6}"/>
          </ac:cxnSpMkLst>
        </pc:cxnChg>
        <pc:cxnChg chg="del mod">
          <ac:chgData name="GIUSEPPE RICCIO" userId="942fdfbf-bfde-431b-81dd-57d51d3a24a9" providerId="ADAL" clId="{F5869DCF-410F-48C8-BC35-324E97618F24}" dt="2022-07-21T15:53:53.333" v="161" actId="478"/>
          <ac:cxnSpMkLst>
            <pc:docMk/>
            <pc:sldMk cId="154255945" sldId="262"/>
            <ac:cxnSpMk id="60" creationId="{F1DC729D-D4E4-AD56-56E5-5949B7C04772}"/>
          </ac:cxnSpMkLst>
        </pc:cxnChg>
      </pc:sldChg>
      <pc:sldChg chg="delSp modSp mod">
        <pc:chgData name="GIUSEPPE RICCIO" userId="942fdfbf-bfde-431b-81dd-57d51d3a24a9" providerId="ADAL" clId="{F5869DCF-410F-48C8-BC35-324E97618F24}" dt="2022-07-21T15:56:35.066" v="187" actId="1076"/>
        <pc:sldMkLst>
          <pc:docMk/>
          <pc:sldMk cId="3391782371" sldId="263"/>
        </pc:sldMkLst>
        <pc:spChg chg="mod">
          <ac:chgData name="GIUSEPPE RICCIO" userId="942fdfbf-bfde-431b-81dd-57d51d3a24a9" providerId="ADAL" clId="{F5869DCF-410F-48C8-BC35-324E97618F24}" dt="2022-07-21T15:55:50.769" v="179" actId="6549"/>
          <ac:spMkLst>
            <pc:docMk/>
            <pc:sldMk cId="3391782371" sldId="263"/>
            <ac:spMk id="39" creationId="{CD6BE69B-4A39-3D34-B8A8-11B7EBE1005F}"/>
          </ac:spMkLst>
        </pc:spChg>
        <pc:spChg chg="mod">
          <ac:chgData name="GIUSEPPE RICCIO" userId="942fdfbf-bfde-431b-81dd-57d51d3a24a9" providerId="ADAL" clId="{F5869DCF-410F-48C8-BC35-324E97618F24}" dt="2022-07-21T15:56:35.066" v="187" actId="1076"/>
          <ac:spMkLst>
            <pc:docMk/>
            <pc:sldMk cId="3391782371" sldId="263"/>
            <ac:spMk id="67" creationId="{F1DDAE10-9049-6F73-5C24-0DC831435802}"/>
          </ac:spMkLst>
        </pc:spChg>
        <pc:spChg chg="del">
          <ac:chgData name="GIUSEPPE RICCIO" userId="942fdfbf-bfde-431b-81dd-57d51d3a24a9" providerId="ADAL" clId="{F5869DCF-410F-48C8-BC35-324E97618F24}" dt="2022-07-21T15:56:10.550" v="182" actId="478"/>
          <ac:spMkLst>
            <pc:docMk/>
            <pc:sldMk cId="3391782371" sldId="263"/>
            <ac:spMk id="76" creationId="{D7103D80-1CBB-C155-5B19-380428A56838}"/>
          </ac:spMkLst>
        </pc:spChg>
        <pc:spChg chg="del">
          <ac:chgData name="GIUSEPPE RICCIO" userId="942fdfbf-bfde-431b-81dd-57d51d3a24a9" providerId="ADAL" clId="{F5869DCF-410F-48C8-BC35-324E97618F24}" dt="2022-07-21T15:55:53.976" v="180" actId="478"/>
          <ac:spMkLst>
            <pc:docMk/>
            <pc:sldMk cId="3391782371" sldId="263"/>
            <ac:spMk id="83" creationId="{9A04896C-984E-E6E4-50BF-7B65554878DD}"/>
          </ac:spMkLst>
        </pc:spChg>
        <pc:cxnChg chg="mod">
          <ac:chgData name="GIUSEPPE RICCIO" userId="942fdfbf-bfde-431b-81dd-57d51d3a24a9" providerId="ADAL" clId="{F5869DCF-410F-48C8-BC35-324E97618F24}" dt="2022-07-21T15:56:35.066" v="187" actId="1076"/>
          <ac:cxnSpMkLst>
            <pc:docMk/>
            <pc:sldMk cId="3391782371" sldId="263"/>
            <ac:cxnSpMk id="68" creationId="{7B87B1F2-59E6-06BA-49B1-D82A7350B227}"/>
          </ac:cxnSpMkLst>
        </pc:cxnChg>
        <pc:cxnChg chg="del mod">
          <ac:chgData name="GIUSEPPE RICCIO" userId="942fdfbf-bfde-431b-81dd-57d51d3a24a9" providerId="ADAL" clId="{F5869DCF-410F-48C8-BC35-324E97618F24}" dt="2022-07-21T15:56:12.268" v="183" actId="478"/>
          <ac:cxnSpMkLst>
            <pc:docMk/>
            <pc:sldMk cId="3391782371" sldId="263"/>
            <ac:cxnSpMk id="77" creationId="{BA2B4CCF-78BD-FA28-CFB6-C80CE37B43AB}"/>
          </ac:cxnSpMkLst>
        </pc:cxnChg>
      </pc:sldChg>
      <pc:sldChg chg="addSp modSp new mod">
        <pc:chgData name="GIUSEPPE RICCIO" userId="942fdfbf-bfde-431b-81dd-57d51d3a24a9" providerId="ADAL" clId="{F5869DCF-410F-48C8-BC35-324E97618F24}" dt="2022-07-21T14:48:13.188" v="62" actId="1076"/>
        <pc:sldMkLst>
          <pc:docMk/>
          <pc:sldMk cId="1415136006" sldId="265"/>
        </pc:sldMkLst>
        <pc:picChg chg="add mod modCrop">
          <ac:chgData name="GIUSEPPE RICCIO" userId="942fdfbf-bfde-431b-81dd-57d51d3a24a9" providerId="ADAL" clId="{F5869DCF-410F-48C8-BC35-324E97618F24}" dt="2022-07-21T14:48:13.188" v="62" actId="1076"/>
          <ac:picMkLst>
            <pc:docMk/>
            <pc:sldMk cId="1415136006" sldId="265"/>
            <ac:picMk id="2" creationId="{86BFF20D-850D-EE22-D7E2-390E89826AC0}"/>
          </ac:picMkLst>
        </pc:picChg>
      </pc:sldChg>
      <pc:sldChg chg="addSp delSp modSp new add del mod">
        <pc:chgData name="GIUSEPPE RICCIO" userId="942fdfbf-bfde-431b-81dd-57d51d3a24a9" providerId="ADAL" clId="{F5869DCF-410F-48C8-BC35-324E97618F24}" dt="2022-07-21T14:52:40.648" v="158" actId="1076"/>
        <pc:sldMkLst>
          <pc:docMk/>
          <pc:sldMk cId="4240466764" sldId="266"/>
        </pc:sldMkLst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" creationId="{17B2D906-7C65-CA54-FAD7-6B4FDE0BBEEA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3" creationId="{9F439BF4-B647-7A73-09A3-5BB506DF5956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4" creationId="{CE4ACED6-C479-0427-18D1-CA70C95CBBA8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5" creationId="{109E38E7-1A53-3E15-6EE9-3FFBD3C9E2A5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6" creationId="{48D590BD-C5CA-B81F-EF0D-05A6BF30D64B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7" creationId="{7C9FBF39-4D1A-C943-D647-E3A96A1F208D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8" creationId="{4FAC50FB-B1C4-CB6A-29F4-109E2EE2A0A0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9" creationId="{C8A21EBD-891E-32DF-E36B-39DDD8472A14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0" creationId="{B52EC4E4-399A-74BB-A26C-BC806B80973C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1" creationId="{5973DB9A-ACDD-3E35-3A80-625E3A43DB3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2" creationId="{5A4BA2A2-8C9F-F675-5A01-ED1B2954236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5" creationId="{82AD39B9-AA73-3BAF-A69D-0F9E0F8314E6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6" creationId="{C205FE7B-9793-DC70-FBF8-86AA99A1FD03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9" creationId="{17554536-4DDD-5110-C06C-9FF3CCBDDC1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0" creationId="{AE55C473-49E5-4DAB-BE1E-0CB3D8E2DE61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3" creationId="{605401DF-A199-1155-E3B5-2AB241B7D23B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4" creationId="{B083C931-4721-5B4F-7243-D1AB7A44A218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7" creationId="{3BBB527B-1A68-A887-950C-43A8913F4E14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9" creationId="{FC289948-8D8E-AF91-7A82-77C46481D2B5}"/>
          </ac:spMkLst>
        </pc:spChg>
        <pc:spChg chg="add del mod">
          <ac:chgData name="GIUSEPPE RICCIO" userId="942fdfbf-bfde-431b-81dd-57d51d3a24a9" providerId="ADAL" clId="{F5869DCF-410F-48C8-BC35-324E97618F24}" dt="2022-07-21T14:48:17.855" v="81" actId="767"/>
          <ac:spMkLst>
            <pc:docMk/>
            <pc:sldMk cId="4240466764" sldId="266"/>
            <ac:spMk id="34" creationId="{673303EB-2DD8-1B90-2233-A39820477F8F}"/>
          </ac:spMkLst>
        </pc:spChg>
        <pc:spChg chg="add mod">
          <ac:chgData name="GIUSEPPE RICCIO" userId="942fdfbf-bfde-431b-81dd-57d51d3a24a9" providerId="ADAL" clId="{F5869DCF-410F-48C8-BC35-324E97618F24}" dt="2022-07-21T14:48:57.176" v="95" actId="1076"/>
          <ac:spMkLst>
            <pc:docMk/>
            <pc:sldMk cId="4240466764" sldId="266"/>
            <ac:spMk id="37" creationId="{DF34C3B1-3AA7-25D2-81EA-A963DD6F31E7}"/>
          </ac:spMkLst>
        </pc:spChg>
        <pc:spChg chg="add mod">
          <ac:chgData name="GIUSEPPE RICCIO" userId="942fdfbf-bfde-431b-81dd-57d51d3a24a9" providerId="ADAL" clId="{F5869DCF-410F-48C8-BC35-324E97618F24}" dt="2022-07-21T14:49:21.910" v="99" actId="20577"/>
          <ac:spMkLst>
            <pc:docMk/>
            <pc:sldMk cId="4240466764" sldId="266"/>
            <ac:spMk id="39" creationId="{B22D58EE-DF31-831C-136A-08D76FF6BC3E}"/>
          </ac:spMkLst>
        </pc:spChg>
        <pc:spChg chg="add mod">
          <ac:chgData name="GIUSEPPE RICCIO" userId="942fdfbf-bfde-431b-81dd-57d51d3a24a9" providerId="ADAL" clId="{F5869DCF-410F-48C8-BC35-324E97618F24}" dt="2022-07-21T14:49:36.660" v="101" actId="1076"/>
          <ac:spMkLst>
            <pc:docMk/>
            <pc:sldMk cId="4240466764" sldId="266"/>
            <ac:spMk id="40" creationId="{FA5B1831-8BAE-7E07-03C6-AAD8C322B928}"/>
          </ac:spMkLst>
        </pc:spChg>
        <pc:spChg chg="add mod">
          <ac:chgData name="GIUSEPPE RICCIO" userId="942fdfbf-bfde-431b-81dd-57d51d3a24a9" providerId="ADAL" clId="{F5869DCF-410F-48C8-BC35-324E97618F24}" dt="2022-07-21T14:52:35.735" v="157" actId="1076"/>
          <ac:spMkLst>
            <pc:docMk/>
            <pc:sldMk cId="4240466764" sldId="266"/>
            <ac:spMk id="41" creationId="{038784FE-B83B-104D-F240-D3E82D59F497}"/>
          </ac:spMkLst>
        </pc:spChg>
        <pc:spChg chg="add mod">
          <ac:chgData name="GIUSEPPE RICCIO" userId="942fdfbf-bfde-431b-81dd-57d51d3a24a9" providerId="ADAL" clId="{F5869DCF-410F-48C8-BC35-324E97618F24}" dt="2022-07-21T14:50:11.942" v="112" actId="1076"/>
          <ac:spMkLst>
            <pc:docMk/>
            <pc:sldMk cId="4240466764" sldId="266"/>
            <ac:spMk id="42" creationId="{C8E36A01-46BE-485C-347A-19E0F3C378B5}"/>
          </ac:spMkLst>
        </pc:spChg>
        <pc:spChg chg="add mod">
          <ac:chgData name="GIUSEPPE RICCIO" userId="942fdfbf-bfde-431b-81dd-57d51d3a24a9" providerId="ADAL" clId="{F5869DCF-410F-48C8-BC35-324E97618F24}" dt="2022-07-21T14:52:40.648" v="158" actId="1076"/>
          <ac:spMkLst>
            <pc:docMk/>
            <pc:sldMk cId="4240466764" sldId="266"/>
            <ac:spMk id="43" creationId="{0D67A1AC-A157-A177-3D1B-4E5CC432844D}"/>
          </ac:spMkLst>
        </pc:spChg>
        <pc:spChg chg="add mod">
          <ac:chgData name="GIUSEPPE RICCIO" userId="942fdfbf-bfde-431b-81dd-57d51d3a24a9" providerId="ADAL" clId="{F5869DCF-410F-48C8-BC35-324E97618F24}" dt="2022-07-21T14:50:41.222" v="120" actId="1076"/>
          <ac:spMkLst>
            <pc:docMk/>
            <pc:sldMk cId="4240466764" sldId="266"/>
            <ac:spMk id="44" creationId="{181058D4-A233-FF9B-FFF8-F1E8B57727E1}"/>
          </ac:spMkLst>
        </pc:spChg>
        <pc:spChg chg="add mod">
          <ac:chgData name="GIUSEPPE RICCIO" userId="942fdfbf-bfde-431b-81dd-57d51d3a24a9" providerId="ADAL" clId="{F5869DCF-410F-48C8-BC35-324E97618F24}" dt="2022-07-21T14:51:01.391" v="125" actId="1076"/>
          <ac:spMkLst>
            <pc:docMk/>
            <pc:sldMk cId="4240466764" sldId="266"/>
            <ac:spMk id="45" creationId="{95E9051C-6581-0466-0C69-AEAC8EB80E0A}"/>
          </ac:spMkLst>
        </pc:spChg>
        <pc:spChg chg="add mod">
          <ac:chgData name="GIUSEPPE RICCIO" userId="942fdfbf-bfde-431b-81dd-57d51d3a24a9" providerId="ADAL" clId="{F5869DCF-410F-48C8-BC35-324E97618F24}" dt="2022-07-21T14:51:21.843" v="130" actId="1076"/>
          <ac:spMkLst>
            <pc:docMk/>
            <pc:sldMk cId="4240466764" sldId="266"/>
            <ac:spMk id="46" creationId="{B3D7D07D-EC99-CC55-0539-6657C7DDAFAE}"/>
          </ac:spMkLst>
        </pc:spChg>
        <pc:spChg chg="add mod">
          <ac:chgData name="GIUSEPPE RICCIO" userId="942fdfbf-bfde-431b-81dd-57d51d3a24a9" providerId="ADAL" clId="{F5869DCF-410F-48C8-BC35-324E97618F24}" dt="2022-07-21T14:51:35.401" v="135" actId="1076"/>
          <ac:spMkLst>
            <pc:docMk/>
            <pc:sldMk cId="4240466764" sldId="266"/>
            <ac:spMk id="47" creationId="{5203FD34-EB89-F99C-428D-2457FAAF148A}"/>
          </ac:spMkLst>
        </pc:spChg>
        <pc:spChg chg="add mod">
          <ac:chgData name="GIUSEPPE RICCIO" userId="942fdfbf-bfde-431b-81dd-57d51d3a24a9" providerId="ADAL" clId="{F5869DCF-410F-48C8-BC35-324E97618F24}" dt="2022-07-21T14:51:52.345" v="144" actId="1076"/>
          <ac:spMkLst>
            <pc:docMk/>
            <pc:sldMk cId="4240466764" sldId="266"/>
            <ac:spMk id="48" creationId="{CC2D3630-F77C-742B-4F01-904837FB94D5}"/>
          </ac:spMkLst>
        </pc:spChg>
        <pc:spChg chg="add mod">
          <ac:chgData name="GIUSEPPE RICCIO" userId="942fdfbf-bfde-431b-81dd-57d51d3a24a9" providerId="ADAL" clId="{F5869DCF-410F-48C8-BC35-324E97618F24}" dt="2022-07-21T14:52:09.719" v="149" actId="1076"/>
          <ac:spMkLst>
            <pc:docMk/>
            <pc:sldMk cId="4240466764" sldId="266"/>
            <ac:spMk id="49" creationId="{D239B951-7365-CF1C-4648-17F9BA505569}"/>
          </ac:spMkLst>
        </pc:spChg>
        <pc:spChg chg="add mod">
          <ac:chgData name="GIUSEPPE RICCIO" userId="942fdfbf-bfde-431b-81dd-57d51d3a24a9" providerId="ADAL" clId="{F5869DCF-410F-48C8-BC35-324E97618F24}" dt="2022-07-21T14:52:20.970" v="156" actId="1076"/>
          <ac:spMkLst>
            <pc:docMk/>
            <pc:sldMk cId="4240466764" sldId="266"/>
            <ac:spMk id="50" creationId="{2DAD8E5F-1AD4-BCE9-2F2A-BB70FD912F35}"/>
          </ac:spMkLst>
        </pc:spChg>
        <pc:cxnChg chg="add del mod">
          <ac:chgData name="GIUSEPPE RICCIO" userId="942fdfbf-bfde-431b-81dd-57d51d3a24a9" providerId="ADAL" clId="{F5869DCF-410F-48C8-BC35-324E97618F24}" dt="2022-07-21T14:48:50.157" v="94" actId="14100"/>
          <ac:cxnSpMkLst>
            <pc:docMk/>
            <pc:sldMk cId="4240466764" sldId="266"/>
            <ac:cxnSpMk id="13" creationId="{7FEBB778-D273-2ABE-A028-42D80D09F6ED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4" creationId="{6F88D68C-4CAE-1F03-8344-D81749A725A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7" creationId="{96F9909F-07DC-8A33-3027-495EF2EA9E0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8" creationId="{A8E7481A-5429-1388-FD4A-2F009447E3A3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1" creationId="{83D39394-F4AA-365F-563B-4570FC9D1F4E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2" creationId="{49CA2D9A-20D4-45AD-8EB9-32FE648217D7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5" creationId="{C71FB087-3149-0F59-9BF8-9B090375A78B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6" creationId="{04C106CB-12A4-E9FF-AE38-8E59D4EC1AA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8" creationId="{DE6D37F2-08C3-DE3F-7BBD-353FA968F429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0" creationId="{AB181DF9-823F-B26A-FCDC-0F98C4F2C0FC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1" creationId="{0ECCC202-D985-63C7-E63A-F171F603E069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2" creationId="{10E93DFC-BBFB-A3A2-5280-DC84CE5C6EAC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17:47.076" v="343" actId="14100"/>
        <pc:sldMkLst>
          <pc:docMk/>
          <pc:sldMk cId="1628112895" sldId="267"/>
        </pc:sldMkLst>
        <pc:spChg chg="add del mod">
          <ac:chgData name="GIUSEPPE RICCIO" userId="942fdfbf-bfde-431b-81dd-57d51d3a24a9" providerId="ADAL" clId="{F5869DCF-410F-48C8-BC35-324E97618F24}" dt="2022-07-21T16:14:45.778" v="288" actId="478"/>
          <ac:spMkLst>
            <pc:docMk/>
            <pc:sldMk cId="1628112895" sldId="267"/>
            <ac:spMk id="4" creationId="{196F99B9-0007-0FDD-085E-258AFDF36516}"/>
          </ac:spMkLst>
        </pc:spChg>
        <pc:spChg chg="add mod">
          <ac:chgData name="GIUSEPPE RICCIO" userId="942fdfbf-bfde-431b-81dd-57d51d3a24a9" providerId="ADAL" clId="{F5869DCF-410F-48C8-BC35-324E97618F24}" dt="2022-07-21T16:14:25.276" v="248" actId="1036"/>
          <ac:spMkLst>
            <pc:docMk/>
            <pc:sldMk cId="1628112895" sldId="267"/>
            <ac:spMk id="5" creationId="{99B6DF26-8ECB-F12C-B775-D70EED58EDD1}"/>
          </ac:spMkLst>
        </pc:spChg>
        <pc:spChg chg="add mod">
          <ac:chgData name="GIUSEPPE RICCIO" userId="942fdfbf-bfde-431b-81dd-57d51d3a24a9" providerId="ADAL" clId="{F5869DCF-410F-48C8-BC35-324E97618F24}" dt="2022-07-21T16:14:36.664" v="255" actId="1037"/>
          <ac:spMkLst>
            <pc:docMk/>
            <pc:sldMk cId="1628112895" sldId="267"/>
            <ac:spMk id="8" creationId="{2C17F8DA-7D35-F6DF-C8F2-4B42A5F80954}"/>
          </ac:spMkLst>
        </pc:spChg>
        <pc:spChg chg="add mod">
          <ac:chgData name="GIUSEPPE RICCIO" userId="942fdfbf-bfde-431b-81dd-57d51d3a24a9" providerId="ADAL" clId="{F5869DCF-410F-48C8-BC35-324E97618F24}" dt="2022-07-21T16:14:55.245" v="292" actId="1037"/>
          <ac:spMkLst>
            <pc:docMk/>
            <pc:sldMk cId="1628112895" sldId="267"/>
            <ac:spMk id="9" creationId="{74C9AF64-1079-0F21-2F56-B02AA4C4E94B}"/>
          </ac:spMkLst>
        </pc:spChg>
        <pc:spChg chg="add mod">
          <ac:chgData name="GIUSEPPE RICCIO" userId="942fdfbf-bfde-431b-81dd-57d51d3a24a9" providerId="ADAL" clId="{F5869DCF-410F-48C8-BC35-324E97618F24}" dt="2022-07-21T16:17:35.326" v="342" actId="1076"/>
          <ac:spMkLst>
            <pc:docMk/>
            <pc:sldMk cId="1628112895" sldId="267"/>
            <ac:spMk id="12" creationId="{B02F5802-CE5B-347D-9E45-28202C6704FE}"/>
          </ac:spMkLst>
        </pc:spChg>
        <pc:spChg chg="add mod">
          <ac:chgData name="GIUSEPPE RICCIO" userId="942fdfbf-bfde-431b-81dd-57d51d3a24a9" providerId="ADAL" clId="{F5869DCF-410F-48C8-BC35-324E97618F24}" dt="2022-07-21T16:16:59.449" v="337" actId="1076"/>
          <ac:spMkLst>
            <pc:docMk/>
            <pc:sldMk cId="1628112895" sldId="267"/>
            <ac:spMk id="14" creationId="{64C0102E-4C36-4805-1F18-2FC4F6F5F2D2}"/>
          </ac:spMkLst>
        </pc:spChg>
        <pc:spChg chg="add mod">
          <ac:chgData name="GIUSEPPE RICCIO" userId="942fdfbf-bfde-431b-81dd-57d51d3a24a9" providerId="ADAL" clId="{F5869DCF-410F-48C8-BC35-324E97618F24}" dt="2022-07-21T16:17:22.279" v="341" actId="1076"/>
          <ac:spMkLst>
            <pc:docMk/>
            <pc:sldMk cId="1628112895" sldId="267"/>
            <ac:spMk id="16" creationId="{A3B814E4-D829-B825-8BD1-FCF5AB339267}"/>
          </ac:spMkLst>
        </pc:spChg>
        <pc:picChg chg="add del mod">
          <ac:chgData name="GIUSEPPE RICCIO" userId="942fdfbf-bfde-431b-81dd-57d51d3a24a9" providerId="ADAL" clId="{F5869DCF-410F-48C8-BC35-324E97618F24}" dt="2022-07-21T16:13:23.049" v="215" actId="478"/>
          <ac:picMkLst>
            <pc:docMk/>
            <pc:sldMk cId="1628112895" sldId="267"/>
            <ac:picMk id="3" creationId="{221EB027-A933-4805-8619-B9949FDEB36E}"/>
          </ac:picMkLst>
        </pc:picChg>
        <pc:picChg chg="add mod ord">
          <ac:chgData name="GIUSEPPE RICCIO" userId="942fdfbf-bfde-431b-81dd-57d51d3a24a9" providerId="ADAL" clId="{F5869DCF-410F-48C8-BC35-324E97618F24}" dt="2022-07-21T16:13:59.270" v="239" actId="1038"/>
          <ac:picMkLst>
            <pc:docMk/>
            <pc:sldMk cId="1628112895" sldId="267"/>
            <ac:picMk id="7" creationId="{C649F0D8-0DDB-2943-A843-073DD134178B}"/>
          </ac:picMkLst>
        </pc:picChg>
        <pc:cxnChg chg="add mod">
          <ac:chgData name="GIUSEPPE RICCIO" userId="942fdfbf-bfde-431b-81dd-57d51d3a24a9" providerId="ADAL" clId="{F5869DCF-410F-48C8-BC35-324E97618F24}" dt="2022-07-21T16:17:47.076" v="343" actId="14100"/>
          <ac:cxnSpMkLst>
            <pc:docMk/>
            <pc:sldMk cId="1628112895" sldId="267"/>
            <ac:cxnSpMk id="11" creationId="{94B99D53-75EF-CA74-7AC0-C8BB657D7E24}"/>
          </ac:cxnSpMkLst>
        </pc:cxnChg>
        <pc:cxnChg chg="add mod">
          <ac:chgData name="GIUSEPPE RICCIO" userId="942fdfbf-bfde-431b-81dd-57d51d3a24a9" providerId="ADAL" clId="{F5869DCF-410F-48C8-BC35-324E97618F24}" dt="2022-07-21T16:16:59.449" v="337" actId="1076"/>
          <ac:cxnSpMkLst>
            <pc:docMk/>
            <pc:sldMk cId="1628112895" sldId="267"/>
            <ac:cxnSpMk id="13" creationId="{6C4FC2E9-42D9-069E-CD6F-D213F2983D85}"/>
          </ac:cxnSpMkLst>
        </pc:cxnChg>
        <pc:cxnChg chg="add mod">
          <ac:chgData name="GIUSEPPE RICCIO" userId="942fdfbf-bfde-431b-81dd-57d51d3a24a9" providerId="ADAL" clId="{F5869DCF-410F-48C8-BC35-324E97618F24}" dt="2022-07-21T16:17:22.279" v="341" actId="1076"/>
          <ac:cxnSpMkLst>
            <pc:docMk/>
            <pc:sldMk cId="1628112895" sldId="267"/>
            <ac:cxnSpMk id="15" creationId="{80A94AE3-5C30-4675-DC40-92610613C14C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24:55.337" v="431" actId="14100"/>
        <pc:sldMkLst>
          <pc:docMk/>
          <pc:sldMk cId="4076054552" sldId="268"/>
        </pc:sldMkLst>
        <pc:spChg chg="add mod">
          <ac:chgData name="GIUSEPPE RICCIO" userId="942fdfbf-bfde-431b-81dd-57d51d3a24a9" providerId="ADAL" clId="{F5869DCF-410F-48C8-BC35-324E97618F24}" dt="2022-07-21T16:23:05.526" v="387" actId="1076"/>
          <ac:spMkLst>
            <pc:docMk/>
            <pc:sldMk cId="4076054552" sldId="268"/>
            <ac:spMk id="4" creationId="{A56FAB78-D958-0CC0-FC81-6A6B9BB8BE4C}"/>
          </ac:spMkLst>
        </pc:spChg>
        <pc:spChg chg="add mod">
          <ac:chgData name="GIUSEPPE RICCIO" userId="942fdfbf-bfde-431b-81dd-57d51d3a24a9" providerId="ADAL" clId="{F5869DCF-410F-48C8-BC35-324E97618F24}" dt="2022-07-21T16:23:23.732" v="404" actId="1038"/>
          <ac:spMkLst>
            <pc:docMk/>
            <pc:sldMk cId="4076054552" sldId="268"/>
            <ac:spMk id="5" creationId="{B808E529-BDE3-BE74-011A-3765EBCD8163}"/>
          </ac:spMkLst>
        </pc:spChg>
        <pc:spChg chg="add mod">
          <ac:chgData name="GIUSEPPE RICCIO" userId="942fdfbf-bfde-431b-81dd-57d51d3a24a9" providerId="ADAL" clId="{F5869DCF-410F-48C8-BC35-324E97618F24}" dt="2022-07-21T16:23:33.017" v="409" actId="1038"/>
          <ac:spMkLst>
            <pc:docMk/>
            <pc:sldMk cId="4076054552" sldId="268"/>
            <ac:spMk id="6" creationId="{E537422D-6783-9420-FF8F-8D2F07ECDF66}"/>
          </ac:spMkLst>
        </pc:spChg>
        <pc:spChg chg="add mod">
          <ac:chgData name="GIUSEPPE RICCIO" userId="942fdfbf-bfde-431b-81dd-57d51d3a24a9" providerId="ADAL" clId="{F5869DCF-410F-48C8-BC35-324E97618F24}" dt="2022-07-21T16:22:54.113" v="384" actId="1076"/>
          <ac:spMkLst>
            <pc:docMk/>
            <pc:sldMk cId="4076054552" sldId="268"/>
            <ac:spMk id="8" creationId="{71736B75-6389-6BBA-0716-06BE445B9EAF}"/>
          </ac:spMkLst>
        </pc:spChg>
        <pc:spChg chg="add mod">
          <ac:chgData name="GIUSEPPE RICCIO" userId="942fdfbf-bfde-431b-81dd-57d51d3a24a9" providerId="ADAL" clId="{F5869DCF-410F-48C8-BC35-324E97618F24}" dt="2022-07-21T16:22:17" v="378" actId="1076"/>
          <ac:spMkLst>
            <pc:docMk/>
            <pc:sldMk cId="4076054552" sldId="268"/>
            <ac:spMk id="10" creationId="{3A8059E4-EDF4-1540-25AC-32B46322931C}"/>
          </ac:spMkLst>
        </pc:spChg>
        <pc:spChg chg="add mod">
          <ac:chgData name="GIUSEPPE RICCIO" userId="942fdfbf-bfde-431b-81dd-57d51d3a24a9" providerId="ADAL" clId="{F5869DCF-410F-48C8-BC35-324E97618F24}" dt="2022-07-21T16:22:29.599" v="381" actId="1076"/>
          <ac:spMkLst>
            <pc:docMk/>
            <pc:sldMk cId="4076054552" sldId="268"/>
            <ac:spMk id="12" creationId="{5E586B28-4B4E-A7F0-C674-9ED3E779AC4F}"/>
          </ac:spMkLst>
        </pc:spChg>
        <pc:spChg chg="add mod">
          <ac:chgData name="GIUSEPPE RICCIO" userId="942fdfbf-bfde-431b-81dd-57d51d3a24a9" providerId="ADAL" clId="{F5869DCF-410F-48C8-BC35-324E97618F24}" dt="2022-07-21T16:24:13.642" v="418" actId="1037"/>
          <ac:spMkLst>
            <pc:docMk/>
            <pc:sldMk cId="4076054552" sldId="268"/>
            <ac:spMk id="28" creationId="{FBECE2A0-BABE-D2DD-5F88-3DB2B93C1DC1}"/>
          </ac:spMkLst>
        </pc:spChg>
        <pc:spChg chg="add mod">
          <ac:chgData name="GIUSEPPE RICCIO" userId="942fdfbf-bfde-431b-81dd-57d51d3a24a9" providerId="ADAL" clId="{F5869DCF-410F-48C8-BC35-324E97618F24}" dt="2022-07-21T16:24:26.876" v="425" actId="20577"/>
          <ac:spMkLst>
            <pc:docMk/>
            <pc:sldMk cId="4076054552" sldId="268"/>
            <ac:spMk id="31" creationId="{8AECE794-773F-D536-B284-DA1F641FC1ED}"/>
          </ac:spMkLst>
        </pc:spChg>
        <pc:spChg chg="add mod">
          <ac:chgData name="GIUSEPPE RICCIO" userId="942fdfbf-bfde-431b-81dd-57d51d3a24a9" providerId="ADAL" clId="{F5869DCF-410F-48C8-BC35-324E97618F24}" dt="2022-07-21T16:24:55.337" v="431" actId="14100"/>
          <ac:spMkLst>
            <pc:docMk/>
            <pc:sldMk cId="4076054552" sldId="268"/>
            <ac:spMk id="37" creationId="{7E2028E9-CAA5-E655-9F7E-B57CE317784F}"/>
          </ac:spMkLst>
        </pc:spChg>
        <pc:spChg chg="add mod">
          <ac:chgData name="GIUSEPPE RICCIO" userId="942fdfbf-bfde-431b-81dd-57d51d3a24a9" providerId="ADAL" clId="{F5869DCF-410F-48C8-BC35-324E97618F24}" dt="2022-07-21T16:24:40.644" v="429" actId="20577"/>
          <ac:spMkLst>
            <pc:docMk/>
            <pc:sldMk cId="4076054552" sldId="268"/>
            <ac:spMk id="39" creationId="{C60B694C-C4B6-9663-5607-38320A4961D5}"/>
          </ac:spMkLst>
        </pc:spChg>
        <pc:picChg chg="add mod modCrop">
          <ac:chgData name="GIUSEPPE RICCIO" userId="942fdfbf-bfde-431b-81dd-57d51d3a24a9" providerId="ADAL" clId="{F5869DCF-410F-48C8-BC35-324E97618F24}" dt="2022-07-21T16:24:09.535" v="416" actId="1076"/>
          <ac:picMkLst>
            <pc:docMk/>
            <pc:sldMk cId="4076054552" sldId="268"/>
            <ac:picMk id="3" creationId="{FEDFC9A9-5E4C-8BC5-D4A8-46312B180CBD}"/>
          </ac:picMkLst>
        </pc:picChg>
        <pc:cxnChg chg="add mod">
          <ac:chgData name="GIUSEPPE RICCIO" userId="942fdfbf-bfde-431b-81dd-57d51d3a24a9" providerId="ADAL" clId="{F5869DCF-410F-48C8-BC35-324E97618F24}" dt="2022-07-21T16:23:05.526" v="387" actId="1076"/>
          <ac:cxnSpMkLst>
            <pc:docMk/>
            <pc:sldMk cId="4076054552" sldId="268"/>
            <ac:cxnSpMk id="7" creationId="{01A4CD9C-F566-58B7-E3DD-C94D3A12DED0}"/>
          </ac:cxnSpMkLst>
        </pc:cxnChg>
        <pc:cxnChg chg="add mod">
          <ac:chgData name="GIUSEPPE RICCIO" userId="942fdfbf-bfde-431b-81dd-57d51d3a24a9" providerId="ADAL" clId="{F5869DCF-410F-48C8-BC35-324E97618F24}" dt="2022-07-21T16:23:23.732" v="404" actId="1038"/>
          <ac:cxnSpMkLst>
            <pc:docMk/>
            <pc:sldMk cId="4076054552" sldId="268"/>
            <ac:cxnSpMk id="9" creationId="{EFB7FC89-8313-4222-D62F-82D23C3277F4}"/>
          </ac:cxnSpMkLst>
        </pc:cxnChg>
        <pc:cxnChg chg="add mod">
          <ac:chgData name="GIUSEPPE RICCIO" userId="942fdfbf-bfde-431b-81dd-57d51d3a24a9" providerId="ADAL" clId="{F5869DCF-410F-48C8-BC35-324E97618F24}" dt="2022-07-21T16:23:33.017" v="409" actId="1038"/>
          <ac:cxnSpMkLst>
            <pc:docMk/>
            <pc:sldMk cId="4076054552" sldId="268"/>
            <ac:cxnSpMk id="11" creationId="{F26E327E-6D3A-A420-A405-DD4D5DD77229}"/>
          </ac:cxnSpMkLst>
        </pc:cxnChg>
        <pc:cxnChg chg="add del mod">
          <ac:chgData name="GIUSEPPE RICCIO" userId="942fdfbf-bfde-431b-81dd-57d51d3a24a9" providerId="ADAL" clId="{F5869DCF-410F-48C8-BC35-324E97618F24}" dt="2022-07-21T16:24:02.313" v="412" actId="478"/>
          <ac:cxnSpMkLst>
            <pc:docMk/>
            <pc:sldMk cId="4076054552" sldId="268"/>
            <ac:cxnSpMk id="29" creationId="{751DB0A1-519F-20C5-33AC-F2506A8FF7F3}"/>
          </ac:cxnSpMkLst>
        </pc:cxnChg>
        <pc:cxnChg chg="add mod">
          <ac:chgData name="GIUSEPPE RICCIO" userId="942fdfbf-bfde-431b-81dd-57d51d3a24a9" providerId="ADAL" clId="{F5869DCF-410F-48C8-BC35-324E97618F24}" dt="2022-07-21T16:24:26.876" v="425" actId="20577"/>
          <ac:cxnSpMkLst>
            <pc:docMk/>
            <pc:sldMk cId="4076054552" sldId="268"/>
            <ac:cxnSpMk id="30" creationId="{DCB1711F-A811-75AA-D88A-095DB18C774F}"/>
          </ac:cxnSpMkLst>
        </pc:cxnChg>
        <pc:cxnChg chg="add mod">
          <ac:chgData name="GIUSEPPE RICCIO" userId="942fdfbf-bfde-431b-81dd-57d51d3a24a9" providerId="ADAL" clId="{F5869DCF-410F-48C8-BC35-324E97618F24}" dt="2022-07-21T16:24:55.337" v="431" actId="14100"/>
          <ac:cxnSpMkLst>
            <pc:docMk/>
            <pc:sldMk cId="4076054552" sldId="268"/>
            <ac:cxnSpMk id="38" creationId="{5BD31097-4713-6BC2-9D0D-7BA1BB62E251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26:57.709" v="474" actId="1036"/>
        <pc:sldMkLst>
          <pc:docMk/>
          <pc:sldMk cId="3728616495" sldId="269"/>
        </pc:sldMkLst>
        <pc:spChg chg="add del mod">
          <ac:chgData name="GIUSEPPE RICCIO" userId="942fdfbf-bfde-431b-81dd-57d51d3a24a9" providerId="ADAL" clId="{F5869DCF-410F-48C8-BC35-324E97618F24}" dt="2022-07-21T16:26:44.268" v="463" actId="478"/>
          <ac:spMkLst>
            <pc:docMk/>
            <pc:sldMk cId="3728616495" sldId="269"/>
            <ac:spMk id="6" creationId="{735ED70D-8324-156E-B919-5D41E321EAE2}"/>
          </ac:spMkLst>
        </pc:spChg>
        <pc:spChg chg="add del mod">
          <ac:chgData name="GIUSEPPE RICCIO" userId="942fdfbf-bfde-431b-81dd-57d51d3a24a9" providerId="ADAL" clId="{F5869DCF-410F-48C8-BC35-324E97618F24}" dt="2022-07-21T16:26:44.268" v="463" actId="478"/>
          <ac:spMkLst>
            <pc:docMk/>
            <pc:sldMk cId="3728616495" sldId="269"/>
            <ac:spMk id="7" creationId="{651890DA-5520-CF8B-DC81-20ED78270C6F}"/>
          </ac:spMkLst>
        </pc:spChg>
        <pc:spChg chg="add mod">
          <ac:chgData name="GIUSEPPE RICCIO" userId="942fdfbf-bfde-431b-81dd-57d51d3a24a9" providerId="ADAL" clId="{F5869DCF-410F-48C8-BC35-324E97618F24}" dt="2022-07-21T16:26:57.709" v="474" actId="1036"/>
          <ac:spMkLst>
            <pc:docMk/>
            <pc:sldMk cId="3728616495" sldId="269"/>
            <ac:spMk id="8" creationId="{79A73E7C-0C2F-76B3-0CA7-4E479C79A402}"/>
          </ac:spMkLst>
        </pc:spChg>
        <pc:spChg chg="add del mod">
          <ac:chgData name="GIUSEPPE RICCIO" userId="942fdfbf-bfde-431b-81dd-57d51d3a24a9" providerId="ADAL" clId="{F5869DCF-410F-48C8-BC35-324E97618F24}" dt="2022-07-21T16:26:41.525" v="462" actId="478"/>
          <ac:spMkLst>
            <pc:docMk/>
            <pc:sldMk cId="3728616495" sldId="269"/>
            <ac:spMk id="10" creationId="{21AFBFE1-CC7F-406B-8E43-0C49D00EE2F2}"/>
          </ac:spMkLst>
        </pc:spChg>
        <pc:spChg chg="add del mod">
          <ac:chgData name="GIUSEPPE RICCIO" userId="942fdfbf-bfde-431b-81dd-57d51d3a24a9" providerId="ADAL" clId="{F5869DCF-410F-48C8-BC35-324E97618F24}" dt="2022-07-21T16:26:41.525" v="462" actId="478"/>
          <ac:spMkLst>
            <pc:docMk/>
            <pc:sldMk cId="3728616495" sldId="269"/>
            <ac:spMk id="12" creationId="{29A7C47A-FA5A-E2BF-22A0-09CCFAEF9BAB}"/>
          </ac:spMkLst>
        </pc:spChg>
        <pc:spChg chg="add mod">
          <ac:chgData name="GIUSEPPE RICCIO" userId="942fdfbf-bfde-431b-81dd-57d51d3a24a9" providerId="ADAL" clId="{F5869DCF-410F-48C8-BC35-324E97618F24}" dt="2022-07-21T16:26:31.556" v="458" actId="1076"/>
          <ac:spMkLst>
            <pc:docMk/>
            <pc:sldMk cId="3728616495" sldId="269"/>
            <ac:spMk id="14" creationId="{FA48B016-110F-33DE-A38E-79281B96DDD5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15" creationId="{08B12052-AEF8-3FF2-EAA9-9638C0A99B9B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17" creationId="{E50ABDA6-4B2A-3FA0-DB16-89B7D03BAF6E}"/>
          </ac:spMkLst>
        </pc:spChg>
        <pc:spChg chg="add mod">
          <ac:chgData name="GIUSEPPE RICCIO" userId="942fdfbf-bfde-431b-81dd-57d51d3a24a9" providerId="ADAL" clId="{F5869DCF-410F-48C8-BC35-324E97618F24}" dt="2022-07-21T16:26:50.794" v="471" actId="1036"/>
          <ac:spMkLst>
            <pc:docMk/>
            <pc:sldMk cId="3728616495" sldId="269"/>
            <ac:spMk id="18" creationId="{9EE4DEF8-4380-80F7-19CA-2894DF039FE8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20" creationId="{2379771D-4ECD-B121-83FF-0006ACE70A76}"/>
          </ac:spMkLst>
        </pc:spChg>
        <pc:picChg chg="add del mod">
          <ac:chgData name="GIUSEPPE RICCIO" userId="942fdfbf-bfde-431b-81dd-57d51d3a24a9" providerId="ADAL" clId="{F5869DCF-410F-48C8-BC35-324E97618F24}" dt="2022-07-21T16:26:38.695" v="461" actId="478"/>
          <ac:picMkLst>
            <pc:docMk/>
            <pc:sldMk cId="3728616495" sldId="269"/>
            <ac:picMk id="3" creationId="{C1376F11-1616-A9CB-853D-4BF6BA055FFD}"/>
          </ac:picMkLst>
        </pc:picChg>
        <pc:picChg chg="add del">
          <ac:chgData name="GIUSEPPE RICCIO" userId="942fdfbf-bfde-431b-81dd-57d51d3a24a9" providerId="ADAL" clId="{F5869DCF-410F-48C8-BC35-324E97618F24}" dt="2022-07-21T16:26:03.098" v="437" actId="22"/>
          <ac:picMkLst>
            <pc:docMk/>
            <pc:sldMk cId="3728616495" sldId="269"/>
            <ac:picMk id="5" creationId="{A5687530-9DAA-DEFB-FBB5-8229BA6E5BBC}"/>
          </ac:picMkLst>
        </pc:picChg>
        <pc:cxnChg chg="add del mod">
          <ac:chgData name="GIUSEPPE RICCIO" userId="942fdfbf-bfde-431b-81dd-57d51d3a24a9" providerId="ADAL" clId="{F5869DCF-410F-48C8-BC35-324E97618F24}" dt="2022-07-21T16:26:36.303" v="459" actId="478"/>
          <ac:cxnSpMkLst>
            <pc:docMk/>
            <pc:sldMk cId="3728616495" sldId="269"/>
            <ac:cxnSpMk id="9" creationId="{48444E2F-A226-CA69-F766-236AB29EE6B8}"/>
          </ac:cxnSpMkLst>
        </pc:cxnChg>
        <pc:cxnChg chg="add del mod">
          <ac:chgData name="GIUSEPPE RICCIO" userId="942fdfbf-bfde-431b-81dd-57d51d3a24a9" providerId="ADAL" clId="{F5869DCF-410F-48C8-BC35-324E97618F24}" dt="2022-07-21T16:26:44.268" v="463" actId="478"/>
          <ac:cxnSpMkLst>
            <pc:docMk/>
            <pc:sldMk cId="3728616495" sldId="269"/>
            <ac:cxnSpMk id="11" creationId="{4E2A6F23-848B-6B88-0CB5-6CDF913F1292}"/>
          </ac:cxnSpMkLst>
        </pc:cxnChg>
        <pc:cxnChg chg="add mod">
          <ac:chgData name="GIUSEPPE RICCIO" userId="942fdfbf-bfde-431b-81dd-57d51d3a24a9" providerId="ADAL" clId="{F5869DCF-410F-48C8-BC35-324E97618F24}" dt="2022-07-21T16:26:57.709" v="474" actId="1036"/>
          <ac:cxnSpMkLst>
            <pc:docMk/>
            <pc:sldMk cId="3728616495" sldId="269"/>
            <ac:cxnSpMk id="13" creationId="{97D79817-0AD1-64B6-4564-896BDAE95B9F}"/>
          </ac:cxnSpMkLst>
        </pc:cxnChg>
        <pc:cxnChg chg="add mod">
          <ac:chgData name="GIUSEPPE RICCIO" userId="942fdfbf-bfde-431b-81dd-57d51d3a24a9" providerId="ADAL" clId="{F5869DCF-410F-48C8-BC35-324E97618F24}" dt="2022-07-21T16:26:16.484" v="452" actId="1037"/>
          <ac:cxnSpMkLst>
            <pc:docMk/>
            <pc:sldMk cId="3728616495" sldId="269"/>
            <ac:cxnSpMk id="16" creationId="{62341B0B-27ED-D575-94DC-C434400514D0}"/>
          </ac:cxnSpMkLst>
        </pc:cxnChg>
        <pc:cxnChg chg="add mod">
          <ac:chgData name="GIUSEPPE RICCIO" userId="942fdfbf-bfde-431b-81dd-57d51d3a24a9" providerId="ADAL" clId="{F5869DCF-410F-48C8-BC35-324E97618F24}" dt="2022-07-21T16:26:50.794" v="471" actId="1036"/>
          <ac:cxnSpMkLst>
            <pc:docMk/>
            <pc:sldMk cId="3728616495" sldId="269"/>
            <ac:cxnSpMk id="19" creationId="{C37802AA-7D02-83AD-6B15-1F54BB3BE381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31:17.088" v="530" actId="1035"/>
        <pc:sldMkLst>
          <pc:docMk/>
          <pc:sldMk cId="3729684610" sldId="270"/>
        </pc:sldMkLst>
        <pc:spChg chg="add mod">
          <ac:chgData name="GIUSEPPE RICCIO" userId="942fdfbf-bfde-431b-81dd-57d51d3a24a9" providerId="ADAL" clId="{F5869DCF-410F-48C8-BC35-324E97618F24}" dt="2022-07-21T16:31:08.169" v="526" actId="1038"/>
          <ac:spMkLst>
            <pc:docMk/>
            <pc:sldMk cId="3729684610" sldId="270"/>
            <ac:spMk id="6" creationId="{2089661F-CDFD-85B4-FFD8-D45C4FCBD2AA}"/>
          </ac:spMkLst>
        </pc:spChg>
        <pc:spChg chg="add mod">
          <ac:chgData name="GIUSEPPE RICCIO" userId="942fdfbf-bfde-431b-81dd-57d51d3a24a9" providerId="ADAL" clId="{F5869DCF-410F-48C8-BC35-324E97618F24}" dt="2022-07-21T16:31:12.350" v="528" actId="1038"/>
          <ac:spMkLst>
            <pc:docMk/>
            <pc:sldMk cId="3729684610" sldId="270"/>
            <ac:spMk id="7" creationId="{23F9D26E-F7D9-AE51-4F9A-F686D050829F}"/>
          </ac:spMkLst>
        </pc:spChg>
        <pc:spChg chg="add mod">
          <ac:chgData name="GIUSEPPE RICCIO" userId="942fdfbf-bfde-431b-81dd-57d51d3a24a9" providerId="ADAL" clId="{F5869DCF-410F-48C8-BC35-324E97618F24}" dt="2022-07-21T16:31:17.088" v="530" actId="1035"/>
          <ac:spMkLst>
            <pc:docMk/>
            <pc:sldMk cId="3729684610" sldId="270"/>
            <ac:spMk id="8" creationId="{CF0EC6BB-7118-E0F0-C88E-BE4090681BA1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0" creationId="{23250C6D-55A7-5D6C-0CB8-129F5E416D57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2" creationId="{ED315863-406A-24C8-6E44-D55DD47CA201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4" creationId="{C7CFBC59-6E7A-E0DA-0564-0A6FD5CCF7B6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5" creationId="{3E5854F4-D2EC-9529-17E1-6ABE177BCD83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7" creationId="{71390DD5-5785-E944-AB5F-50A09CA8750F}"/>
          </ac:spMkLst>
        </pc:spChg>
        <pc:spChg chg="add mod">
          <ac:chgData name="GIUSEPPE RICCIO" userId="942fdfbf-bfde-431b-81dd-57d51d3a24a9" providerId="ADAL" clId="{F5869DCF-410F-48C8-BC35-324E97618F24}" dt="2022-07-21T16:30:48.775" v="514" actId="1035"/>
          <ac:spMkLst>
            <pc:docMk/>
            <pc:sldMk cId="3729684610" sldId="270"/>
            <ac:spMk id="18" creationId="{D87328AE-5FC8-3DD1-408B-7CCB6BEB1634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20" creationId="{0DE26128-FDCA-B8AC-C5D5-0D4B35534A4E}"/>
          </ac:spMkLst>
        </pc:spChg>
        <pc:picChg chg="add del mod">
          <ac:chgData name="GIUSEPPE RICCIO" userId="942fdfbf-bfde-431b-81dd-57d51d3a24a9" providerId="ADAL" clId="{F5869DCF-410F-48C8-BC35-324E97618F24}" dt="2022-07-21T16:30:01.337" v="479" actId="478"/>
          <ac:picMkLst>
            <pc:docMk/>
            <pc:sldMk cId="3729684610" sldId="270"/>
            <ac:picMk id="3" creationId="{A36D36EE-C228-1765-241A-1FCC66246311}"/>
          </ac:picMkLst>
        </pc:picChg>
        <pc:picChg chg="add mod">
          <ac:chgData name="GIUSEPPE RICCIO" userId="942fdfbf-bfde-431b-81dd-57d51d3a24a9" providerId="ADAL" clId="{F5869DCF-410F-48C8-BC35-324E97618F24}" dt="2022-07-21T16:30:58.209" v="520" actId="1038"/>
          <ac:picMkLst>
            <pc:docMk/>
            <pc:sldMk cId="3729684610" sldId="270"/>
            <ac:picMk id="5" creationId="{599B306B-42C0-9CAB-B6B9-10F9EC12981E}"/>
          </ac:picMkLst>
        </pc:picChg>
        <pc:cxnChg chg="add mod">
          <ac:chgData name="GIUSEPPE RICCIO" userId="942fdfbf-bfde-431b-81dd-57d51d3a24a9" providerId="ADAL" clId="{F5869DCF-410F-48C8-BC35-324E97618F24}" dt="2022-07-21T16:31:08.169" v="526" actId="1038"/>
          <ac:cxnSpMkLst>
            <pc:docMk/>
            <pc:sldMk cId="3729684610" sldId="270"/>
            <ac:cxnSpMk id="9" creationId="{655DE15E-B4C0-4EFF-E5C5-AC3A23BD2935}"/>
          </ac:cxnSpMkLst>
        </pc:cxnChg>
        <pc:cxnChg chg="add mod">
          <ac:chgData name="GIUSEPPE RICCIO" userId="942fdfbf-bfde-431b-81dd-57d51d3a24a9" providerId="ADAL" clId="{F5869DCF-410F-48C8-BC35-324E97618F24}" dt="2022-07-21T16:31:12.350" v="528" actId="1038"/>
          <ac:cxnSpMkLst>
            <pc:docMk/>
            <pc:sldMk cId="3729684610" sldId="270"/>
            <ac:cxnSpMk id="11" creationId="{D2FA390A-D580-25BC-9EC6-2AFE85FF5116}"/>
          </ac:cxnSpMkLst>
        </pc:cxnChg>
        <pc:cxnChg chg="add mod">
          <ac:chgData name="GIUSEPPE RICCIO" userId="942fdfbf-bfde-431b-81dd-57d51d3a24a9" providerId="ADAL" clId="{F5869DCF-410F-48C8-BC35-324E97618F24}" dt="2022-07-21T16:31:17.088" v="530" actId="1035"/>
          <ac:cxnSpMkLst>
            <pc:docMk/>
            <pc:sldMk cId="3729684610" sldId="270"/>
            <ac:cxnSpMk id="13" creationId="{8794C395-7EF0-FEEB-6C6C-FB9BC733E95A}"/>
          </ac:cxnSpMkLst>
        </pc:cxnChg>
        <pc:cxnChg chg="add mod">
          <ac:chgData name="GIUSEPPE RICCIO" userId="942fdfbf-bfde-431b-81dd-57d51d3a24a9" providerId="ADAL" clId="{F5869DCF-410F-48C8-BC35-324E97618F24}" dt="2022-07-21T16:30:27.079" v="498" actId="1035"/>
          <ac:cxnSpMkLst>
            <pc:docMk/>
            <pc:sldMk cId="3729684610" sldId="270"/>
            <ac:cxnSpMk id="16" creationId="{C9800034-0D60-5AC8-CB07-791BBC055774}"/>
          </ac:cxnSpMkLst>
        </pc:cxnChg>
        <pc:cxnChg chg="add mod">
          <ac:chgData name="GIUSEPPE RICCIO" userId="942fdfbf-bfde-431b-81dd-57d51d3a24a9" providerId="ADAL" clId="{F5869DCF-410F-48C8-BC35-324E97618F24}" dt="2022-07-21T16:30:48.775" v="514" actId="1035"/>
          <ac:cxnSpMkLst>
            <pc:docMk/>
            <pc:sldMk cId="3729684610" sldId="270"/>
            <ac:cxnSpMk id="19" creationId="{9E6D1C68-61B8-D8FF-6B53-E376E84A54C7}"/>
          </ac:cxnSpMkLst>
        </pc:cxnChg>
      </pc:sldChg>
      <pc:sldChg chg="addSp modSp new mod">
        <pc:chgData name="GIUSEPPE RICCIO" userId="942fdfbf-bfde-431b-81dd-57d51d3a24a9" providerId="ADAL" clId="{F5869DCF-410F-48C8-BC35-324E97618F24}" dt="2022-07-21T16:33:37.144" v="546" actId="1036"/>
        <pc:sldMkLst>
          <pc:docMk/>
          <pc:sldMk cId="3071942718" sldId="271"/>
        </pc:sldMkLst>
        <pc:spChg chg="add mod">
          <ac:chgData name="GIUSEPPE RICCIO" userId="942fdfbf-bfde-431b-81dd-57d51d3a24a9" providerId="ADAL" clId="{F5869DCF-410F-48C8-BC35-324E97618F24}" dt="2022-07-21T16:33:37.144" v="546" actId="1036"/>
          <ac:spMkLst>
            <pc:docMk/>
            <pc:sldMk cId="3071942718" sldId="271"/>
            <ac:spMk id="4" creationId="{5FAD6E84-ADC6-0670-FF67-0196D6FE21B0}"/>
          </ac:spMkLst>
        </pc:spChg>
        <pc:spChg chg="add mod">
          <ac:chgData name="GIUSEPPE RICCIO" userId="942fdfbf-bfde-431b-81dd-57d51d3a24a9" providerId="ADAL" clId="{F5869DCF-410F-48C8-BC35-324E97618F24}" dt="2022-07-21T16:32:43.080" v="539" actId="1076"/>
          <ac:spMkLst>
            <pc:docMk/>
            <pc:sldMk cId="3071942718" sldId="271"/>
            <ac:spMk id="6" creationId="{A1777437-F603-80DC-3337-7A1F5B4B8869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7" creationId="{A5CC525A-5947-F8BD-C465-19ADDD4AEDE8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9" creationId="{9E5A25D0-6F65-D3FE-6386-7E6A29B25234}"/>
          </ac:spMkLst>
        </pc:spChg>
        <pc:spChg chg="add mod">
          <ac:chgData name="GIUSEPPE RICCIO" userId="942fdfbf-bfde-431b-81dd-57d51d3a24a9" providerId="ADAL" clId="{F5869DCF-410F-48C8-BC35-324E97618F24}" dt="2022-07-21T16:32:49.239" v="540" actId="1035"/>
          <ac:spMkLst>
            <pc:docMk/>
            <pc:sldMk cId="3071942718" sldId="271"/>
            <ac:spMk id="10" creationId="{7C3C20D5-134E-A9A1-1D08-A33A9F0456D4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12" creationId="{60E4AD6E-7A98-2AD7-D414-C39532477549}"/>
          </ac:spMkLst>
        </pc:spChg>
        <pc:picChg chg="add mod">
          <ac:chgData name="GIUSEPPE RICCIO" userId="942fdfbf-bfde-431b-81dd-57d51d3a24a9" providerId="ADAL" clId="{F5869DCF-410F-48C8-BC35-324E97618F24}" dt="2022-07-21T16:32:09.597" v="534" actId="1076"/>
          <ac:picMkLst>
            <pc:docMk/>
            <pc:sldMk cId="3071942718" sldId="271"/>
            <ac:picMk id="3" creationId="{BDAF98E2-E842-7EC5-7BC8-E7AA4D5AA33F}"/>
          </ac:picMkLst>
        </pc:picChg>
        <pc:cxnChg chg="add mod">
          <ac:chgData name="GIUSEPPE RICCIO" userId="942fdfbf-bfde-431b-81dd-57d51d3a24a9" providerId="ADAL" clId="{F5869DCF-410F-48C8-BC35-324E97618F24}" dt="2022-07-21T16:33:37.144" v="546" actId="1036"/>
          <ac:cxnSpMkLst>
            <pc:docMk/>
            <pc:sldMk cId="3071942718" sldId="271"/>
            <ac:cxnSpMk id="5" creationId="{9CE30EC9-1022-FF9A-48E0-D00A64164881}"/>
          </ac:cxnSpMkLst>
        </pc:cxnChg>
        <pc:cxnChg chg="add mod">
          <ac:chgData name="GIUSEPPE RICCIO" userId="942fdfbf-bfde-431b-81dd-57d51d3a24a9" providerId="ADAL" clId="{F5869DCF-410F-48C8-BC35-324E97618F24}" dt="2022-07-21T16:32:25.668" v="535"/>
          <ac:cxnSpMkLst>
            <pc:docMk/>
            <pc:sldMk cId="3071942718" sldId="271"/>
            <ac:cxnSpMk id="8" creationId="{49EA0BCC-7E92-CE22-3E03-D42BE31D00C0}"/>
          </ac:cxnSpMkLst>
        </pc:cxnChg>
        <pc:cxnChg chg="add mod">
          <ac:chgData name="GIUSEPPE RICCIO" userId="942fdfbf-bfde-431b-81dd-57d51d3a24a9" providerId="ADAL" clId="{F5869DCF-410F-48C8-BC35-324E97618F24}" dt="2022-07-21T16:32:49.239" v="540" actId="1035"/>
          <ac:cxnSpMkLst>
            <pc:docMk/>
            <pc:sldMk cId="3071942718" sldId="271"/>
            <ac:cxnSpMk id="11" creationId="{693256B6-DC20-DCC1-A8D5-8FF75DD7B6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99C7A-C1AD-9D74-B77A-EC29F84D1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E24400-4758-044A-13C7-9E178267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7D834-1799-A2C4-7D37-2559C48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F595B-5CD7-DA51-D35B-08111BE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03A2FF-9236-41F4-BF32-A61A93C8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83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B9BB3-2CBC-08A1-E2A8-4AC49CA7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8C81D-BFFE-9F0B-51B2-44A5CA0D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20E7B-1359-6531-9F5D-AE0288F4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040615-7FC5-CE27-08E1-1B7F7A1D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CD49D-19C6-3CD5-9372-E489FFBD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5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B867E5-78BE-598D-49F9-5439EC58D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9D7F4-7D22-06C3-ABC1-81B58835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8DBD4-B93A-B145-D2BF-7888E95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5DFF2-C81E-1F59-8065-B5E462E1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D284D-EA8A-8BBE-A6B7-43987D49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37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57BFF-4BB7-07A3-852C-6D7C210C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D938B-EBD7-7BE0-B408-9AA082D8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130D95-59A7-FAD1-D7C1-FE876D7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28F04-951B-00F8-6A6A-FAC9502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192A4-9E21-EF6B-2A29-F236D844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17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ED038-2073-0584-7CB0-E5B56DAA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719FA-4AC7-2108-1D4C-8F692ABB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4ABEB9-74C5-F207-FA1C-A9774B51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B7A783-9D0B-8647-DE0C-FB201915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29F096-B135-3329-08F1-A8373F47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6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92D6D-E76D-1185-07D4-0832923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C100-E6B3-3414-E8AE-BEB384FB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4277E-2F07-0850-2C32-38FBF84F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5F23C-F067-145F-E57B-448E20F0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09AA6C-0CB8-0D1D-41D4-EA606851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E3D1DA-D074-BC9B-C0B6-377CA1ED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4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A4880-3EE9-CDDD-58B2-FC7949F7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D9F0-B3E7-599E-8FFA-0AAA06A0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4F2784-40E7-2218-C3F4-46346EB2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20BC04-0644-D563-F955-116441E3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31389D-A93F-36F8-403B-FCAA7E3AF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6B0056-BBE5-6441-196E-B0D846F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26F010-B7A7-A25A-D99B-41BECE8B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D27018-4E41-53B8-52D1-E14E23E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99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E8C38-7ADC-B030-06A8-EE029F2C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3E5305-B63C-ED85-D267-BBFFB3AC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539925-6D98-1430-E300-E1646894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171CA2-3B99-9922-D22C-2D83BF98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1E9644-042B-07EA-2788-E7BB5FC7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7DE94A-4BA2-0685-7097-E5B91AF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AFCB6F-1C26-FC1D-6450-A0494AD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2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36FE9-7344-1D08-BD65-A1356F09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53746E-7D44-3D6B-B9E5-1575E5C3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3382E-F5B2-6819-8002-C80D87B3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6EF304-D8D5-DB51-2FE9-59B5E99C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FF13F5-F4F8-945F-3AE6-1691602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76677-79F4-3A0C-79A0-0E777877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6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82AEF-50CC-5D1A-8D4B-5E34BCF5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FE8697-26DB-DBC8-4F00-6C52DC2AD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D18C1F-3DAB-3700-A346-C7FADCD4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B2603-9912-8123-E3A0-087A6F25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BA6A66-F9A8-7D17-735B-556514E9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12AFE4-EF12-3122-7DCD-7B0FD95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7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787DE5-2DF9-55AE-D8A0-2A8D6167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524523-CDBC-0F1E-21BD-C2D4BC69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FA3494-D1E7-CC29-28A8-BC3B98856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6DB7-52E6-5C4A-88EC-3DA6D0BFD9A6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952ED0-E618-B196-57FC-3CF2CE17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2E0B6-DCC3-1C75-5585-F6DF4FF7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2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535D04B-CD1F-E6B4-D5DB-834AE75CC566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AC7EF9E-EAAE-AB1F-52C4-854A05212AB1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2077E-C2E7-1E13-7443-FF4410F09D1F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D794D4-6DE0-7D87-1214-628BCA283D74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BF17BD-1145-C187-D023-092ABE6307F3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A6BE20-14DA-D4E0-7DEE-44608515D627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Freccia bidirezionale orizzontale 10">
            <a:extLst>
              <a:ext uri="{FF2B5EF4-FFF2-40B4-BE49-F238E27FC236}">
                <a16:creationId xmlns:a16="http://schemas.microsoft.com/office/drawing/2014/main" id="{250BFD04-66FA-8FDD-EE43-FF2D53E9FF01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bidirezionale orizzontale 11">
            <a:extLst>
              <a:ext uri="{FF2B5EF4-FFF2-40B4-BE49-F238E27FC236}">
                <a16:creationId xmlns:a16="http://schemas.microsoft.com/office/drawing/2014/main" id="{B07C5C25-0544-CB98-16F4-CFD5C8754696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E34F347-E474-BDD5-1295-90F9C799C44D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C61AA3-D021-D88E-F4DE-8F45B33A2A8D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F323F1-F515-237A-A584-3B0A8564CB43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6CA4CF-DB71-87BD-750D-FF0276A557C6}"/>
              </a:ext>
            </a:extLst>
          </p:cNvPr>
          <p:cNvCxnSpPr>
            <a:stCxn id="14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0B7FE25-2BE5-28A9-47E3-8431C59B58B4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9028C7-B5B5-3380-DBD3-F0C9FCB65FD3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B7CF9-09DF-C69E-B12B-3299350A8674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CCD2502-EAB4-0D8F-E048-B0A769F51E8B}"/>
              </a:ext>
            </a:extLst>
          </p:cNvPr>
          <p:cNvCxnSpPr>
            <a:stCxn id="19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F15548-7781-4AA8-6CAF-975BD6C7E956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8E3C87B-F904-58CB-0539-92117041E423}"/>
              </a:ext>
            </a:extLst>
          </p:cNvPr>
          <p:cNvSpPr txBox="1"/>
          <p:nvPr/>
        </p:nvSpPr>
        <p:spPr>
          <a:xfrm>
            <a:off x="4632371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67DB5AD-1F1E-5E64-BD82-D55F72629BFF}"/>
              </a:ext>
            </a:extLst>
          </p:cNvPr>
          <p:cNvSpPr txBox="1"/>
          <p:nvPr/>
        </p:nvSpPr>
        <p:spPr>
          <a:xfrm>
            <a:off x="644914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2E609A-60A9-6B96-E08C-2A423BF01B1F}"/>
              </a:ext>
            </a:extLst>
          </p:cNvPr>
          <p:cNvCxnSpPr>
            <a:cxnSpLocks/>
          </p:cNvCxnSpPr>
          <p:nvPr/>
        </p:nvCxnSpPr>
        <p:spPr>
          <a:xfrm flipH="1">
            <a:off x="5137697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8073D3D-013E-54EF-58F7-5E5C3C39F3A1}"/>
              </a:ext>
            </a:extLst>
          </p:cNvPr>
          <p:cNvCxnSpPr/>
          <p:nvPr/>
        </p:nvCxnSpPr>
        <p:spPr>
          <a:xfrm flipH="1">
            <a:off x="695446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72611D9-D50F-0D94-B31E-330DF9695D74}"/>
              </a:ext>
            </a:extLst>
          </p:cNvPr>
          <p:cNvSpPr txBox="1"/>
          <p:nvPr/>
        </p:nvSpPr>
        <p:spPr>
          <a:xfrm>
            <a:off x="4632370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B4D6AE-2765-CA0D-D33A-5243DE0C5580}"/>
              </a:ext>
            </a:extLst>
          </p:cNvPr>
          <p:cNvSpPr txBox="1"/>
          <p:nvPr/>
        </p:nvSpPr>
        <p:spPr>
          <a:xfrm>
            <a:off x="6449139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099811-2AC6-9059-5A23-E3BB5BA6071E}"/>
              </a:ext>
            </a:extLst>
          </p:cNvPr>
          <p:cNvCxnSpPr>
            <a:stCxn id="27" idx="2"/>
          </p:cNvCxnSpPr>
          <p:nvPr/>
        </p:nvCxnSpPr>
        <p:spPr>
          <a:xfrm flipH="1">
            <a:off x="5137696" y="439402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1D7FD52-07C6-7ABE-07B5-98FCE900E28D}"/>
              </a:ext>
            </a:extLst>
          </p:cNvPr>
          <p:cNvCxnSpPr/>
          <p:nvPr/>
        </p:nvCxnSpPr>
        <p:spPr>
          <a:xfrm flipH="1">
            <a:off x="6954465" y="439387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1335CB6-E4A7-A572-C6CC-A36399272F22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5880446-F470-F78C-557A-E32241E1C25A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53D639-5FFC-B3FA-215C-49A7835941CA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99616EE-45D8-8449-7A46-811BCFEB5B29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99BACB7-EFA8-6F9B-146C-709B5E74667C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>
          <a:xfrm>
            <a:off x="3471321" y="2640570"/>
            <a:ext cx="1666376" cy="135334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A63F0CC-157D-F407-1661-FB40B5CF32FA}"/>
              </a:ext>
            </a:extLst>
          </p:cNvPr>
          <p:cNvCxnSpPr>
            <a:cxnSpLocks/>
            <a:stCxn id="35" idx="1"/>
            <a:endCxn id="28" idx="0"/>
          </p:cNvCxnSpPr>
          <p:nvPr/>
        </p:nvCxnSpPr>
        <p:spPr>
          <a:xfrm rot="10800000" flipV="1">
            <a:off x="6954467" y="2653443"/>
            <a:ext cx="1766213" cy="13404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9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6BFF20D-850D-EE22-D7E2-390E89826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6" r="43697" b="5612"/>
          <a:stretch/>
        </p:blipFill>
        <p:spPr>
          <a:xfrm>
            <a:off x="4651666" y="111760"/>
            <a:ext cx="2888668" cy="6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7B2D906-7C65-CA54-FAD7-6B4FDE0BBEEA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F439BF4-B647-7A73-09A3-5BB506DF5956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E4ACED6-C479-0427-18D1-CA70C95CBBA8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E38E7-1A53-3E15-6EE9-3FFBD3C9E2A5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D590BD-C5CA-B81F-EF0D-05A6BF30D64B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9FBF39-4D1A-C943-D647-E3A96A1F208D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4FAC50FB-B1C4-CB6A-29F4-109E2EE2A0A0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C8A21EBD-891E-32DF-E36B-39DDD8472A14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B52EC4E4-399A-74BB-A26C-BC806B80973C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73DB9A-ACDD-3E35-3A80-625E3A43DB3E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4BA2A2-8C9F-F675-5A01-ED1B2954236E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EBB778-D273-2ABE-A028-42D80D09F6E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F88D68C-4CAE-1F03-8344-D81749A725A2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2AD39B9-AA73-3BAF-A69D-0F9E0F8314E6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05FE7B-9793-DC70-FBF8-86AA99A1FD03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6F9909F-07DC-8A33-3027-495EF2EA9E02}"/>
              </a:ext>
            </a:extLst>
          </p:cNvPr>
          <p:cNvCxnSpPr>
            <a:stCxn id="15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8E7481A-5429-1388-FD4A-2F009447E3A3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7554536-4DDD-5110-C06C-9FF3CCBDDC1E}"/>
              </a:ext>
            </a:extLst>
          </p:cNvPr>
          <p:cNvSpPr txBox="1"/>
          <p:nvPr/>
        </p:nvSpPr>
        <p:spPr>
          <a:xfrm>
            <a:off x="4632371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55C473-49E5-4DAB-BE1E-0CB3D8E2DE61}"/>
              </a:ext>
            </a:extLst>
          </p:cNvPr>
          <p:cNvSpPr txBox="1"/>
          <p:nvPr/>
        </p:nvSpPr>
        <p:spPr>
          <a:xfrm>
            <a:off x="644914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3D39394-F4AA-365F-563B-4570FC9D1F4E}"/>
              </a:ext>
            </a:extLst>
          </p:cNvPr>
          <p:cNvCxnSpPr>
            <a:cxnSpLocks/>
          </p:cNvCxnSpPr>
          <p:nvPr/>
        </p:nvCxnSpPr>
        <p:spPr>
          <a:xfrm flipH="1">
            <a:off x="5137697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9CA2D9A-20D4-45AD-8EB9-32FE648217D7}"/>
              </a:ext>
            </a:extLst>
          </p:cNvPr>
          <p:cNvCxnSpPr/>
          <p:nvPr/>
        </p:nvCxnSpPr>
        <p:spPr>
          <a:xfrm flipH="1">
            <a:off x="695446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5401DF-A199-1155-E3B5-2AB241B7D23B}"/>
              </a:ext>
            </a:extLst>
          </p:cNvPr>
          <p:cNvSpPr txBox="1"/>
          <p:nvPr/>
        </p:nvSpPr>
        <p:spPr>
          <a:xfrm>
            <a:off x="4632370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83C931-4721-5B4F-7243-D1AB7A44A218}"/>
              </a:ext>
            </a:extLst>
          </p:cNvPr>
          <p:cNvSpPr txBox="1"/>
          <p:nvPr/>
        </p:nvSpPr>
        <p:spPr>
          <a:xfrm>
            <a:off x="6449139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71FB087-3149-0F59-9BF8-9B090375A78B}"/>
              </a:ext>
            </a:extLst>
          </p:cNvPr>
          <p:cNvCxnSpPr>
            <a:stCxn id="23" idx="2"/>
          </p:cNvCxnSpPr>
          <p:nvPr/>
        </p:nvCxnSpPr>
        <p:spPr>
          <a:xfrm flipH="1">
            <a:off x="5137696" y="439402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4C106CB-12A4-E9FF-AE38-8E59D4EC1AA2}"/>
              </a:ext>
            </a:extLst>
          </p:cNvPr>
          <p:cNvCxnSpPr/>
          <p:nvPr/>
        </p:nvCxnSpPr>
        <p:spPr>
          <a:xfrm flipH="1">
            <a:off x="6954465" y="439387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BBB527B-1A68-A887-950C-43A8913F4E14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6D37F2-08C3-DE3F-7BBD-353FA968F429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C289948-8D8E-AF91-7A82-77C46481D2B5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B181DF9-823F-B26A-FCDC-0F98C4F2C0FC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6">
            <a:extLst>
              <a:ext uri="{FF2B5EF4-FFF2-40B4-BE49-F238E27FC236}">
                <a16:creationId xmlns:a16="http://schemas.microsoft.com/office/drawing/2014/main" id="{0ECCC202-D985-63C7-E63A-F171F603E069}"/>
              </a:ext>
            </a:extLst>
          </p:cNvPr>
          <p:cNvCxnSpPr>
            <a:cxnSpLocks/>
            <a:stCxn id="27" idx="3"/>
            <a:endCxn id="23" idx="0"/>
          </p:cNvCxnSpPr>
          <p:nvPr/>
        </p:nvCxnSpPr>
        <p:spPr>
          <a:xfrm>
            <a:off x="3471321" y="2640570"/>
            <a:ext cx="1666376" cy="135334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9">
            <a:extLst>
              <a:ext uri="{FF2B5EF4-FFF2-40B4-BE49-F238E27FC236}">
                <a16:creationId xmlns:a16="http://schemas.microsoft.com/office/drawing/2014/main" id="{10E93DFC-BBFB-A3A2-5280-DC84CE5C6EAC}"/>
              </a:ext>
            </a:extLst>
          </p:cNvPr>
          <p:cNvCxnSpPr>
            <a:cxnSpLocks/>
            <a:stCxn id="29" idx="1"/>
            <a:endCxn id="24" idx="0"/>
          </p:cNvCxnSpPr>
          <p:nvPr/>
        </p:nvCxnSpPr>
        <p:spPr>
          <a:xfrm rot="10800000" flipV="1">
            <a:off x="6954467" y="2653443"/>
            <a:ext cx="1766213" cy="13404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34C3B1-3AA7-25D2-81EA-A963DD6F31E7}"/>
              </a:ext>
            </a:extLst>
          </p:cNvPr>
          <p:cNvSpPr txBox="1"/>
          <p:nvPr/>
        </p:nvSpPr>
        <p:spPr>
          <a:xfrm>
            <a:off x="2036918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22D58EE-DF31-831C-136A-08D76FF6BC3E}"/>
              </a:ext>
            </a:extLst>
          </p:cNvPr>
          <p:cNvSpPr txBox="1"/>
          <p:nvPr/>
        </p:nvSpPr>
        <p:spPr>
          <a:xfrm>
            <a:off x="3768664" y="36856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5B1831-8BAE-7E07-03C6-AAD8C322B928}"/>
              </a:ext>
            </a:extLst>
          </p:cNvPr>
          <p:cNvSpPr txBox="1"/>
          <p:nvPr/>
        </p:nvSpPr>
        <p:spPr>
          <a:xfrm>
            <a:off x="4308802" y="1585511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38784FE-B83B-104D-F240-D3E82D59F497}"/>
              </a:ext>
            </a:extLst>
          </p:cNvPr>
          <p:cNvSpPr txBox="1"/>
          <p:nvPr/>
        </p:nvSpPr>
        <p:spPr>
          <a:xfrm>
            <a:off x="2287391" y="281265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8E36A01-46BE-485C-347A-19E0F3C378B5}"/>
              </a:ext>
            </a:extLst>
          </p:cNvPr>
          <p:cNvSpPr txBox="1"/>
          <p:nvPr/>
        </p:nvSpPr>
        <p:spPr>
          <a:xfrm>
            <a:off x="8216707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D67A1AC-A157-A177-3D1B-4E5CC432844D}"/>
              </a:ext>
            </a:extLst>
          </p:cNvPr>
          <p:cNvSpPr txBox="1"/>
          <p:nvPr/>
        </p:nvSpPr>
        <p:spPr>
          <a:xfrm>
            <a:off x="9990222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81058D4-A233-FF9B-FFF8-F1E8B57727E1}"/>
              </a:ext>
            </a:extLst>
          </p:cNvPr>
          <p:cNvSpPr txBox="1"/>
          <p:nvPr/>
        </p:nvSpPr>
        <p:spPr>
          <a:xfrm>
            <a:off x="10536025" y="158336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5E9051C-6581-0466-0C69-AEAC8EB80E0A}"/>
              </a:ext>
            </a:extLst>
          </p:cNvPr>
          <p:cNvSpPr txBox="1"/>
          <p:nvPr/>
        </p:nvSpPr>
        <p:spPr>
          <a:xfrm>
            <a:off x="9219779" y="285349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3D7D07D-EC99-CC55-0539-6657C7DDAFAE}"/>
              </a:ext>
            </a:extLst>
          </p:cNvPr>
          <p:cNvSpPr txBox="1"/>
          <p:nvPr/>
        </p:nvSpPr>
        <p:spPr>
          <a:xfrm>
            <a:off x="5153900" y="6137749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203FD34-EB89-F99C-428D-2457FAAF148A}"/>
              </a:ext>
            </a:extLst>
          </p:cNvPr>
          <p:cNvSpPr txBox="1"/>
          <p:nvPr/>
        </p:nvSpPr>
        <p:spPr>
          <a:xfrm>
            <a:off x="6953125" y="6137749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C2D3630-F77C-742B-4F01-904837FB94D5}"/>
              </a:ext>
            </a:extLst>
          </p:cNvPr>
          <p:cNvSpPr txBox="1"/>
          <p:nvPr/>
        </p:nvSpPr>
        <p:spPr>
          <a:xfrm>
            <a:off x="7428056" y="489805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39B951-7365-CF1C-4648-17F9BA505569}"/>
              </a:ext>
            </a:extLst>
          </p:cNvPr>
          <p:cNvSpPr txBox="1"/>
          <p:nvPr/>
        </p:nvSpPr>
        <p:spPr>
          <a:xfrm>
            <a:off x="4444677" y="3638507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DAD8E5F-1AD4-BCE9-2F2A-BB70FD912F35}"/>
              </a:ext>
            </a:extLst>
          </p:cNvPr>
          <p:cNvSpPr txBox="1"/>
          <p:nvPr/>
        </p:nvSpPr>
        <p:spPr>
          <a:xfrm>
            <a:off x="6954465" y="3661477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0A</a:t>
            </a:r>
          </a:p>
        </p:txBody>
      </p:sp>
    </p:spTree>
    <p:extLst>
      <p:ext uri="{BB962C8B-B14F-4D97-AF65-F5344CB8AC3E}">
        <p14:creationId xmlns:p14="http://schemas.microsoft.com/office/powerpoint/2010/main" val="424046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649F0D8-0DDB-2943-A843-073DD13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36" y="1960880"/>
            <a:ext cx="7273796" cy="251968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99B6DF26-8ECB-F12C-B775-D70EED58EDD1}"/>
              </a:ext>
            </a:extLst>
          </p:cNvPr>
          <p:cNvSpPr/>
          <p:nvPr/>
        </p:nvSpPr>
        <p:spPr>
          <a:xfrm>
            <a:off x="7183120" y="2616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C17F8DA-7D35-F6DF-C8F2-4B42A5F80954}"/>
              </a:ext>
            </a:extLst>
          </p:cNvPr>
          <p:cNvSpPr/>
          <p:nvPr/>
        </p:nvSpPr>
        <p:spPr>
          <a:xfrm>
            <a:off x="7843520" y="2616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4C9AF64-1079-0F21-2F56-B02AA4C4E94B}"/>
              </a:ext>
            </a:extLst>
          </p:cNvPr>
          <p:cNvSpPr/>
          <p:nvPr/>
        </p:nvSpPr>
        <p:spPr>
          <a:xfrm>
            <a:off x="8219440" y="26060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4B99D53-75EF-CA74-7AC0-C8BB657D7E2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7029315" y="1633220"/>
            <a:ext cx="367165" cy="98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2F5802-CE5B-347D-9E45-28202C6704FE}"/>
              </a:ext>
            </a:extLst>
          </p:cNvPr>
          <p:cNvSpPr txBox="1"/>
          <p:nvPr/>
        </p:nvSpPr>
        <p:spPr>
          <a:xfrm>
            <a:off x="6609969" y="12638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C4FC2E9-42D9-069E-CD6F-D213F2983D8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938658" y="1633220"/>
            <a:ext cx="118222" cy="98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C0102E-4C36-4805-1F18-2FC4F6F5F2D2}"/>
              </a:ext>
            </a:extLst>
          </p:cNvPr>
          <p:cNvSpPr txBox="1"/>
          <p:nvPr/>
        </p:nvSpPr>
        <p:spPr>
          <a:xfrm>
            <a:off x="7444516" y="126388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0A94AE3-5C30-4675-DC40-92610613C14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8432800" y="1633220"/>
            <a:ext cx="589280" cy="972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3B814E4-D829-B825-8BD1-FCF5AB339267}"/>
              </a:ext>
            </a:extLst>
          </p:cNvPr>
          <p:cNvSpPr txBox="1"/>
          <p:nvPr/>
        </p:nvSpPr>
        <p:spPr>
          <a:xfrm>
            <a:off x="8527938" y="126388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1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EDFC9A9-5E4C-8BC5-D4A8-46312B18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580044" y="2077674"/>
            <a:ext cx="7031911" cy="2520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56FAB78-D958-0CC0-FC81-6A6B9BB8BE4C}"/>
              </a:ext>
            </a:extLst>
          </p:cNvPr>
          <p:cNvSpPr/>
          <p:nvPr/>
        </p:nvSpPr>
        <p:spPr>
          <a:xfrm>
            <a:off x="7152627" y="276352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808E529-BDE3-BE74-011A-3765EBCD8163}"/>
              </a:ext>
            </a:extLst>
          </p:cNvPr>
          <p:cNvSpPr/>
          <p:nvPr/>
        </p:nvSpPr>
        <p:spPr>
          <a:xfrm>
            <a:off x="7508265" y="27584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537422D-6783-9420-FF8F-8D2F07ECDF66}"/>
              </a:ext>
            </a:extLst>
          </p:cNvPr>
          <p:cNvSpPr/>
          <p:nvPr/>
        </p:nvSpPr>
        <p:spPr>
          <a:xfrm>
            <a:off x="8488287" y="278892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1A4CD9C-F566-58B7-E3DD-C94D3A12DED0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6752965" y="3080052"/>
            <a:ext cx="462154" cy="1755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736B75-6389-6BBA-0716-06BE445B9EAF}"/>
              </a:ext>
            </a:extLst>
          </p:cNvPr>
          <p:cNvSpPr txBox="1"/>
          <p:nvPr/>
        </p:nvSpPr>
        <p:spPr>
          <a:xfrm>
            <a:off x="6333619" y="48358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FB7FC89-8313-4222-D62F-82D23C3277F4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7651913" y="3129280"/>
            <a:ext cx="69712" cy="1706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8059E4-EDF4-1540-25AC-32B46322931C}"/>
              </a:ext>
            </a:extLst>
          </p:cNvPr>
          <p:cNvSpPr txBox="1"/>
          <p:nvPr/>
        </p:nvSpPr>
        <p:spPr>
          <a:xfrm>
            <a:off x="7206919" y="48358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26E327E-6D3A-A420-A405-DD4D5DD77229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8589333" y="3159760"/>
            <a:ext cx="112314" cy="1676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586B28-4B4E-A7F0-C674-9ED3E779AC4F}"/>
              </a:ext>
            </a:extLst>
          </p:cNvPr>
          <p:cNvSpPr txBox="1"/>
          <p:nvPr/>
        </p:nvSpPr>
        <p:spPr>
          <a:xfrm>
            <a:off x="8131515" y="48358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BECE2A0-BABE-D2DD-5F88-3DB2B93C1DC1}"/>
              </a:ext>
            </a:extLst>
          </p:cNvPr>
          <p:cNvSpPr/>
          <p:nvPr/>
        </p:nvSpPr>
        <p:spPr>
          <a:xfrm>
            <a:off x="3822722" y="252459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CB1711F-A811-75AA-D88A-095DB18C774F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3568227" y="166954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AECE794-773F-D536-B284-DA1F641FC1ED}"/>
              </a:ext>
            </a:extLst>
          </p:cNvPr>
          <p:cNvSpPr txBox="1"/>
          <p:nvPr/>
        </p:nvSpPr>
        <p:spPr>
          <a:xfrm>
            <a:off x="3161705" y="13002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E2028E9-CAA5-E655-9F7E-B57CE317784F}"/>
              </a:ext>
            </a:extLst>
          </p:cNvPr>
          <p:cNvSpPr/>
          <p:nvPr/>
        </p:nvSpPr>
        <p:spPr>
          <a:xfrm>
            <a:off x="7807797" y="252459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BD31097-4713-6BC2-9D0D-7BA1BB62E251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8131515" y="1351006"/>
            <a:ext cx="406521" cy="1173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60B694C-C4B6-9663-5607-38320A4961D5}"/>
              </a:ext>
            </a:extLst>
          </p:cNvPr>
          <p:cNvSpPr txBox="1"/>
          <p:nvPr/>
        </p:nvSpPr>
        <p:spPr>
          <a:xfrm>
            <a:off x="7724993" y="9816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376F11-1616-A9CB-853D-4BF6BA05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65" y="2169000"/>
            <a:ext cx="7129069" cy="2520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79A73E7C-0C2F-76B3-0CA7-4E479C79A402}"/>
              </a:ext>
            </a:extLst>
          </p:cNvPr>
          <p:cNvSpPr/>
          <p:nvPr/>
        </p:nvSpPr>
        <p:spPr>
          <a:xfrm>
            <a:off x="8846241" y="2870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D79817-0AD1-64B6-4564-896BDAE95B9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9059601" y="3241040"/>
            <a:ext cx="1058751" cy="1527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48B016-110F-33DE-A38E-79281B96DDD5}"/>
              </a:ext>
            </a:extLst>
          </p:cNvPr>
          <p:cNvSpPr txBox="1"/>
          <p:nvPr/>
        </p:nvSpPr>
        <p:spPr>
          <a:xfrm>
            <a:off x="9660534" y="4768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8B12052-AEF8-3FF2-EAA9-9638C0A99B9B}"/>
              </a:ext>
            </a:extLst>
          </p:cNvPr>
          <p:cNvSpPr/>
          <p:nvPr/>
        </p:nvSpPr>
        <p:spPr>
          <a:xfrm>
            <a:off x="3761762" y="260587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2341B0B-27ED-D575-94DC-C434400514D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3507267" y="175082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0ABDA6-4B2A-3FA0-DB16-89B7D03BAF6E}"/>
              </a:ext>
            </a:extLst>
          </p:cNvPr>
          <p:cNvSpPr txBox="1"/>
          <p:nvPr/>
        </p:nvSpPr>
        <p:spPr>
          <a:xfrm>
            <a:off x="3100745" y="13814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9EE4DEF8-4380-80F7-19CA-2894DF039FE8}"/>
              </a:ext>
            </a:extLst>
          </p:cNvPr>
          <p:cNvSpPr/>
          <p:nvPr/>
        </p:nvSpPr>
        <p:spPr>
          <a:xfrm>
            <a:off x="7817957" y="262619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37802AA-7D02-83AD-6B15-1F54BB3BE381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070555" y="1432286"/>
            <a:ext cx="477641" cy="1193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79771D-4ECD-B121-83FF-0006ACE70A76}"/>
              </a:ext>
            </a:extLst>
          </p:cNvPr>
          <p:cNvSpPr txBox="1"/>
          <p:nvPr/>
        </p:nvSpPr>
        <p:spPr>
          <a:xfrm>
            <a:off x="7664033" y="1062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1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99B306B-42C0-9CAB-B6B9-10F9EC12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1" y="2169000"/>
            <a:ext cx="7165077" cy="252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2089661F-CDFD-85B4-FFD8-D45C4FCBD2AA}"/>
              </a:ext>
            </a:extLst>
          </p:cNvPr>
          <p:cNvSpPr/>
          <p:nvPr/>
        </p:nvSpPr>
        <p:spPr>
          <a:xfrm>
            <a:off x="7172947" y="28448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3F9D26E-F7D9-AE51-4F9A-F686D050829F}"/>
              </a:ext>
            </a:extLst>
          </p:cNvPr>
          <p:cNvSpPr/>
          <p:nvPr/>
        </p:nvSpPr>
        <p:spPr>
          <a:xfrm>
            <a:off x="7528585" y="284988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F0EC6BB-7118-E0F0-C88E-BE4090681BA1}"/>
              </a:ext>
            </a:extLst>
          </p:cNvPr>
          <p:cNvSpPr/>
          <p:nvPr/>
        </p:nvSpPr>
        <p:spPr>
          <a:xfrm>
            <a:off x="8539087" y="28600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55DE15E-B4C0-4EFF-E5C5-AC3A23BD2935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742805" y="3161332"/>
            <a:ext cx="492634" cy="177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250C6D-55A7-5D6C-0CB8-129F5E416D57}"/>
              </a:ext>
            </a:extLst>
          </p:cNvPr>
          <p:cNvSpPr txBox="1"/>
          <p:nvPr/>
        </p:nvSpPr>
        <p:spPr>
          <a:xfrm>
            <a:off x="6323459" y="49374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2FA390A-D580-25BC-9EC6-2AFE85FF5116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7641753" y="3220720"/>
            <a:ext cx="100192" cy="1716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315863-406A-24C8-6E44-D55DD47CA201}"/>
              </a:ext>
            </a:extLst>
          </p:cNvPr>
          <p:cNvSpPr txBox="1"/>
          <p:nvPr/>
        </p:nvSpPr>
        <p:spPr>
          <a:xfrm>
            <a:off x="7196759" y="49374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794C395-7EF0-FEEB-6C6C-FB9BC733E95A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8579173" y="3230880"/>
            <a:ext cx="173274" cy="1706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CFBC59-6E7A-E0DA-0564-0A6FD5CCF7B6}"/>
              </a:ext>
            </a:extLst>
          </p:cNvPr>
          <p:cNvSpPr txBox="1"/>
          <p:nvPr/>
        </p:nvSpPr>
        <p:spPr>
          <a:xfrm>
            <a:off x="8121355" y="49374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E5854F4-D2EC-9529-17E1-6ABE177BCD83}"/>
              </a:ext>
            </a:extLst>
          </p:cNvPr>
          <p:cNvSpPr/>
          <p:nvPr/>
        </p:nvSpPr>
        <p:spPr>
          <a:xfrm>
            <a:off x="3812562" y="262619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800034-0D60-5AC8-CB07-791BBC05577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3558067" y="177114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390DD5-5785-E944-AB5F-50A09CA8750F}"/>
              </a:ext>
            </a:extLst>
          </p:cNvPr>
          <p:cNvSpPr txBox="1"/>
          <p:nvPr/>
        </p:nvSpPr>
        <p:spPr>
          <a:xfrm>
            <a:off x="3151545" y="14018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87328AE-5FC8-3DD1-408B-7CCB6BEB1634}"/>
              </a:ext>
            </a:extLst>
          </p:cNvPr>
          <p:cNvSpPr/>
          <p:nvPr/>
        </p:nvSpPr>
        <p:spPr>
          <a:xfrm>
            <a:off x="7858597" y="260587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E6D1C68-61B8-D8FF-6B53-E376E84A54C7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121355" y="1452606"/>
            <a:ext cx="467481" cy="1153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DE26128-FDCA-B8AC-C5D5-0D4B35534A4E}"/>
              </a:ext>
            </a:extLst>
          </p:cNvPr>
          <p:cNvSpPr txBox="1"/>
          <p:nvPr/>
        </p:nvSpPr>
        <p:spPr>
          <a:xfrm>
            <a:off x="7714833" y="1083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AF98E2-E842-7EC5-7BC8-E7AA4D5A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81" y="2169000"/>
            <a:ext cx="7138438" cy="2520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5FAD6E84-ADC6-0670-FF67-0196D6FE21B0}"/>
              </a:ext>
            </a:extLst>
          </p:cNvPr>
          <p:cNvSpPr/>
          <p:nvPr/>
        </p:nvSpPr>
        <p:spPr>
          <a:xfrm>
            <a:off x="8514597" y="286853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CE30EC9-1022-FF9A-48E0-D00A6416488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8548196" y="3239370"/>
            <a:ext cx="179761" cy="168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777437-F603-80DC-3337-7A1F5B4B8869}"/>
              </a:ext>
            </a:extLst>
          </p:cNvPr>
          <p:cNvSpPr txBox="1"/>
          <p:nvPr/>
        </p:nvSpPr>
        <p:spPr>
          <a:xfrm>
            <a:off x="8090378" y="49225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5CC525A-5947-F8BD-C465-19ADDD4AEDE8}"/>
              </a:ext>
            </a:extLst>
          </p:cNvPr>
          <p:cNvSpPr/>
          <p:nvPr/>
        </p:nvSpPr>
        <p:spPr>
          <a:xfrm>
            <a:off x="3761762" y="260587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9EA0BCC-7E92-CE22-3E03-D42BE31D00C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507267" y="175082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5A25D0-6F65-D3FE-6386-7E6A29B25234}"/>
              </a:ext>
            </a:extLst>
          </p:cNvPr>
          <p:cNvSpPr txBox="1"/>
          <p:nvPr/>
        </p:nvSpPr>
        <p:spPr>
          <a:xfrm>
            <a:off x="3100745" y="13814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C3C20D5-134E-A9A1-1D08-A33A9F0456D4}"/>
              </a:ext>
            </a:extLst>
          </p:cNvPr>
          <p:cNvSpPr/>
          <p:nvPr/>
        </p:nvSpPr>
        <p:spPr>
          <a:xfrm>
            <a:off x="7817957" y="261603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93256B6-DC20-DCC1-A8D5-8FF75DD7B61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8070555" y="1432286"/>
            <a:ext cx="477641" cy="1183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AD6E-7A98-2AD7-D414-C39532477549}"/>
              </a:ext>
            </a:extLst>
          </p:cNvPr>
          <p:cNvSpPr txBox="1"/>
          <p:nvPr/>
        </p:nvSpPr>
        <p:spPr>
          <a:xfrm>
            <a:off x="7664033" y="1062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D444F-8058-030E-B33D-1DD11DF94900}"/>
              </a:ext>
            </a:extLst>
          </p:cNvPr>
          <p:cNvSpPr/>
          <p:nvPr/>
        </p:nvSpPr>
        <p:spPr>
          <a:xfrm>
            <a:off x="1303699" y="959675"/>
            <a:ext cx="1991762" cy="25802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1B43C9-3662-613B-CCFA-26BC5124A2F7}"/>
              </a:ext>
            </a:extLst>
          </p:cNvPr>
          <p:cNvSpPr txBox="1"/>
          <p:nvPr/>
        </p:nvSpPr>
        <p:spPr>
          <a:xfrm>
            <a:off x="1865005" y="204973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M68K</a:t>
            </a:r>
          </a:p>
        </p:txBody>
      </p:sp>
      <p:sp>
        <p:nvSpPr>
          <p:cNvPr id="4" name="Trapezio 3">
            <a:extLst>
              <a:ext uri="{FF2B5EF4-FFF2-40B4-BE49-F238E27FC236}">
                <a16:creationId xmlns:a16="http://schemas.microsoft.com/office/drawing/2014/main" id="{46C5E35C-514D-7D5A-3ABB-BF09101A2858}"/>
              </a:ext>
            </a:extLst>
          </p:cNvPr>
          <p:cNvSpPr/>
          <p:nvPr/>
        </p:nvSpPr>
        <p:spPr>
          <a:xfrm rot="16200000">
            <a:off x="3956365" y="1858231"/>
            <a:ext cx="2209046" cy="783124"/>
          </a:xfrm>
          <a:prstGeom prst="trapezoid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E437DD4-58B0-690F-61C9-8BA7D4BDA121}"/>
              </a:ext>
            </a:extLst>
          </p:cNvPr>
          <p:cNvCxnSpPr/>
          <p:nvPr/>
        </p:nvCxnSpPr>
        <p:spPr>
          <a:xfrm>
            <a:off x="3294327" y="185596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136B107E-2638-39A0-5740-EFF5CFDD1254}"/>
              </a:ext>
            </a:extLst>
          </p:cNvPr>
          <p:cNvCxnSpPr/>
          <p:nvPr/>
        </p:nvCxnSpPr>
        <p:spPr>
          <a:xfrm>
            <a:off x="3295459" y="223017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842F0204-5C94-DFB2-E3CC-45111EBE730C}"/>
              </a:ext>
            </a:extLst>
          </p:cNvPr>
          <p:cNvCxnSpPr/>
          <p:nvPr/>
        </p:nvCxnSpPr>
        <p:spPr>
          <a:xfrm>
            <a:off x="3295460" y="258565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225E188-3EAF-17A9-AC7A-5667C3181E36}"/>
              </a:ext>
            </a:extLst>
          </p:cNvPr>
          <p:cNvCxnSpPr/>
          <p:nvPr/>
        </p:nvCxnSpPr>
        <p:spPr>
          <a:xfrm>
            <a:off x="5452450" y="1338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88E67893-090D-3447-02B9-8DF69E6241B0}"/>
              </a:ext>
            </a:extLst>
          </p:cNvPr>
          <p:cNvCxnSpPr/>
          <p:nvPr/>
        </p:nvCxnSpPr>
        <p:spPr>
          <a:xfrm>
            <a:off x="5452450" y="1631136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8C1ABC35-E863-D6D7-25D3-21B91044865B}"/>
              </a:ext>
            </a:extLst>
          </p:cNvPr>
          <p:cNvCxnSpPr/>
          <p:nvPr/>
        </p:nvCxnSpPr>
        <p:spPr>
          <a:xfrm>
            <a:off x="5452450" y="191933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82D3784A-5C9B-310C-68D6-6B253D401DD0}"/>
              </a:ext>
            </a:extLst>
          </p:cNvPr>
          <p:cNvCxnSpPr/>
          <p:nvPr/>
        </p:nvCxnSpPr>
        <p:spPr>
          <a:xfrm>
            <a:off x="5452449" y="220364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BBFC338-BED8-DA6E-903B-6F7480FC7C63}"/>
              </a:ext>
            </a:extLst>
          </p:cNvPr>
          <p:cNvCxnSpPr/>
          <p:nvPr/>
        </p:nvCxnSpPr>
        <p:spPr>
          <a:xfrm>
            <a:off x="5452446" y="251321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2D8E8322-9EDB-A4A0-9CC6-B4547C480095}"/>
              </a:ext>
            </a:extLst>
          </p:cNvPr>
          <p:cNvCxnSpPr/>
          <p:nvPr/>
        </p:nvCxnSpPr>
        <p:spPr>
          <a:xfrm>
            <a:off x="5452446" y="28150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BAE19D76-DFDE-5FAF-A1FF-3D708FC61A49}"/>
              </a:ext>
            </a:extLst>
          </p:cNvPr>
          <p:cNvCxnSpPr/>
          <p:nvPr/>
        </p:nvCxnSpPr>
        <p:spPr>
          <a:xfrm>
            <a:off x="5452445" y="3130362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19F8FE-B43F-0467-A7E9-0393FBF2F58A}"/>
              </a:ext>
            </a:extLst>
          </p:cNvPr>
          <p:cNvSpPr txBox="1"/>
          <p:nvPr/>
        </p:nvSpPr>
        <p:spPr>
          <a:xfrm>
            <a:off x="7620013" y="28199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477210C-C575-8665-F3EA-9AFA46776A9E}"/>
              </a:ext>
            </a:extLst>
          </p:cNvPr>
          <p:cNvSpPr txBox="1"/>
          <p:nvPr/>
        </p:nvSpPr>
        <p:spPr>
          <a:xfrm>
            <a:off x="9436782" y="28199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EBC6DC2-D7A4-402D-92A8-2CC971942AE4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6192571" y="482053"/>
            <a:ext cx="1427443" cy="14372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6B257705-E4BE-69D4-A659-AF092AD94224}"/>
              </a:ext>
            </a:extLst>
          </p:cNvPr>
          <p:cNvCxnSpPr>
            <a:cxnSpLocks/>
            <a:stCxn id="19" idx="2"/>
            <a:endCxn id="30" idx="1"/>
          </p:cNvCxnSpPr>
          <p:nvPr/>
        </p:nvCxnSpPr>
        <p:spPr>
          <a:xfrm rot="5400000">
            <a:off x="7624491" y="-125712"/>
            <a:ext cx="1509798" cy="3125439"/>
          </a:xfrm>
          <a:prstGeom prst="bentConnector4">
            <a:avLst>
              <a:gd name="adj1" fmla="val 51500"/>
              <a:gd name="adj2" fmla="val 10007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F238596-0F36-9AC7-212F-F9D2C74CA380}"/>
              </a:ext>
            </a:extLst>
          </p:cNvPr>
          <p:cNvSpPr txBox="1"/>
          <p:nvPr/>
        </p:nvSpPr>
        <p:spPr>
          <a:xfrm>
            <a:off x="6826310" y="1179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32F9888-5315-928B-B7AF-433EC13CFF9D}"/>
              </a:ext>
            </a:extLst>
          </p:cNvPr>
          <p:cNvSpPr txBox="1"/>
          <p:nvPr/>
        </p:nvSpPr>
        <p:spPr>
          <a:xfrm>
            <a:off x="6835950" y="14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C080F6-392A-6B71-A6BC-2523FABE17ED}"/>
              </a:ext>
            </a:extLst>
          </p:cNvPr>
          <p:cNvSpPr txBox="1"/>
          <p:nvPr/>
        </p:nvSpPr>
        <p:spPr>
          <a:xfrm>
            <a:off x="6826310" y="1755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3DEDF-8696-FDBB-DAFE-F390923BF7C6}"/>
              </a:ext>
            </a:extLst>
          </p:cNvPr>
          <p:cNvSpPr txBox="1"/>
          <p:nvPr/>
        </p:nvSpPr>
        <p:spPr>
          <a:xfrm>
            <a:off x="6816670" y="20380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C38DE44-9413-47C8-E354-90FA8CEB1F63}"/>
              </a:ext>
            </a:extLst>
          </p:cNvPr>
          <p:cNvSpPr txBox="1"/>
          <p:nvPr/>
        </p:nvSpPr>
        <p:spPr>
          <a:xfrm>
            <a:off x="6826310" y="23593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EDA3E6-A94C-2B2C-5EED-569602051D9E}"/>
              </a:ext>
            </a:extLst>
          </p:cNvPr>
          <p:cNvSpPr txBox="1"/>
          <p:nvPr/>
        </p:nvSpPr>
        <p:spPr>
          <a:xfrm>
            <a:off x="6826310" y="2664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731E24D-F40E-14A1-4286-A7E9A97702FC}"/>
              </a:ext>
            </a:extLst>
          </p:cNvPr>
          <p:cNvSpPr txBox="1"/>
          <p:nvPr/>
        </p:nvSpPr>
        <p:spPr>
          <a:xfrm>
            <a:off x="6826310" y="29807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9D69522-30F8-513B-5821-367685008105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653627" y="3185865"/>
            <a:ext cx="722362" cy="14304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94A428C-1D5C-94F4-0676-73803CFA116D}"/>
              </a:ext>
            </a:extLst>
          </p:cNvPr>
          <p:cNvSpPr/>
          <p:nvPr/>
        </p:nvSpPr>
        <p:spPr>
          <a:xfrm>
            <a:off x="3730038" y="3571594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D5B73AF2-7F07-50A1-A375-33D5367B7530}"/>
              </a:ext>
            </a:extLst>
          </p:cNvPr>
          <p:cNvCxnSpPr/>
          <p:nvPr/>
        </p:nvCxnSpPr>
        <p:spPr>
          <a:xfrm>
            <a:off x="3730038" y="46112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6E15A8CD-442F-2A38-B82B-6A1CF1494782}"/>
              </a:ext>
            </a:extLst>
          </p:cNvPr>
          <p:cNvCxnSpPr/>
          <p:nvPr/>
        </p:nvCxnSpPr>
        <p:spPr>
          <a:xfrm>
            <a:off x="3730038" y="4980907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78220A1-AB36-3D4B-16C0-F9598A8BD60B}"/>
              </a:ext>
            </a:extLst>
          </p:cNvPr>
          <p:cNvCxnSpPr/>
          <p:nvPr/>
        </p:nvCxnSpPr>
        <p:spPr>
          <a:xfrm>
            <a:off x="3730038" y="533034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39F5215-3E1C-B434-D9D0-D762B6262872}"/>
              </a:ext>
            </a:extLst>
          </p:cNvPr>
          <p:cNvCxnSpPr/>
          <p:nvPr/>
        </p:nvCxnSpPr>
        <p:spPr>
          <a:xfrm>
            <a:off x="3730038" y="567802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A1A298D0-DECD-28EE-401A-6FB2F08C8B41}"/>
              </a:ext>
            </a:extLst>
          </p:cNvPr>
          <p:cNvCxnSpPr/>
          <p:nvPr/>
        </p:nvCxnSpPr>
        <p:spPr>
          <a:xfrm>
            <a:off x="3730038" y="6003948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487E9981-E43C-8A05-4619-E196569F4871}"/>
              </a:ext>
            </a:extLst>
          </p:cNvPr>
          <p:cNvSpPr txBox="1"/>
          <p:nvPr/>
        </p:nvSpPr>
        <p:spPr>
          <a:xfrm>
            <a:off x="5623716" y="357159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E2876CE-4670-F470-A546-C1BFFAAEC73D}"/>
              </a:ext>
            </a:extLst>
          </p:cNvPr>
          <p:cNvSpPr txBox="1"/>
          <p:nvPr/>
        </p:nvSpPr>
        <p:spPr>
          <a:xfrm>
            <a:off x="3005819" y="42687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40D6BF3-F22A-E5E6-5EBC-E3782AA329A4}"/>
              </a:ext>
            </a:extLst>
          </p:cNvPr>
          <p:cNvSpPr txBox="1"/>
          <p:nvPr/>
        </p:nvSpPr>
        <p:spPr>
          <a:xfrm>
            <a:off x="3005815" y="46219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AA433AF-966D-49A7-679E-32E34150372B}"/>
              </a:ext>
            </a:extLst>
          </p:cNvPr>
          <p:cNvSpPr txBox="1"/>
          <p:nvPr/>
        </p:nvSpPr>
        <p:spPr>
          <a:xfrm>
            <a:off x="2987712" y="49751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AABA7D-44CB-CE2B-6BD4-A8588CE53C41}"/>
              </a:ext>
            </a:extLst>
          </p:cNvPr>
          <p:cNvSpPr txBox="1"/>
          <p:nvPr/>
        </p:nvSpPr>
        <p:spPr>
          <a:xfrm>
            <a:off x="3005815" y="534350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A8EA2D-6C3C-BBA4-F9D0-E94088626D1E}"/>
              </a:ext>
            </a:extLst>
          </p:cNvPr>
          <p:cNvSpPr txBox="1"/>
          <p:nvPr/>
        </p:nvSpPr>
        <p:spPr>
          <a:xfrm>
            <a:off x="3004543" y="56820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CCDDE2E-7963-F54C-6DF4-3D7E5135D87B}"/>
              </a:ext>
            </a:extLst>
          </p:cNvPr>
          <p:cNvSpPr txBox="1"/>
          <p:nvPr/>
        </p:nvSpPr>
        <p:spPr>
          <a:xfrm>
            <a:off x="4283181" y="4980907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C2CB8CD-F749-9654-8D60-50C746A24ADD}"/>
              </a:ext>
            </a:extLst>
          </p:cNvPr>
          <p:cNvSpPr txBox="1"/>
          <p:nvPr/>
        </p:nvSpPr>
        <p:spPr>
          <a:xfrm>
            <a:off x="4283180" y="5338241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0DC7D95-86FF-3F30-6CC4-3AF619F4896F}"/>
              </a:ext>
            </a:extLst>
          </p:cNvPr>
          <p:cNvSpPr txBox="1"/>
          <p:nvPr/>
        </p:nvSpPr>
        <p:spPr>
          <a:xfrm>
            <a:off x="4555690" y="343127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FABD7B72-48AD-725F-8533-D2572C315953}"/>
              </a:ext>
            </a:extLst>
          </p:cNvPr>
          <p:cNvCxnSpPr/>
          <p:nvPr/>
        </p:nvCxnSpPr>
        <p:spPr>
          <a:xfrm>
            <a:off x="3730038" y="426877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DF743D2-0A5C-8541-8257-182C18C82398}"/>
              </a:ext>
            </a:extLst>
          </p:cNvPr>
          <p:cNvSpPr txBox="1"/>
          <p:nvPr/>
        </p:nvSpPr>
        <p:spPr>
          <a:xfrm>
            <a:off x="4547005" y="586232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3B7EE0-6ABD-710B-E30B-F9E90453E9DE}"/>
              </a:ext>
            </a:extLst>
          </p:cNvPr>
          <p:cNvSpPr txBox="1"/>
          <p:nvPr/>
        </p:nvSpPr>
        <p:spPr>
          <a:xfrm>
            <a:off x="422367" y="25121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40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260ED1-0300-9CAC-89BB-5A9630E354CB}"/>
              </a:ext>
            </a:extLst>
          </p:cNvPr>
          <p:cNvSpPr txBox="1"/>
          <p:nvPr/>
        </p:nvSpPr>
        <p:spPr>
          <a:xfrm>
            <a:off x="543208" y="1086416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PRB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97EB01-F7AB-DB4D-3E78-7A85F96A8082}"/>
              </a:ext>
            </a:extLst>
          </p:cNvPr>
          <p:cNvSpPr txBox="1"/>
          <p:nvPr/>
        </p:nvSpPr>
        <p:spPr>
          <a:xfrm>
            <a:off x="543207" y="1526878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CB2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37DB08-1339-180C-6A0D-A81D465B2445}"/>
              </a:ext>
            </a:extLst>
          </p:cNvPr>
          <p:cNvSpPr txBox="1"/>
          <p:nvPr/>
        </p:nvSpPr>
        <p:spPr>
          <a:xfrm>
            <a:off x="543207" y="2035060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CA1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5E166-1ED5-B6DD-75E9-1636573229C2}"/>
              </a:ext>
            </a:extLst>
          </p:cNvPr>
          <p:cNvSpPr txBox="1"/>
          <p:nvPr/>
        </p:nvSpPr>
        <p:spPr>
          <a:xfrm>
            <a:off x="461724" y="253889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CRA7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F9AA0C-4D48-44DF-017B-EEAAAE1D8DF1}"/>
              </a:ext>
            </a:extLst>
          </p:cNvPr>
          <p:cNvSpPr txBox="1"/>
          <p:nvPr/>
        </p:nvSpPr>
        <p:spPr>
          <a:xfrm>
            <a:off x="461723" y="303961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IRQA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02DCD2-83CD-6DF3-6C91-A02FABFB53BE}"/>
              </a:ext>
            </a:extLst>
          </p:cNvPr>
          <p:cNvSpPr txBox="1"/>
          <p:nvPr/>
        </p:nvSpPr>
        <p:spPr>
          <a:xfrm>
            <a:off x="502464" y="3550914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CA2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AF93EC-D2ED-7DDF-F3AE-F1E7077FEF42}"/>
              </a:ext>
            </a:extLst>
          </p:cNvPr>
          <p:cNvSpPr txBox="1"/>
          <p:nvPr/>
        </p:nvSpPr>
        <p:spPr>
          <a:xfrm>
            <a:off x="502463" y="4062212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CB1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E7B6E4-3A99-EE37-E0D4-FD4930A073EA}"/>
              </a:ext>
            </a:extLst>
          </p:cNvPr>
          <p:cNvSpPr txBox="1"/>
          <p:nvPr/>
        </p:nvSpPr>
        <p:spPr>
          <a:xfrm>
            <a:off x="461723" y="4573510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CRB7</a:t>
            </a:r>
            <a:r>
              <a:rPr lang="it-IT" baseline="-25000" dirty="0"/>
              <a:t>1</a:t>
            </a:r>
            <a:endParaRPr lang="it-IT" dirty="0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21F970EA-03E1-CE6D-0C90-F52AD7E60852}"/>
              </a:ext>
            </a:extLst>
          </p:cNvPr>
          <p:cNvCxnSpPr/>
          <p:nvPr/>
        </p:nvCxnSpPr>
        <p:spPr>
          <a:xfrm>
            <a:off x="1199580" y="1419536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94BF3484-B974-6EFD-EFAD-CFAF3D34521F}"/>
              </a:ext>
            </a:extLst>
          </p:cNvPr>
          <p:cNvCxnSpPr/>
          <p:nvPr/>
        </p:nvCxnSpPr>
        <p:spPr>
          <a:xfrm>
            <a:off x="1199580" y="1164528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BD55D40-E171-A3A5-FAB9-28C72AC026B2}"/>
              </a:ext>
            </a:extLst>
          </p:cNvPr>
          <p:cNvCxnSpPr/>
          <p:nvPr/>
        </p:nvCxnSpPr>
        <p:spPr>
          <a:xfrm>
            <a:off x="2037030" y="1164528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E48E1A8D-67DB-CCF4-1140-AD4DE17CD482}"/>
              </a:ext>
            </a:extLst>
          </p:cNvPr>
          <p:cNvCxnSpPr>
            <a:cxnSpLocks/>
          </p:cNvCxnSpPr>
          <p:nvPr/>
        </p:nvCxnSpPr>
        <p:spPr>
          <a:xfrm flipV="1">
            <a:off x="2037029" y="1164527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9C693AB1-FF12-B76A-E8D4-1372EAA314E6}"/>
              </a:ext>
            </a:extLst>
          </p:cNvPr>
          <p:cNvCxnSpPr>
            <a:cxnSpLocks/>
          </p:cNvCxnSpPr>
          <p:nvPr/>
        </p:nvCxnSpPr>
        <p:spPr>
          <a:xfrm>
            <a:off x="2372008" y="1419535"/>
            <a:ext cx="518763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20A03EE7-7100-6A2C-ACFD-57E9FBFCB29B}"/>
              </a:ext>
            </a:extLst>
          </p:cNvPr>
          <p:cNvCxnSpPr>
            <a:cxnSpLocks/>
          </p:cNvCxnSpPr>
          <p:nvPr/>
        </p:nvCxnSpPr>
        <p:spPr>
          <a:xfrm>
            <a:off x="2372008" y="1164527"/>
            <a:ext cx="51876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B8059B8D-D85E-F162-25B5-AB868CB71CD4}"/>
              </a:ext>
            </a:extLst>
          </p:cNvPr>
          <p:cNvCxnSpPr>
            <a:cxnSpLocks/>
          </p:cNvCxnSpPr>
          <p:nvPr/>
        </p:nvCxnSpPr>
        <p:spPr>
          <a:xfrm>
            <a:off x="1201767" y="1646904"/>
            <a:ext cx="1342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7E39B63E-74A8-11E7-C3CE-657866393F63}"/>
              </a:ext>
            </a:extLst>
          </p:cNvPr>
          <p:cNvCxnSpPr>
            <a:cxnSpLocks/>
          </p:cNvCxnSpPr>
          <p:nvPr/>
        </p:nvCxnSpPr>
        <p:spPr>
          <a:xfrm>
            <a:off x="2544024" y="1646089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C597BFDC-F513-113E-0A89-CA5C4DFCF33E}"/>
              </a:ext>
            </a:extLst>
          </p:cNvPr>
          <p:cNvCxnSpPr>
            <a:cxnSpLocks/>
          </p:cNvCxnSpPr>
          <p:nvPr/>
        </p:nvCxnSpPr>
        <p:spPr>
          <a:xfrm>
            <a:off x="2544025" y="1895552"/>
            <a:ext cx="37119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82ED78E6-ABDB-6DD4-1C9B-DBDD9300E808}"/>
              </a:ext>
            </a:extLst>
          </p:cNvPr>
          <p:cNvCxnSpPr/>
          <p:nvPr/>
        </p:nvCxnSpPr>
        <p:spPr>
          <a:xfrm flipV="1">
            <a:off x="6255944" y="1646089"/>
            <a:ext cx="1303700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A4DA9D34-0688-6265-F1A2-FDA767C54172}"/>
              </a:ext>
            </a:extLst>
          </p:cNvPr>
          <p:cNvCxnSpPr>
            <a:cxnSpLocks/>
          </p:cNvCxnSpPr>
          <p:nvPr/>
        </p:nvCxnSpPr>
        <p:spPr>
          <a:xfrm>
            <a:off x="6255944" y="164608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53EF8A99-6624-3BB3-350D-E7430B6BA48C}"/>
              </a:ext>
            </a:extLst>
          </p:cNvPr>
          <p:cNvCxnSpPr>
            <a:cxnSpLocks/>
          </p:cNvCxnSpPr>
          <p:nvPr/>
        </p:nvCxnSpPr>
        <p:spPr>
          <a:xfrm>
            <a:off x="1212784" y="2102188"/>
            <a:ext cx="1620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1890E4A1-8966-4253-5EE6-D103DBAF0440}"/>
              </a:ext>
            </a:extLst>
          </p:cNvPr>
          <p:cNvCxnSpPr>
            <a:cxnSpLocks/>
          </p:cNvCxnSpPr>
          <p:nvPr/>
        </p:nvCxnSpPr>
        <p:spPr>
          <a:xfrm>
            <a:off x="2833729" y="2102406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7A204A54-19D7-79E4-C135-1BEEB2194589}"/>
              </a:ext>
            </a:extLst>
          </p:cNvPr>
          <p:cNvCxnSpPr>
            <a:cxnSpLocks/>
          </p:cNvCxnSpPr>
          <p:nvPr/>
        </p:nvCxnSpPr>
        <p:spPr>
          <a:xfrm>
            <a:off x="2833730" y="2351869"/>
            <a:ext cx="37119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2DB55C8B-799A-929B-C3E0-F21FA937E1AF}"/>
              </a:ext>
            </a:extLst>
          </p:cNvPr>
          <p:cNvCxnSpPr>
            <a:cxnSpLocks/>
          </p:cNvCxnSpPr>
          <p:nvPr/>
        </p:nvCxnSpPr>
        <p:spPr>
          <a:xfrm>
            <a:off x="6545649" y="2102845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0341405D-BA2F-EB39-B677-78904F74B60D}"/>
              </a:ext>
            </a:extLst>
          </p:cNvPr>
          <p:cNvCxnSpPr>
            <a:cxnSpLocks/>
          </p:cNvCxnSpPr>
          <p:nvPr/>
        </p:nvCxnSpPr>
        <p:spPr>
          <a:xfrm>
            <a:off x="6545649" y="2102406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BF21637C-E6AA-0AA6-442E-5F9594173C3D}"/>
              </a:ext>
            </a:extLst>
          </p:cNvPr>
          <p:cNvCxnSpPr>
            <a:cxnSpLocks/>
          </p:cNvCxnSpPr>
          <p:nvPr/>
        </p:nvCxnSpPr>
        <p:spPr>
          <a:xfrm>
            <a:off x="1230775" y="2823758"/>
            <a:ext cx="1909032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E17C59A2-422B-EE66-D50C-0720687DE78C}"/>
              </a:ext>
            </a:extLst>
          </p:cNvPr>
          <p:cNvCxnSpPr>
            <a:cxnSpLocks/>
          </p:cNvCxnSpPr>
          <p:nvPr/>
        </p:nvCxnSpPr>
        <p:spPr>
          <a:xfrm>
            <a:off x="3139807" y="2574734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FAD82BD2-CEF8-F7B1-86D3-1B6D40753205}"/>
              </a:ext>
            </a:extLst>
          </p:cNvPr>
          <p:cNvCxnSpPr>
            <a:cxnSpLocks/>
          </p:cNvCxnSpPr>
          <p:nvPr/>
        </p:nvCxnSpPr>
        <p:spPr>
          <a:xfrm>
            <a:off x="3139807" y="257473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ACC2D23E-E60D-799F-8174-610F90AE3C2C}"/>
              </a:ext>
            </a:extLst>
          </p:cNvPr>
          <p:cNvCxnSpPr>
            <a:cxnSpLocks/>
          </p:cNvCxnSpPr>
          <p:nvPr/>
        </p:nvCxnSpPr>
        <p:spPr>
          <a:xfrm>
            <a:off x="4153802" y="257473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A3CC4093-FE10-7951-7529-749C1B6FB3AE}"/>
              </a:ext>
            </a:extLst>
          </p:cNvPr>
          <p:cNvCxnSpPr>
            <a:cxnSpLocks/>
          </p:cNvCxnSpPr>
          <p:nvPr/>
        </p:nvCxnSpPr>
        <p:spPr>
          <a:xfrm>
            <a:off x="4153802" y="2823319"/>
            <a:ext cx="3405842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1 65">
            <a:extLst>
              <a:ext uri="{FF2B5EF4-FFF2-40B4-BE49-F238E27FC236}">
                <a16:creationId xmlns:a16="http://schemas.microsoft.com/office/drawing/2014/main" id="{D75028DC-05D4-FA22-E30A-006C0ED20331}"/>
              </a:ext>
            </a:extLst>
          </p:cNvPr>
          <p:cNvCxnSpPr>
            <a:cxnSpLocks/>
          </p:cNvCxnSpPr>
          <p:nvPr/>
        </p:nvCxnSpPr>
        <p:spPr>
          <a:xfrm>
            <a:off x="1230775" y="3318174"/>
            <a:ext cx="21128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3FD8C025-B731-4E32-8404-09842FCB3FE7}"/>
              </a:ext>
            </a:extLst>
          </p:cNvPr>
          <p:cNvCxnSpPr>
            <a:cxnSpLocks/>
          </p:cNvCxnSpPr>
          <p:nvPr/>
        </p:nvCxnSpPr>
        <p:spPr>
          <a:xfrm>
            <a:off x="3343617" y="3068711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C82D1A1C-8869-4532-9B1F-48539BA5DC90}"/>
              </a:ext>
            </a:extLst>
          </p:cNvPr>
          <p:cNvCxnSpPr>
            <a:cxnSpLocks/>
          </p:cNvCxnSpPr>
          <p:nvPr/>
        </p:nvCxnSpPr>
        <p:spPr>
          <a:xfrm>
            <a:off x="3343617" y="3068711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1CDF4456-3777-A3C5-CDB3-F7D1D0551B06}"/>
              </a:ext>
            </a:extLst>
          </p:cNvPr>
          <p:cNvCxnSpPr>
            <a:cxnSpLocks/>
          </p:cNvCxnSpPr>
          <p:nvPr/>
        </p:nvCxnSpPr>
        <p:spPr>
          <a:xfrm>
            <a:off x="4357612" y="3068711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3B8661C3-1962-85E2-76FA-06E19AF3F7D6}"/>
              </a:ext>
            </a:extLst>
          </p:cNvPr>
          <p:cNvCxnSpPr>
            <a:cxnSpLocks/>
          </p:cNvCxnSpPr>
          <p:nvPr/>
        </p:nvCxnSpPr>
        <p:spPr>
          <a:xfrm>
            <a:off x="4357612" y="3317296"/>
            <a:ext cx="3202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>
            <a:extLst>
              <a:ext uri="{FF2B5EF4-FFF2-40B4-BE49-F238E27FC236}">
                <a16:creationId xmlns:a16="http://schemas.microsoft.com/office/drawing/2014/main" id="{F64F3D40-4196-5CA3-5608-2F1C4C844EA5}"/>
              </a:ext>
            </a:extLst>
          </p:cNvPr>
          <p:cNvCxnSpPr>
            <a:cxnSpLocks/>
          </p:cNvCxnSpPr>
          <p:nvPr/>
        </p:nvCxnSpPr>
        <p:spPr>
          <a:xfrm>
            <a:off x="1230775" y="3587409"/>
            <a:ext cx="3479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D203B486-039B-D1D1-AC9F-427D73E82C80}"/>
              </a:ext>
            </a:extLst>
          </p:cNvPr>
          <p:cNvCxnSpPr>
            <a:cxnSpLocks/>
          </p:cNvCxnSpPr>
          <p:nvPr/>
        </p:nvCxnSpPr>
        <p:spPr>
          <a:xfrm>
            <a:off x="4710152" y="358740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>
            <a:extLst>
              <a:ext uri="{FF2B5EF4-FFF2-40B4-BE49-F238E27FC236}">
                <a16:creationId xmlns:a16="http://schemas.microsoft.com/office/drawing/2014/main" id="{78A62891-38F7-E9AA-DFD5-802530BE7121}"/>
              </a:ext>
            </a:extLst>
          </p:cNvPr>
          <p:cNvCxnSpPr>
            <a:cxnSpLocks/>
          </p:cNvCxnSpPr>
          <p:nvPr/>
        </p:nvCxnSpPr>
        <p:spPr>
          <a:xfrm>
            <a:off x="4710152" y="3835994"/>
            <a:ext cx="28494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DA28504-3D63-B9C6-455F-73E1BCCB1296}"/>
              </a:ext>
            </a:extLst>
          </p:cNvPr>
          <p:cNvSpPr txBox="1"/>
          <p:nvPr/>
        </p:nvSpPr>
        <p:spPr>
          <a:xfrm>
            <a:off x="2544023" y="1117194"/>
            <a:ext cx="74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</a:p>
        </p:txBody>
      </p:sp>
      <p:cxnSp>
        <p:nvCxnSpPr>
          <p:cNvPr id="84" name="Connettore 1 83">
            <a:extLst>
              <a:ext uri="{FF2B5EF4-FFF2-40B4-BE49-F238E27FC236}">
                <a16:creationId xmlns:a16="http://schemas.microsoft.com/office/drawing/2014/main" id="{30456164-AEB6-6EF5-467D-4CC6288B7711}"/>
              </a:ext>
            </a:extLst>
          </p:cNvPr>
          <p:cNvCxnSpPr>
            <a:cxnSpLocks/>
          </p:cNvCxnSpPr>
          <p:nvPr/>
        </p:nvCxnSpPr>
        <p:spPr>
          <a:xfrm>
            <a:off x="1230775" y="4062212"/>
            <a:ext cx="3670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1 84">
            <a:extLst>
              <a:ext uri="{FF2B5EF4-FFF2-40B4-BE49-F238E27FC236}">
                <a16:creationId xmlns:a16="http://schemas.microsoft.com/office/drawing/2014/main" id="{D473A42C-368C-3057-2B89-FF82D1C6F447}"/>
              </a:ext>
            </a:extLst>
          </p:cNvPr>
          <p:cNvCxnSpPr>
            <a:cxnSpLocks/>
          </p:cNvCxnSpPr>
          <p:nvPr/>
        </p:nvCxnSpPr>
        <p:spPr>
          <a:xfrm>
            <a:off x="4901527" y="4062212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C9747D40-B7AC-15CB-8032-AFC5121340E8}"/>
              </a:ext>
            </a:extLst>
          </p:cNvPr>
          <p:cNvCxnSpPr>
            <a:cxnSpLocks/>
          </p:cNvCxnSpPr>
          <p:nvPr/>
        </p:nvCxnSpPr>
        <p:spPr>
          <a:xfrm>
            <a:off x="4901527" y="4310797"/>
            <a:ext cx="26581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1 88">
            <a:extLst>
              <a:ext uri="{FF2B5EF4-FFF2-40B4-BE49-F238E27FC236}">
                <a16:creationId xmlns:a16="http://schemas.microsoft.com/office/drawing/2014/main" id="{EB70D9CF-F08E-BCBE-B413-93A15EBD6520}"/>
              </a:ext>
            </a:extLst>
          </p:cNvPr>
          <p:cNvCxnSpPr>
            <a:cxnSpLocks/>
          </p:cNvCxnSpPr>
          <p:nvPr/>
        </p:nvCxnSpPr>
        <p:spPr>
          <a:xfrm>
            <a:off x="5326655" y="4621159"/>
            <a:ext cx="22329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1 89">
            <a:extLst>
              <a:ext uri="{FF2B5EF4-FFF2-40B4-BE49-F238E27FC236}">
                <a16:creationId xmlns:a16="http://schemas.microsoft.com/office/drawing/2014/main" id="{6F9F5610-E5A3-0F73-CF14-BAF2F19D5F14}"/>
              </a:ext>
            </a:extLst>
          </p:cNvPr>
          <p:cNvCxnSpPr>
            <a:cxnSpLocks/>
          </p:cNvCxnSpPr>
          <p:nvPr/>
        </p:nvCxnSpPr>
        <p:spPr>
          <a:xfrm>
            <a:off x="5326655" y="462115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D421125C-EF9B-5C54-18A7-7CE08D8B4A44}"/>
              </a:ext>
            </a:extLst>
          </p:cNvPr>
          <p:cNvCxnSpPr>
            <a:cxnSpLocks/>
          </p:cNvCxnSpPr>
          <p:nvPr/>
        </p:nvCxnSpPr>
        <p:spPr>
          <a:xfrm flipV="1">
            <a:off x="1230774" y="4869744"/>
            <a:ext cx="4095881" cy="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F2B8E45B-39ED-A289-C0FC-816693E5E66A}"/>
              </a:ext>
            </a:extLst>
          </p:cNvPr>
          <p:cNvCxnSpPr>
            <a:cxnSpLocks/>
          </p:cNvCxnSpPr>
          <p:nvPr/>
        </p:nvCxnSpPr>
        <p:spPr>
          <a:xfrm>
            <a:off x="3811832" y="611428"/>
            <a:ext cx="0" cy="47647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4C3E24A6-5A3E-5712-CAE6-24F708C49396}"/>
              </a:ext>
            </a:extLst>
          </p:cNvPr>
          <p:cNvSpPr txBox="1"/>
          <p:nvPr/>
        </p:nvSpPr>
        <p:spPr>
          <a:xfrm>
            <a:off x="1087678" y="4942378"/>
            <a:ext cx="2762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DI SCRITTURA DA B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60C64EF-44A7-4C70-0EC1-E7D132EE55E6}"/>
              </a:ext>
            </a:extLst>
          </p:cNvPr>
          <p:cNvSpPr txBox="1"/>
          <p:nvPr/>
        </p:nvSpPr>
        <p:spPr>
          <a:xfrm>
            <a:off x="3805007" y="4943691"/>
            <a:ext cx="2527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DI LETTURA DA A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8DA7C7C9-7166-9A80-99B5-A681B08C8826}"/>
              </a:ext>
            </a:extLst>
          </p:cNvPr>
          <p:cNvSpPr/>
          <p:nvPr/>
        </p:nvSpPr>
        <p:spPr>
          <a:xfrm>
            <a:off x="6776550" y="4659718"/>
            <a:ext cx="627095" cy="33855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endParaRPr lang="it-IT" sz="1600" dirty="0">
              <a:solidFill>
                <a:srgbClr val="00B050"/>
              </a:solidFill>
            </a:endParaRP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AE30317-B809-5021-29B4-C60D237376B9}"/>
              </a:ext>
            </a:extLst>
          </p:cNvPr>
          <p:cNvCxnSpPr/>
          <p:nvPr/>
        </p:nvCxnSpPr>
        <p:spPr>
          <a:xfrm>
            <a:off x="2544023" y="1895552"/>
            <a:ext cx="289705" cy="206636"/>
          </a:xfrm>
          <a:prstGeom prst="curvedConnector3">
            <a:avLst>
              <a:gd name="adj1" fmla="val 956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3">
            <a:extLst>
              <a:ext uri="{FF2B5EF4-FFF2-40B4-BE49-F238E27FC236}">
                <a16:creationId xmlns:a16="http://schemas.microsoft.com/office/drawing/2014/main" id="{434E6EB4-EC4B-5CBB-3186-F722AF7ED0A9}"/>
              </a:ext>
            </a:extLst>
          </p:cNvPr>
          <p:cNvCxnSpPr>
            <a:cxnSpLocks/>
          </p:cNvCxnSpPr>
          <p:nvPr/>
        </p:nvCxnSpPr>
        <p:spPr>
          <a:xfrm>
            <a:off x="6255943" y="1885001"/>
            <a:ext cx="289705" cy="216528"/>
          </a:xfrm>
          <a:prstGeom prst="curvedConnector3">
            <a:avLst>
              <a:gd name="adj1" fmla="val 9183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3">
            <a:extLst>
              <a:ext uri="{FF2B5EF4-FFF2-40B4-BE49-F238E27FC236}">
                <a16:creationId xmlns:a16="http://schemas.microsoft.com/office/drawing/2014/main" id="{220029C4-E012-4C66-CC4B-4DC864856B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6583" y="3850441"/>
            <a:ext cx="225339" cy="198200"/>
          </a:xfrm>
          <a:prstGeom prst="curvedConnector3">
            <a:avLst>
              <a:gd name="adj1" fmla="val 3288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9492D666-79DE-13BC-A10A-15EAD3EF7682}"/>
              </a:ext>
            </a:extLst>
          </p:cNvPr>
          <p:cNvSpPr txBox="1"/>
          <p:nvPr/>
        </p:nvSpPr>
        <p:spPr>
          <a:xfrm>
            <a:off x="7847508" y="4621159"/>
            <a:ext cx="274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Prima di scrivere un nuovo dato occorre effettuare una lettura fittizia da B per assicurarsi che CRB7 sia 0.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F9C3EE17-FEC1-DF6A-B4EC-BC3E7C9F16E9}"/>
              </a:ext>
            </a:extLst>
          </p:cNvPr>
          <p:cNvSpPr txBox="1"/>
          <p:nvPr/>
        </p:nvSpPr>
        <p:spPr>
          <a:xfrm>
            <a:off x="543207" y="233818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Protocollo 100 </a:t>
            </a:r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handshaking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 della PIA</a:t>
            </a:r>
          </a:p>
        </p:txBody>
      </p:sp>
    </p:spTree>
    <p:extLst>
      <p:ext uri="{BB962C8B-B14F-4D97-AF65-F5344CB8AC3E}">
        <p14:creationId xmlns:p14="http://schemas.microsoft.com/office/powerpoint/2010/main" val="270413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4FBD33-16C2-F39A-1438-AE2FBE75E6F0}"/>
              </a:ext>
            </a:extLst>
          </p:cNvPr>
          <p:cNvSpPr/>
          <p:nvPr/>
        </p:nvSpPr>
        <p:spPr>
          <a:xfrm>
            <a:off x="1539732" y="722069"/>
            <a:ext cx="1893682" cy="415592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A154956-E1A9-F6C3-5480-ECD7C5DA6616}"/>
              </a:ext>
            </a:extLst>
          </p:cNvPr>
          <p:cNvCxnSpPr/>
          <p:nvPr/>
        </p:nvCxnSpPr>
        <p:spPr>
          <a:xfrm>
            <a:off x="1539732" y="176170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D75C056-0D32-A4A2-B5AE-25E2C1EAAAF8}"/>
              </a:ext>
            </a:extLst>
          </p:cNvPr>
          <p:cNvCxnSpPr/>
          <p:nvPr/>
        </p:nvCxnSpPr>
        <p:spPr>
          <a:xfrm>
            <a:off x="1539732" y="213138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BCF38DA-7887-8C5A-C17A-4CA3340FCB35}"/>
              </a:ext>
            </a:extLst>
          </p:cNvPr>
          <p:cNvCxnSpPr/>
          <p:nvPr/>
        </p:nvCxnSpPr>
        <p:spPr>
          <a:xfrm>
            <a:off x="1539732" y="282849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77C62835-949C-C5EC-D99D-CCCA492C12E5}"/>
              </a:ext>
            </a:extLst>
          </p:cNvPr>
          <p:cNvCxnSpPr/>
          <p:nvPr/>
        </p:nvCxnSpPr>
        <p:spPr>
          <a:xfrm>
            <a:off x="1539732" y="31544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02EDF6-F089-9182-7C6D-E34A7C9DA33C}"/>
              </a:ext>
            </a:extLst>
          </p:cNvPr>
          <p:cNvSpPr txBox="1"/>
          <p:nvPr/>
        </p:nvSpPr>
        <p:spPr>
          <a:xfrm>
            <a:off x="3433410" y="72207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C12FB7-125E-0EBF-71E3-AAF14388FC22}"/>
              </a:ext>
            </a:extLst>
          </p:cNvPr>
          <p:cNvSpPr txBox="1"/>
          <p:nvPr/>
        </p:nvSpPr>
        <p:spPr>
          <a:xfrm>
            <a:off x="700424" y="71956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$8000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96DB16-B533-BA4D-CB34-809ED1B87D09}"/>
              </a:ext>
            </a:extLst>
          </p:cNvPr>
          <p:cNvSpPr txBox="1"/>
          <p:nvPr/>
        </p:nvSpPr>
        <p:spPr>
          <a:xfrm>
            <a:off x="700424" y="175726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$8200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967515-3D29-CC91-5143-C8A672687A57}"/>
              </a:ext>
            </a:extLst>
          </p:cNvPr>
          <p:cNvSpPr txBox="1"/>
          <p:nvPr/>
        </p:nvSpPr>
        <p:spPr>
          <a:xfrm>
            <a:off x="700424" y="384013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$8800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9F092E-C7E5-BA7A-C3ED-8988B989270B}"/>
              </a:ext>
            </a:extLst>
          </p:cNvPr>
          <p:cNvSpPr txBox="1"/>
          <p:nvPr/>
        </p:nvSpPr>
        <p:spPr>
          <a:xfrm>
            <a:off x="690079" y="28435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$8600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5386CA-E52B-A8AA-0F1E-98F39B64815C}"/>
              </a:ext>
            </a:extLst>
          </p:cNvPr>
          <p:cNvSpPr txBox="1"/>
          <p:nvPr/>
        </p:nvSpPr>
        <p:spPr>
          <a:xfrm>
            <a:off x="1848640" y="711029"/>
            <a:ext cx="1275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AREA DATI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586BD4-0283-B817-5F37-A2E0A5A58F29}"/>
              </a:ext>
            </a:extLst>
          </p:cNvPr>
          <p:cNvSpPr txBox="1"/>
          <p:nvPr/>
        </p:nvSpPr>
        <p:spPr>
          <a:xfrm>
            <a:off x="2044915" y="281951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F291E7F-2AB8-6B33-BF1C-6D6599636277}"/>
              </a:ext>
            </a:extLst>
          </p:cNvPr>
          <p:cNvSpPr txBox="1"/>
          <p:nvPr/>
        </p:nvSpPr>
        <p:spPr>
          <a:xfrm>
            <a:off x="2356699" y="301280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2CCF2C6-AC0A-AC6D-7CCD-647DA397A6BF}"/>
              </a:ext>
            </a:extLst>
          </p:cNvPr>
          <p:cNvSpPr/>
          <p:nvPr/>
        </p:nvSpPr>
        <p:spPr>
          <a:xfrm>
            <a:off x="6294977" y="722070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DCF16BB8-47DF-490A-5665-75B7C5C88EF2}"/>
              </a:ext>
            </a:extLst>
          </p:cNvPr>
          <p:cNvCxnSpPr/>
          <p:nvPr/>
        </p:nvCxnSpPr>
        <p:spPr>
          <a:xfrm>
            <a:off x="6294977" y="176170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A8E337F-E5FE-494F-CBE9-320A44B0156C}"/>
              </a:ext>
            </a:extLst>
          </p:cNvPr>
          <p:cNvCxnSpPr/>
          <p:nvPr/>
        </p:nvCxnSpPr>
        <p:spPr>
          <a:xfrm>
            <a:off x="6294977" y="213138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0BFBD9E8-E0D6-14B8-3929-CE6EB3FD44E9}"/>
              </a:ext>
            </a:extLst>
          </p:cNvPr>
          <p:cNvCxnSpPr/>
          <p:nvPr/>
        </p:nvCxnSpPr>
        <p:spPr>
          <a:xfrm>
            <a:off x="6294977" y="2480821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86E02180-0925-105F-CA41-27B3FD9836CA}"/>
              </a:ext>
            </a:extLst>
          </p:cNvPr>
          <p:cNvCxnSpPr/>
          <p:nvPr/>
        </p:nvCxnSpPr>
        <p:spPr>
          <a:xfrm>
            <a:off x="6294977" y="282849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3470D96-8EA8-2E86-0810-DCF4AC32C512}"/>
              </a:ext>
            </a:extLst>
          </p:cNvPr>
          <p:cNvCxnSpPr/>
          <p:nvPr/>
        </p:nvCxnSpPr>
        <p:spPr>
          <a:xfrm>
            <a:off x="6294977" y="31544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B5D3682-B376-BFEF-60E8-56EF31254CEA}"/>
              </a:ext>
            </a:extLst>
          </p:cNvPr>
          <p:cNvSpPr txBox="1"/>
          <p:nvPr/>
        </p:nvSpPr>
        <p:spPr>
          <a:xfrm>
            <a:off x="8188655" y="72207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F0E39C-C162-0DE4-810B-B3602396D097}"/>
              </a:ext>
            </a:extLst>
          </p:cNvPr>
          <p:cNvSpPr txBox="1"/>
          <p:nvPr/>
        </p:nvSpPr>
        <p:spPr>
          <a:xfrm>
            <a:off x="5570758" y="14192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60EC17-1CA6-1492-728D-3474ADBC2ABD}"/>
              </a:ext>
            </a:extLst>
          </p:cNvPr>
          <p:cNvSpPr txBox="1"/>
          <p:nvPr/>
        </p:nvSpPr>
        <p:spPr>
          <a:xfrm>
            <a:off x="5570754" y="177243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9BE20F7-9F58-EFA0-E64B-551604E90EFA}"/>
              </a:ext>
            </a:extLst>
          </p:cNvPr>
          <p:cNvSpPr txBox="1"/>
          <p:nvPr/>
        </p:nvSpPr>
        <p:spPr>
          <a:xfrm>
            <a:off x="5552651" y="212562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FFE5FD2-9880-B449-66D4-596EDB44D38D}"/>
              </a:ext>
            </a:extLst>
          </p:cNvPr>
          <p:cNvSpPr txBox="1"/>
          <p:nvPr/>
        </p:nvSpPr>
        <p:spPr>
          <a:xfrm>
            <a:off x="5570754" y="249398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480DF7B-8EEC-979E-1257-E99845AC9771}"/>
              </a:ext>
            </a:extLst>
          </p:cNvPr>
          <p:cNvSpPr txBox="1"/>
          <p:nvPr/>
        </p:nvSpPr>
        <p:spPr>
          <a:xfrm>
            <a:off x="5569482" y="283253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412A348-C43A-A8B5-4317-9321F2E491A3}"/>
              </a:ext>
            </a:extLst>
          </p:cNvPr>
          <p:cNvSpPr txBox="1"/>
          <p:nvPr/>
        </p:nvSpPr>
        <p:spPr>
          <a:xfrm>
            <a:off x="6848120" y="2131383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3A39C92-7920-BC1A-1BA8-3B776CE1735A}"/>
              </a:ext>
            </a:extLst>
          </p:cNvPr>
          <p:cNvSpPr txBox="1"/>
          <p:nvPr/>
        </p:nvSpPr>
        <p:spPr>
          <a:xfrm>
            <a:off x="6848119" y="2488717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ADE6F7-547E-3464-521C-AD2A7E8D63B7}"/>
              </a:ext>
            </a:extLst>
          </p:cNvPr>
          <p:cNvSpPr txBox="1"/>
          <p:nvPr/>
        </p:nvSpPr>
        <p:spPr>
          <a:xfrm>
            <a:off x="7120629" y="58175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DE2B5370-CB72-863D-9DCD-3D96C24CE76A}"/>
              </a:ext>
            </a:extLst>
          </p:cNvPr>
          <p:cNvCxnSpPr/>
          <p:nvPr/>
        </p:nvCxnSpPr>
        <p:spPr>
          <a:xfrm>
            <a:off x="6294977" y="141924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763364C-CECB-F45C-C2E2-D1D813448E65}"/>
              </a:ext>
            </a:extLst>
          </p:cNvPr>
          <p:cNvSpPr txBox="1"/>
          <p:nvPr/>
        </p:nvSpPr>
        <p:spPr>
          <a:xfrm>
            <a:off x="7111944" y="301280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25A6FCA2-FCD5-BAAB-712E-8E39CD021B15}"/>
              </a:ext>
            </a:extLst>
          </p:cNvPr>
          <p:cNvCxnSpPr/>
          <p:nvPr/>
        </p:nvCxnSpPr>
        <p:spPr>
          <a:xfrm>
            <a:off x="1539732" y="106901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05171E-9C0D-F043-591D-E8E70A1862D3}"/>
              </a:ext>
            </a:extLst>
          </p:cNvPr>
          <p:cNvSpPr txBox="1"/>
          <p:nvPr/>
        </p:nvSpPr>
        <p:spPr>
          <a:xfrm>
            <a:off x="2123462" y="17794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D7DD2BD-D3FB-18DF-986D-0D1D754FBB3A}"/>
              </a:ext>
            </a:extLst>
          </p:cNvPr>
          <p:cNvSpPr txBox="1"/>
          <p:nvPr/>
        </p:nvSpPr>
        <p:spPr>
          <a:xfrm>
            <a:off x="2356699" y="963829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D17E9C4-B47B-C098-07CF-41A55788612A}"/>
              </a:ext>
            </a:extLst>
          </p:cNvPr>
          <p:cNvSpPr txBox="1"/>
          <p:nvPr/>
        </p:nvSpPr>
        <p:spPr>
          <a:xfrm>
            <a:off x="2356699" y="2008933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822A64E9-34C3-D0EF-14C8-BB1B5D8EABF2}"/>
              </a:ext>
            </a:extLst>
          </p:cNvPr>
          <p:cNvCxnSpPr/>
          <p:nvPr/>
        </p:nvCxnSpPr>
        <p:spPr>
          <a:xfrm>
            <a:off x="1539728" y="382598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53C79F6-332F-C1BC-6861-2705016D64E0}"/>
              </a:ext>
            </a:extLst>
          </p:cNvPr>
          <p:cNvSpPr txBox="1"/>
          <p:nvPr/>
        </p:nvSpPr>
        <p:spPr>
          <a:xfrm>
            <a:off x="2084188" y="3831168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88D4607-A219-E7A6-94B7-C2B171C78A36}"/>
              </a:ext>
            </a:extLst>
          </p:cNvPr>
          <p:cNvSpPr txBox="1"/>
          <p:nvPr/>
        </p:nvSpPr>
        <p:spPr>
          <a:xfrm>
            <a:off x="2317425" y="405765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112723F-FA8C-E5E7-D973-55140D8E9596}"/>
              </a:ext>
            </a:extLst>
          </p:cNvPr>
          <p:cNvCxnSpPr/>
          <p:nvPr/>
        </p:nvCxnSpPr>
        <p:spPr>
          <a:xfrm>
            <a:off x="1539728" y="418049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A170E3-CC1D-D498-9ACE-D08FB5A07D50}"/>
              </a:ext>
            </a:extLst>
          </p:cNvPr>
          <p:cNvSpPr txBox="1"/>
          <p:nvPr/>
        </p:nvSpPr>
        <p:spPr>
          <a:xfrm>
            <a:off x="574158" y="361507"/>
            <a:ext cx="379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Ipotesi di funzionamento STANDARD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190B18-AB38-6760-EA9E-D4470F8894ED}"/>
              </a:ext>
            </a:extLst>
          </p:cNvPr>
          <p:cNvSpPr txBox="1"/>
          <p:nvPr/>
        </p:nvSpPr>
        <p:spPr>
          <a:xfrm>
            <a:off x="574158" y="1404881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1)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1E426C-B287-4A3B-BA9A-3A4D4D48BA06}"/>
              </a:ext>
            </a:extLst>
          </p:cNvPr>
          <p:cNvSpPr txBox="1"/>
          <p:nvPr/>
        </p:nvSpPr>
        <p:spPr>
          <a:xfrm>
            <a:off x="1966015" y="2040302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039ED-D003-EEDE-9A9D-173414E5D73C}"/>
              </a:ext>
            </a:extLst>
          </p:cNvPr>
          <p:cNvSpPr txBox="1"/>
          <p:nvPr/>
        </p:nvSpPr>
        <p:spPr>
          <a:xfrm>
            <a:off x="1966015" y="1424458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60A7BC-8704-7484-B41A-6AFEAAE11C8A}"/>
              </a:ext>
            </a:extLst>
          </p:cNvPr>
          <p:cNvSpPr txBox="1"/>
          <p:nvPr/>
        </p:nvSpPr>
        <p:spPr>
          <a:xfrm>
            <a:off x="2470254" y="140906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418018-0D96-30F8-6ABC-3707B5B1C592}"/>
              </a:ext>
            </a:extLst>
          </p:cNvPr>
          <p:cNvSpPr txBox="1"/>
          <p:nvPr/>
        </p:nvSpPr>
        <p:spPr>
          <a:xfrm>
            <a:off x="3287288" y="204840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7BA415D8-AFA1-D3E6-05DE-342EED2F7E2B}"/>
              </a:ext>
            </a:extLst>
          </p:cNvPr>
          <p:cNvSpPr/>
          <p:nvPr/>
        </p:nvSpPr>
        <p:spPr>
          <a:xfrm rot="5400000">
            <a:off x="2662165" y="2278242"/>
            <a:ext cx="412132" cy="6911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0C4AF75C-15DC-DFA2-382B-38A63D8F1B4C}"/>
              </a:ext>
            </a:extLst>
          </p:cNvPr>
          <p:cNvSpPr/>
          <p:nvPr/>
        </p:nvSpPr>
        <p:spPr>
          <a:xfrm rot="5400000">
            <a:off x="3482699" y="2278242"/>
            <a:ext cx="412132" cy="6911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A63D88-692F-20AD-E313-3ED0D8556098}"/>
              </a:ext>
            </a:extLst>
          </p:cNvPr>
          <p:cNvSpPr txBox="1"/>
          <p:nvPr/>
        </p:nvSpPr>
        <p:spPr>
          <a:xfrm>
            <a:off x="2413331" y="285273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MSG_B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28CB9B-8989-3143-8A28-33D9887E7835}"/>
              </a:ext>
            </a:extLst>
          </p:cNvPr>
          <p:cNvSpPr txBox="1"/>
          <p:nvPr/>
        </p:nvSpPr>
        <p:spPr>
          <a:xfrm>
            <a:off x="3252587" y="284891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MSG_C</a:t>
            </a: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3758FBE0-562C-9A18-30E5-257128AE810A}"/>
              </a:ext>
            </a:extLst>
          </p:cNvPr>
          <p:cNvSpPr/>
          <p:nvPr/>
        </p:nvSpPr>
        <p:spPr>
          <a:xfrm>
            <a:off x="4585920" y="1805136"/>
            <a:ext cx="824266" cy="43117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2A89C1-C16D-5B46-851E-0165DBB3E783}"/>
              </a:ext>
            </a:extLst>
          </p:cNvPr>
          <p:cNvSpPr txBox="1"/>
          <p:nvPr/>
        </p:nvSpPr>
        <p:spPr>
          <a:xfrm>
            <a:off x="4518658" y="1362349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1E839B-0930-62B5-F4DB-04C736E2639F}"/>
              </a:ext>
            </a:extLst>
          </p:cNvPr>
          <p:cNvSpPr txBox="1"/>
          <p:nvPr/>
        </p:nvSpPr>
        <p:spPr>
          <a:xfrm>
            <a:off x="8146748" y="1682171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1BE481B-958F-9CC0-AB35-E7F48A4849D3}"/>
              </a:ext>
            </a:extLst>
          </p:cNvPr>
          <p:cNvSpPr txBox="1"/>
          <p:nvPr/>
        </p:nvSpPr>
        <p:spPr>
          <a:xfrm>
            <a:off x="8146748" y="1066327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3D2EBC-564A-6B9B-E78E-A5CF0486ED10}"/>
              </a:ext>
            </a:extLst>
          </p:cNvPr>
          <p:cNvSpPr txBox="1"/>
          <p:nvPr/>
        </p:nvSpPr>
        <p:spPr>
          <a:xfrm>
            <a:off x="8650987" y="105093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6EB64D-AAC4-C924-5BCD-E9E4B8073409}"/>
              </a:ext>
            </a:extLst>
          </p:cNvPr>
          <p:cNvSpPr txBox="1"/>
          <p:nvPr/>
        </p:nvSpPr>
        <p:spPr>
          <a:xfrm>
            <a:off x="9468021" y="169027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B88F232-6A32-D655-F98E-71CBF305C947}"/>
              </a:ext>
            </a:extLst>
          </p:cNvPr>
          <p:cNvSpPr txBox="1"/>
          <p:nvPr/>
        </p:nvSpPr>
        <p:spPr>
          <a:xfrm>
            <a:off x="8139517" y="2960837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3ACDBD-DA5C-DAB7-50BE-326AA15E9EFA}"/>
              </a:ext>
            </a:extLst>
          </p:cNvPr>
          <p:cNvSpPr txBox="1"/>
          <p:nvPr/>
        </p:nvSpPr>
        <p:spPr>
          <a:xfrm>
            <a:off x="8139517" y="2344993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75C971A-0303-7EFC-AE3B-950E9B2A509A}"/>
              </a:ext>
            </a:extLst>
          </p:cNvPr>
          <p:cNvSpPr txBox="1"/>
          <p:nvPr/>
        </p:nvSpPr>
        <p:spPr>
          <a:xfrm>
            <a:off x="8650987" y="296497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41C5253-2284-8040-ECEC-CB3B1D2222B0}"/>
              </a:ext>
            </a:extLst>
          </p:cNvPr>
          <p:cNvSpPr txBox="1"/>
          <p:nvPr/>
        </p:nvSpPr>
        <p:spPr>
          <a:xfrm>
            <a:off x="9468020" y="234499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B24D8FD-5A35-2ACE-304F-1A6A27511B78}"/>
              </a:ext>
            </a:extLst>
          </p:cNvPr>
          <p:cNvSpPr txBox="1"/>
          <p:nvPr/>
        </p:nvSpPr>
        <p:spPr>
          <a:xfrm>
            <a:off x="6179443" y="1154762"/>
            <a:ext cx="17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Se i 2 messaggi sono uguali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60125AB-C5F2-9D7C-4AF9-E83AF2258417}"/>
              </a:ext>
            </a:extLst>
          </p:cNvPr>
          <p:cNvSpPr txBox="1"/>
          <p:nvPr/>
        </p:nvSpPr>
        <p:spPr>
          <a:xfrm>
            <a:off x="6179443" y="2297398"/>
            <a:ext cx="17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Se i 2 messaggi sono diversi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724B49F-742C-20F4-AE86-25692E510F47}"/>
              </a:ext>
            </a:extLst>
          </p:cNvPr>
          <p:cNvCxnSpPr>
            <a:stCxn id="12" idx="3"/>
            <a:endCxn id="39" idx="1"/>
          </p:cNvCxnSpPr>
          <p:nvPr/>
        </p:nvCxnSpPr>
        <p:spPr>
          <a:xfrm flipV="1">
            <a:off x="5410186" y="1447150"/>
            <a:ext cx="769257" cy="5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274DEF5-9C75-9B1B-298C-4DA980FD0C01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5410186" y="2020725"/>
            <a:ext cx="769257" cy="56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80475C7-17C3-6B09-078D-C9948782FE9E}"/>
              </a:ext>
            </a:extLst>
          </p:cNvPr>
          <p:cNvSpPr txBox="1"/>
          <p:nvPr/>
        </p:nvSpPr>
        <p:spPr>
          <a:xfrm>
            <a:off x="10244509" y="103554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9870A8A-7291-270B-93B3-90FCFA466CC9}"/>
              </a:ext>
            </a:extLst>
          </p:cNvPr>
          <p:cNvSpPr txBox="1"/>
          <p:nvPr/>
        </p:nvSpPr>
        <p:spPr>
          <a:xfrm>
            <a:off x="11061543" y="16748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E116B7E-DA35-EFDC-A6C1-0DAF25841138}"/>
              </a:ext>
            </a:extLst>
          </p:cNvPr>
          <p:cNvSpPr txBox="1"/>
          <p:nvPr/>
        </p:nvSpPr>
        <p:spPr>
          <a:xfrm>
            <a:off x="10237277" y="29173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D11ECF3-F15E-769B-B8C5-1AF48FDC5D32}"/>
              </a:ext>
            </a:extLst>
          </p:cNvPr>
          <p:cNvSpPr txBox="1"/>
          <p:nvPr/>
        </p:nvSpPr>
        <p:spPr>
          <a:xfrm>
            <a:off x="11054310" y="229739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E05DF81F-6326-E5B4-2D5B-D28D07DFC54A}"/>
              </a:ext>
            </a:extLst>
          </p:cNvPr>
          <p:cNvCxnSpPr/>
          <p:nvPr/>
        </p:nvCxnSpPr>
        <p:spPr>
          <a:xfrm flipV="1">
            <a:off x="6096000" y="2137688"/>
            <a:ext cx="5971953" cy="388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7E7D327-3320-A1BC-FB91-746AFC626A12}"/>
              </a:ext>
            </a:extLst>
          </p:cNvPr>
          <p:cNvSpPr txBox="1"/>
          <p:nvPr/>
        </p:nvSpPr>
        <p:spPr>
          <a:xfrm>
            <a:off x="4366350" y="188194"/>
            <a:ext cx="444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= 4 numero di caratteri per messaggio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 = 2 numero di messaggi ricevuti nella fase 2)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1E940E-9FB6-E2CE-6C57-70EE75051132}"/>
              </a:ext>
            </a:extLst>
          </p:cNvPr>
          <p:cNvCxnSpPr>
            <a:endCxn id="53" idx="3"/>
          </p:cNvCxnSpPr>
          <p:nvPr/>
        </p:nvCxnSpPr>
        <p:spPr>
          <a:xfrm flipH="1">
            <a:off x="8808079" y="480581"/>
            <a:ext cx="6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C47E2EB-EE08-DC06-D59D-FDA8FAC21428}"/>
              </a:ext>
            </a:extLst>
          </p:cNvPr>
          <p:cNvSpPr txBox="1"/>
          <p:nvPr/>
        </p:nvSpPr>
        <p:spPr>
          <a:xfrm>
            <a:off x="9468020" y="29786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Scelti dallo studente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81CB3D-DE62-E20D-3517-8270FE21A234}"/>
              </a:ext>
            </a:extLst>
          </p:cNvPr>
          <p:cNvSpPr txBox="1"/>
          <p:nvPr/>
        </p:nvSpPr>
        <p:spPr>
          <a:xfrm>
            <a:off x="470559" y="3746789"/>
            <a:ext cx="4033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Ipotesi di funzionamento FACOLTATIVA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4FED346-3DE2-2BAE-5E83-5A9D25C8D3A2}"/>
              </a:ext>
            </a:extLst>
          </p:cNvPr>
          <p:cNvSpPr txBox="1"/>
          <p:nvPr/>
        </p:nvSpPr>
        <p:spPr>
          <a:xfrm>
            <a:off x="470559" y="4790163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1)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9043701-1827-8121-4025-FAE0858E8A0C}"/>
              </a:ext>
            </a:extLst>
          </p:cNvPr>
          <p:cNvSpPr txBox="1"/>
          <p:nvPr/>
        </p:nvSpPr>
        <p:spPr>
          <a:xfrm>
            <a:off x="1862416" y="5425584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E399064-CDD1-207C-EF42-D1CA47BBF344}"/>
              </a:ext>
            </a:extLst>
          </p:cNvPr>
          <p:cNvSpPr txBox="1"/>
          <p:nvPr/>
        </p:nvSpPr>
        <p:spPr>
          <a:xfrm>
            <a:off x="1862416" y="4809740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BB3555E3-BF77-EF0A-275B-A03FF6D42DCD}"/>
              </a:ext>
            </a:extLst>
          </p:cNvPr>
          <p:cNvSpPr txBox="1"/>
          <p:nvPr/>
        </p:nvSpPr>
        <p:spPr>
          <a:xfrm>
            <a:off x="2366655" y="47943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E36B84A-EC90-3BED-3954-C5446AD0A4CF}"/>
              </a:ext>
            </a:extLst>
          </p:cNvPr>
          <p:cNvSpPr txBox="1"/>
          <p:nvPr/>
        </p:nvSpPr>
        <p:spPr>
          <a:xfrm>
            <a:off x="2565080" y="54060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Freccia destra 66">
            <a:extLst>
              <a:ext uri="{FF2B5EF4-FFF2-40B4-BE49-F238E27FC236}">
                <a16:creationId xmlns:a16="http://schemas.microsoft.com/office/drawing/2014/main" id="{DF8C47E7-1777-24C5-AD52-013805ED67D3}"/>
              </a:ext>
            </a:extLst>
          </p:cNvPr>
          <p:cNvSpPr/>
          <p:nvPr/>
        </p:nvSpPr>
        <p:spPr>
          <a:xfrm>
            <a:off x="4482321" y="5190418"/>
            <a:ext cx="824266" cy="43117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2C805CA-9AF2-E649-7489-527063B165A3}"/>
              </a:ext>
            </a:extLst>
          </p:cNvPr>
          <p:cNvSpPr txBox="1"/>
          <p:nvPr/>
        </p:nvSpPr>
        <p:spPr>
          <a:xfrm>
            <a:off x="4415059" y="4747631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2)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7E90148E-966D-E416-023D-D0C30E07E6AE}"/>
              </a:ext>
            </a:extLst>
          </p:cNvPr>
          <p:cNvSpPr txBox="1"/>
          <p:nvPr/>
        </p:nvSpPr>
        <p:spPr>
          <a:xfrm>
            <a:off x="4475411" y="3573476"/>
            <a:ext cx="444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= 4 numero di caratteri per messaggio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 = 2 numero di messaggi ricevuti nella fase 2)</a:t>
            </a: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38374EC-6F01-BB5E-909C-00BD45E3DBD9}"/>
              </a:ext>
            </a:extLst>
          </p:cNvPr>
          <p:cNvCxnSpPr>
            <a:endCxn id="86" idx="3"/>
          </p:cNvCxnSpPr>
          <p:nvPr/>
        </p:nvCxnSpPr>
        <p:spPr>
          <a:xfrm flipH="1">
            <a:off x="8917140" y="3865863"/>
            <a:ext cx="6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D8D39DCA-AE18-DC10-F2CD-74F7FC8E368C}"/>
              </a:ext>
            </a:extLst>
          </p:cNvPr>
          <p:cNvSpPr txBox="1"/>
          <p:nvPr/>
        </p:nvSpPr>
        <p:spPr>
          <a:xfrm>
            <a:off x="9364421" y="3683147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Scelti dallo studente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6014798-B782-025D-6A93-477F709A06BC}"/>
              </a:ext>
            </a:extLst>
          </p:cNvPr>
          <p:cNvSpPr txBox="1"/>
          <p:nvPr/>
        </p:nvSpPr>
        <p:spPr>
          <a:xfrm>
            <a:off x="5992670" y="5102418"/>
            <a:ext cx="234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Uguale alla fase 2) dell’ipotesi STANDARD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422F5F62-3E87-D6AE-25DE-479E302161A2}"/>
              </a:ext>
            </a:extLst>
          </p:cNvPr>
          <p:cNvSpPr txBox="1"/>
          <p:nvPr/>
        </p:nvSpPr>
        <p:spPr>
          <a:xfrm>
            <a:off x="2839652" y="48054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37FE170-1EA8-7CD2-F3B8-215CEE1BEC8A}"/>
              </a:ext>
            </a:extLst>
          </p:cNvPr>
          <p:cNvSpPr txBox="1"/>
          <p:nvPr/>
        </p:nvSpPr>
        <p:spPr>
          <a:xfrm>
            <a:off x="3048730" y="54060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ECF5B9B-0656-E656-00C9-29B314E74D5C}"/>
              </a:ext>
            </a:extLst>
          </p:cNvPr>
          <p:cNvSpPr txBox="1"/>
          <p:nvPr/>
        </p:nvSpPr>
        <p:spPr>
          <a:xfrm>
            <a:off x="3334476" y="4813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444F77B4-DD5C-36B5-01BD-7E9D7FA67B29}"/>
              </a:ext>
            </a:extLst>
          </p:cNvPr>
          <p:cNvSpPr txBox="1"/>
          <p:nvPr/>
        </p:nvSpPr>
        <p:spPr>
          <a:xfrm>
            <a:off x="3502387" y="54189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CB6C5CBE-82A3-9310-BC24-EED3740FA1A5}"/>
              </a:ext>
            </a:extLst>
          </p:cNvPr>
          <p:cNvSpPr txBox="1"/>
          <p:nvPr/>
        </p:nvSpPr>
        <p:spPr>
          <a:xfrm>
            <a:off x="3762573" y="48054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F1915141-83C3-ECAB-0510-455BC938C88C}"/>
              </a:ext>
            </a:extLst>
          </p:cNvPr>
          <p:cNvSpPr txBox="1"/>
          <p:nvPr/>
        </p:nvSpPr>
        <p:spPr>
          <a:xfrm>
            <a:off x="3986037" y="54189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7800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B8259B6-9152-0F45-364C-DA3736A2F005}"/>
              </a:ext>
            </a:extLst>
          </p:cNvPr>
          <p:cNvSpPr/>
          <p:nvPr/>
        </p:nvSpPr>
        <p:spPr>
          <a:xfrm>
            <a:off x="2594840" y="1212112"/>
            <a:ext cx="1893682" cy="178527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A39832C-A17A-76EC-AC66-3C7868008584}"/>
              </a:ext>
            </a:extLst>
          </p:cNvPr>
          <p:cNvCxnSpPr/>
          <p:nvPr/>
        </p:nvCxnSpPr>
        <p:spPr>
          <a:xfrm>
            <a:off x="2594840" y="193182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A8BF2404-0F67-8D69-594A-EADABDAAD3EA}"/>
              </a:ext>
            </a:extLst>
          </p:cNvPr>
          <p:cNvCxnSpPr/>
          <p:nvPr/>
        </p:nvCxnSpPr>
        <p:spPr>
          <a:xfrm>
            <a:off x="2594840" y="230150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18F92EB4-A5C5-3335-4235-260B04F5F587}"/>
              </a:ext>
            </a:extLst>
          </p:cNvPr>
          <p:cNvCxnSpPr/>
          <p:nvPr/>
        </p:nvCxnSpPr>
        <p:spPr>
          <a:xfrm>
            <a:off x="2594840" y="2650941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2E20E-F34C-B54A-FD50-EA71189A3A87}"/>
              </a:ext>
            </a:extLst>
          </p:cNvPr>
          <p:cNvSpPr txBox="1"/>
          <p:nvPr/>
        </p:nvSpPr>
        <p:spPr>
          <a:xfrm>
            <a:off x="4572822" y="1212112"/>
            <a:ext cx="105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FE1918-B096-76C5-A6B2-8675FDBC47A9}"/>
              </a:ext>
            </a:extLst>
          </p:cNvPr>
          <p:cNvSpPr txBox="1"/>
          <p:nvPr/>
        </p:nvSpPr>
        <p:spPr>
          <a:xfrm>
            <a:off x="2264806" y="14236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823A70-35B0-D628-A480-B77C51A0E557}"/>
              </a:ext>
            </a:extLst>
          </p:cNvPr>
          <p:cNvSpPr txBox="1"/>
          <p:nvPr/>
        </p:nvSpPr>
        <p:spPr>
          <a:xfrm>
            <a:off x="2271791" y="17696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ABC48C-EB2B-799F-1128-E16D06AFAF07}"/>
              </a:ext>
            </a:extLst>
          </p:cNvPr>
          <p:cNvSpPr txBox="1"/>
          <p:nvPr/>
        </p:nvSpPr>
        <p:spPr>
          <a:xfrm>
            <a:off x="2207900" y="21047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1729B3-76F9-12A8-5A7D-AE0068B0622E}"/>
              </a:ext>
            </a:extLst>
          </p:cNvPr>
          <p:cNvSpPr txBox="1"/>
          <p:nvPr/>
        </p:nvSpPr>
        <p:spPr>
          <a:xfrm>
            <a:off x="2202192" y="24722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3935EE-370B-ECCF-D5C7-00556D941E3D}"/>
              </a:ext>
            </a:extLst>
          </p:cNvPr>
          <p:cNvSpPr txBox="1"/>
          <p:nvPr/>
        </p:nvSpPr>
        <p:spPr>
          <a:xfrm>
            <a:off x="3091632" y="2301501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MSG_C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10A3B3-2D63-3FC8-4949-08437C0DE63B}"/>
              </a:ext>
            </a:extLst>
          </p:cNvPr>
          <p:cNvSpPr txBox="1"/>
          <p:nvPr/>
        </p:nvSpPr>
        <p:spPr>
          <a:xfrm>
            <a:off x="3084664" y="266825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MSG_B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246C40C8-F928-24D0-157F-B0CF5F05A3D7}"/>
              </a:ext>
            </a:extLst>
          </p:cNvPr>
          <p:cNvCxnSpPr/>
          <p:nvPr/>
        </p:nvCxnSpPr>
        <p:spPr>
          <a:xfrm>
            <a:off x="2594840" y="158936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9928DE-0E36-DB2C-EC41-269A45EA58F2}"/>
              </a:ext>
            </a:extLst>
          </p:cNvPr>
          <p:cNvSpPr txBox="1"/>
          <p:nvPr/>
        </p:nvSpPr>
        <p:spPr>
          <a:xfrm>
            <a:off x="1341181" y="104283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4E7814B-A2B0-174D-FB72-64ED79B1031A}"/>
              </a:ext>
            </a:extLst>
          </p:cNvPr>
          <p:cNvCxnSpPr>
            <a:stCxn id="19" idx="3"/>
          </p:cNvCxnSpPr>
          <p:nvPr/>
        </p:nvCxnSpPr>
        <p:spPr>
          <a:xfrm>
            <a:off x="1798357" y="1212112"/>
            <a:ext cx="79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0240CB-91B0-5BE0-247B-39FF697CC3AF}"/>
              </a:ext>
            </a:extLst>
          </p:cNvPr>
          <p:cNvSpPr txBox="1"/>
          <p:nvPr/>
        </p:nvSpPr>
        <p:spPr>
          <a:xfrm>
            <a:off x="2202192" y="28375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D0D282-6994-E573-7689-512BCAF61655}"/>
              </a:ext>
            </a:extLst>
          </p:cNvPr>
          <p:cNvSpPr txBox="1"/>
          <p:nvPr/>
        </p:nvSpPr>
        <p:spPr>
          <a:xfrm>
            <a:off x="3063579" y="15929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06FB686-6E2F-E6ED-D8D6-12CBE629275F}"/>
              </a:ext>
            </a:extLst>
          </p:cNvPr>
          <p:cNvSpPr txBox="1"/>
          <p:nvPr/>
        </p:nvSpPr>
        <p:spPr>
          <a:xfrm>
            <a:off x="3374161" y="194270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it-IT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19F0942-56C0-393C-D7C6-2FC5E5282271}"/>
              </a:ext>
            </a:extLst>
          </p:cNvPr>
          <p:cNvCxnSpPr/>
          <p:nvPr/>
        </p:nvCxnSpPr>
        <p:spPr>
          <a:xfrm>
            <a:off x="4327444" y="1762250"/>
            <a:ext cx="199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F1AC321-BECD-FDCE-3375-F86FE3194348}"/>
              </a:ext>
            </a:extLst>
          </p:cNvPr>
          <p:cNvSpPr txBox="1"/>
          <p:nvPr/>
        </p:nvSpPr>
        <p:spPr>
          <a:xfrm>
            <a:off x="6517751" y="1566091"/>
            <a:ext cx="410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Questo è un puntatore all’area di memoria dove salveremo il risultato del confronto tra i 2 messaggi ricevuti.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BF3686C-16DF-DA15-C82E-1B3F45B9A0D3}"/>
                  </a:ext>
                </a:extLst>
              </p:cNvPr>
              <p:cNvSpPr txBox="1"/>
              <p:nvPr/>
            </p:nvSpPr>
            <p:spPr>
              <a:xfrm>
                <a:off x="6517751" y="2718806"/>
                <a:ext cx="4352089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UGUALI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𝒎𝒆𝒔𝒔𝒂𝒈𝒈𝒊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𝒔𝒐𝒏𝒐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𝒖𝒈𝒖𝒂𝒍𝒊</m:t>
                            </m:r>
                          </m:e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𝒂𝒍𝒕𝒓𝒊𝒎𝒆𝒏𝒕𝒊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it-IT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BF3686C-16DF-DA15-C82E-1B3F45B9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1" y="2718806"/>
                <a:ext cx="4352089" cy="641586"/>
              </a:xfrm>
              <a:prstGeom prst="rect">
                <a:avLst/>
              </a:prstGeom>
              <a:blipFill>
                <a:blip r:embed="rId2"/>
                <a:stretch>
                  <a:fillRect l="-875" t="-186275" b="-26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1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8D4631-BEF1-A4B0-D238-732033A00007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76E2BB8-BC03-2441-54A4-DA219AABD4D5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6249606-2798-E128-59E0-6C8F59AB050A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B2CC29-C2A9-DE5F-BC09-D0E0D1E5D937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6E38DB-C126-AFB1-D509-4F1ED409A757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914BFD-BC22-F094-173C-143744555344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0B7F6848-5F91-5413-71E1-66F8722D207E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00ED3FAE-5FBE-DE5A-39B2-F4D2DCE88E07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1AEE2CC0-8714-ABB2-A620-99011E395D13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59B348-81E6-8638-350F-E8AEDD8D09FD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753ECC-4CCB-6FB5-B185-328668352BAC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79482B-7ECE-9D40-44AF-65562EBDF453}"/>
              </a:ext>
            </a:extLst>
          </p:cNvPr>
          <p:cNvCxnSpPr>
            <a:stCxn id="11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2C6511A-8538-66E9-3B6D-032A4607579A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CFEACE-08CC-3D27-11D2-51CC3F997A88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A44F7D-E091-BE7E-C9A4-2CE43DA970CF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1EBFA73-0FD9-F36E-428A-9A1B5949EFE5}"/>
              </a:ext>
            </a:extLst>
          </p:cNvPr>
          <p:cNvCxnSpPr>
            <a:stCxn id="15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0A6C5F-C17F-41EB-E51D-D66BFCC0805E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F0C4BF3-4C93-1110-14F0-62ED13AD82B3}"/>
              </a:ext>
            </a:extLst>
          </p:cNvPr>
          <p:cNvSpPr txBox="1"/>
          <p:nvPr/>
        </p:nvSpPr>
        <p:spPr>
          <a:xfrm>
            <a:off x="430276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199EC2-9205-AF6D-B96C-E6392437BF8C}"/>
              </a:ext>
            </a:extLst>
          </p:cNvPr>
          <p:cNvSpPr txBox="1"/>
          <p:nvPr/>
        </p:nvSpPr>
        <p:spPr>
          <a:xfrm>
            <a:off x="558790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E0C5CC5-125A-EF54-84E4-22331FCAF88B}"/>
              </a:ext>
            </a:extLst>
          </p:cNvPr>
          <p:cNvCxnSpPr>
            <a:cxnSpLocks/>
          </p:cNvCxnSpPr>
          <p:nvPr/>
        </p:nvCxnSpPr>
        <p:spPr>
          <a:xfrm flipH="1">
            <a:off x="4808086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83CBB49-B85D-8FDA-7892-B072AFF34554}"/>
              </a:ext>
            </a:extLst>
          </p:cNvPr>
          <p:cNvCxnSpPr/>
          <p:nvPr/>
        </p:nvCxnSpPr>
        <p:spPr>
          <a:xfrm flipH="1">
            <a:off x="609322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02086E6-43FF-8FDC-CE8F-D687E99A2AEE}"/>
              </a:ext>
            </a:extLst>
          </p:cNvPr>
          <p:cNvSpPr txBox="1"/>
          <p:nvPr/>
        </p:nvSpPr>
        <p:spPr>
          <a:xfrm>
            <a:off x="4314371" y="401450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F87AF11-8A75-3A5E-08DA-89CC518132A0}"/>
              </a:ext>
            </a:extLst>
          </p:cNvPr>
          <p:cNvSpPr txBox="1"/>
          <p:nvPr/>
        </p:nvSpPr>
        <p:spPr>
          <a:xfrm>
            <a:off x="6866978" y="40095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568AAE3-524D-9B42-B800-1DA5E9D10BD9}"/>
              </a:ext>
            </a:extLst>
          </p:cNvPr>
          <p:cNvCxnSpPr>
            <a:stCxn id="23" idx="2"/>
          </p:cNvCxnSpPr>
          <p:nvPr/>
        </p:nvCxnSpPr>
        <p:spPr>
          <a:xfrm flipH="1">
            <a:off x="4819697" y="441461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BE21315-8772-E3B0-7D2A-7CFB4C0BE484}"/>
              </a:ext>
            </a:extLst>
          </p:cNvPr>
          <p:cNvCxnSpPr/>
          <p:nvPr/>
        </p:nvCxnSpPr>
        <p:spPr>
          <a:xfrm flipH="1">
            <a:off x="7390265" y="4425976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DC736FE-B9EA-950F-86F9-B85B35CABAC4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245BD50-1F96-5D06-BDD5-CC231B867AAE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B16187C-A255-B6B2-2BB5-20FB16634203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9A891C3-1BA0-2109-5D01-DBA6FB61B3F5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6">
            <a:extLst>
              <a:ext uri="{FF2B5EF4-FFF2-40B4-BE49-F238E27FC236}">
                <a16:creationId xmlns:a16="http://schemas.microsoft.com/office/drawing/2014/main" id="{D00893FC-D1F1-2F63-4D42-861292DB0CD1}"/>
              </a:ext>
            </a:extLst>
          </p:cNvPr>
          <p:cNvCxnSpPr>
            <a:cxnSpLocks/>
            <a:stCxn id="27" idx="3"/>
            <a:endCxn id="23" idx="0"/>
          </p:cNvCxnSpPr>
          <p:nvPr/>
        </p:nvCxnSpPr>
        <p:spPr>
          <a:xfrm>
            <a:off x="3471321" y="2640570"/>
            <a:ext cx="1348377" cy="137393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9">
            <a:extLst>
              <a:ext uri="{FF2B5EF4-FFF2-40B4-BE49-F238E27FC236}">
                <a16:creationId xmlns:a16="http://schemas.microsoft.com/office/drawing/2014/main" id="{CDB4A46F-BE90-DDD5-D73D-A8E88DF9F394}"/>
              </a:ext>
            </a:extLst>
          </p:cNvPr>
          <p:cNvCxnSpPr>
            <a:cxnSpLocks/>
            <a:stCxn id="29" idx="1"/>
            <a:endCxn id="24" idx="0"/>
          </p:cNvCxnSpPr>
          <p:nvPr/>
        </p:nvCxnSpPr>
        <p:spPr>
          <a:xfrm rot="10800000" flipV="1">
            <a:off x="7372305" y="2653443"/>
            <a:ext cx="1348374" cy="13560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7CB9511-61DC-4DD6-AD11-6A2D188812AB}"/>
              </a:ext>
            </a:extLst>
          </p:cNvPr>
          <p:cNvSpPr txBox="1"/>
          <p:nvPr/>
        </p:nvSpPr>
        <p:spPr>
          <a:xfrm>
            <a:off x="6878588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921BC6F-61C4-F31B-0337-B5F2B47C80FE}"/>
              </a:ext>
            </a:extLst>
          </p:cNvPr>
          <p:cNvSpPr txBox="1"/>
          <p:nvPr/>
        </p:nvSpPr>
        <p:spPr>
          <a:xfrm>
            <a:off x="5599654" y="401450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02716F5-147B-BC83-4E87-4E6F2A583FD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104979" y="4414611"/>
            <a:ext cx="2" cy="4726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C525875-2580-35D4-8879-0BEAC23FC28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5325024" y="4214556"/>
            <a:ext cx="2746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A732AFF-C53D-89ED-DB0E-9AC8F77997EE}"/>
              </a:ext>
            </a:extLst>
          </p:cNvPr>
          <p:cNvCxnSpPr>
            <a:cxnSpLocks/>
            <a:stCxn id="33" idx="2"/>
            <a:endCxn id="19" idx="2"/>
          </p:cNvCxnSpPr>
          <p:nvPr/>
        </p:nvCxnSpPr>
        <p:spPr>
          <a:xfrm rot="5400000">
            <a:off x="6096001" y="4880277"/>
            <a:ext cx="12700" cy="2575828"/>
          </a:xfrm>
          <a:prstGeom prst="bent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3B5E21C-9243-3D4C-D1E7-0A88DF6185DB}"/>
              </a:ext>
            </a:extLst>
          </p:cNvPr>
          <p:cNvCxnSpPr>
            <a:cxnSpLocks/>
            <a:stCxn id="24" idx="1"/>
            <a:endCxn id="35" idx="3"/>
          </p:cNvCxnSpPr>
          <p:nvPr/>
        </p:nvCxnSpPr>
        <p:spPr>
          <a:xfrm flipH="1">
            <a:off x="6610307" y="4209566"/>
            <a:ext cx="256671" cy="4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81D160-8E05-C68F-69FD-F7DCFD5C2EE6}"/>
              </a:ext>
            </a:extLst>
          </p:cNvPr>
          <p:cNvCxnSpPr>
            <a:cxnSpLocks/>
            <a:stCxn id="35" idx="0"/>
            <a:endCxn id="33" idx="3"/>
          </p:cNvCxnSpPr>
          <p:nvPr/>
        </p:nvCxnSpPr>
        <p:spPr>
          <a:xfrm rot="16200000" flipH="1">
            <a:off x="6020293" y="4099188"/>
            <a:ext cx="1953635" cy="1784260"/>
          </a:xfrm>
          <a:prstGeom prst="bentConnector4">
            <a:avLst>
              <a:gd name="adj1" fmla="val -11701"/>
              <a:gd name="adj2" fmla="val 1344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F22BD5F-EC81-7CC1-14E9-3386DB19571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383915" y="5295278"/>
            <a:ext cx="0" cy="472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BE79701-D7D1-8854-311C-20263AEBF422}"/>
              </a:ext>
            </a:extLst>
          </p:cNvPr>
          <p:cNvSpPr/>
          <p:nvPr/>
        </p:nvSpPr>
        <p:spPr>
          <a:xfrm>
            <a:off x="1303699" y="959675"/>
            <a:ext cx="1991762" cy="25802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E38079-EFB3-1336-1EDA-E26A52785550}"/>
              </a:ext>
            </a:extLst>
          </p:cNvPr>
          <p:cNvSpPr txBox="1"/>
          <p:nvPr/>
        </p:nvSpPr>
        <p:spPr>
          <a:xfrm>
            <a:off x="1865005" y="204973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M68K</a:t>
            </a:r>
          </a:p>
        </p:txBody>
      </p:sp>
      <p:sp>
        <p:nvSpPr>
          <p:cNvPr id="4" name="Trapezio 3">
            <a:extLst>
              <a:ext uri="{FF2B5EF4-FFF2-40B4-BE49-F238E27FC236}">
                <a16:creationId xmlns:a16="http://schemas.microsoft.com/office/drawing/2014/main" id="{951F29B8-8F8F-418D-A50D-E1CEFB561EF4}"/>
              </a:ext>
            </a:extLst>
          </p:cNvPr>
          <p:cNvSpPr/>
          <p:nvPr/>
        </p:nvSpPr>
        <p:spPr>
          <a:xfrm rot="16200000">
            <a:off x="3956365" y="1858231"/>
            <a:ext cx="2209046" cy="783124"/>
          </a:xfrm>
          <a:prstGeom prst="trapezoid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6E32EEED-DB9F-CD9F-7F31-F417A75A8662}"/>
              </a:ext>
            </a:extLst>
          </p:cNvPr>
          <p:cNvCxnSpPr/>
          <p:nvPr/>
        </p:nvCxnSpPr>
        <p:spPr>
          <a:xfrm>
            <a:off x="3294327" y="185596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4122DC11-9BBB-E1ED-B9A6-F857CABC7877}"/>
              </a:ext>
            </a:extLst>
          </p:cNvPr>
          <p:cNvCxnSpPr/>
          <p:nvPr/>
        </p:nvCxnSpPr>
        <p:spPr>
          <a:xfrm>
            <a:off x="3295459" y="223017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8B5FD79-5D22-64E8-0AE3-9D4FE9B8A569}"/>
              </a:ext>
            </a:extLst>
          </p:cNvPr>
          <p:cNvCxnSpPr/>
          <p:nvPr/>
        </p:nvCxnSpPr>
        <p:spPr>
          <a:xfrm>
            <a:off x="3295460" y="258565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3EE92153-3010-2542-1F33-D8D8A8C99CF3}"/>
              </a:ext>
            </a:extLst>
          </p:cNvPr>
          <p:cNvCxnSpPr/>
          <p:nvPr/>
        </p:nvCxnSpPr>
        <p:spPr>
          <a:xfrm>
            <a:off x="5452450" y="1338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C203BA-2055-087B-6082-9EA59FCFC639}"/>
              </a:ext>
            </a:extLst>
          </p:cNvPr>
          <p:cNvCxnSpPr/>
          <p:nvPr/>
        </p:nvCxnSpPr>
        <p:spPr>
          <a:xfrm>
            <a:off x="5452450" y="1631136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2CA8BE9E-4AC2-1459-81FB-5698785F462F}"/>
              </a:ext>
            </a:extLst>
          </p:cNvPr>
          <p:cNvCxnSpPr/>
          <p:nvPr/>
        </p:nvCxnSpPr>
        <p:spPr>
          <a:xfrm>
            <a:off x="5452450" y="191933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FEED85F-C0AB-9028-31B1-415A62B0F298}"/>
              </a:ext>
            </a:extLst>
          </p:cNvPr>
          <p:cNvCxnSpPr/>
          <p:nvPr/>
        </p:nvCxnSpPr>
        <p:spPr>
          <a:xfrm>
            <a:off x="5452449" y="220364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AA8ED73-F7C4-FA8A-8F3B-37B1EDBB22C6}"/>
              </a:ext>
            </a:extLst>
          </p:cNvPr>
          <p:cNvCxnSpPr/>
          <p:nvPr/>
        </p:nvCxnSpPr>
        <p:spPr>
          <a:xfrm>
            <a:off x="5452446" y="251321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EE640788-71FC-99CF-7700-511806E27D89}"/>
              </a:ext>
            </a:extLst>
          </p:cNvPr>
          <p:cNvCxnSpPr/>
          <p:nvPr/>
        </p:nvCxnSpPr>
        <p:spPr>
          <a:xfrm>
            <a:off x="5452446" y="28150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3560B70D-8A23-61C3-898F-367722EA1065}"/>
              </a:ext>
            </a:extLst>
          </p:cNvPr>
          <p:cNvCxnSpPr/>
          <p:nvPr/>
        </p:nvCxnSpPr>
        <p:spPr>
          <a:xfrm>
            <a:off x="5452445" y="3130362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960686-3F5E-059D-7870-9B9F6C4DC123}"/>
              </a:ext>
            </a:extLst>
          </p:cNvPr>
          <p:cNvSpPr txBox="1"/>
          <p:nvPr/>
        </p:nvSpPr>
        <p:spPr>
          <a:xfrm>
            <a:off x="6826310" y="1179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EF3760-94F7-F1F5-DE86-888CBEE62052}"/>
              </a:ext>
            </a:extLst>
          </p:cNvPr>
          <p:cNvSpPr txBox="1"/>
          <p:nvPr/>
        </p:nvSpPr>
        <p:spPr>
          <a:xfrm>
            <a:off x="6835950" y="14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0E6A524-5A42-4EC7-4368-6931460AE2D8}"/>
              </a:ext>
            </a:extLst>
          </p:cNvPr>
          <p:cNvSpPr txBox="1"/>
          <p:nvPr/>
        </p:nvSpPr>
        <p:spPr>
          <a:xfrm>
            <a:off x="6826310" y="1755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24C676-8F49-D110-8601-D44A90C5F39B}"/>
              </a:ext>
            </a:extLst>
          </p:cNvPr>
          <p:cNvSpPr txBox="1"/>
          <p:nvPr/>
        </p:nvSpPr>
        <p:spPr>
          <a:xfrm>
            <a:off x="6816670" y="20380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97D36A-2B16-513D-E506-4DA274525ADE}"/>
              </a:ext>
            </a:extLst>
          </p:cNvPr>
          <p:cNvSpPr txBox="1"/>
          <p:nvPr/>
        </p:nvSpPr>
        <p:spPr>
          <a:xfrm>
            <a:off x="6826310" y="23593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95099D-A81D-6692-BC96-4C1D596DB703}"/>
              </a:ext>
            </a:extLst>
          </p:cNvPr>
          <p:cNvSpPr txBox="1"/>
          <p:nvPr/>
        </p:nvSpPr>
        <p:spPr>
          <a:xfrm>
            <a:off x="6826310" y="2664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A96A308-4AC6-6D35-1CA9-9D4DE4E8AD4F}"/>
              </a:ext>
            </a:extLst>
          </p:cNvPr>
          <p:cNvSpPr txBox="1"/>
          <p:nvPr/>
        </p:nvSpPr>
        <p:spPr>
          <a:xfrm>
            <a:off x="6826310" y="29807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26" name="Connettore 2 34">
            <a:extLst>
              <a:ext uri="{FF2B5EF4-FFF2-40B4-BE49-F238E27FC236}">
                <a16:creationId xmlns:a16="http://schemas.microsoft.com/office/drawing/2014/main" id="{D319082E-5F29-33A1-2B0E-656E3FC8100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653627" y="3185865"/>
            <a:ext cx="722362" cy="14304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8DE490E-DAC0-5018-E2E6-DBA587B5C1D8}"/>
              </a:ext>
            </a:extLst>
          </p:cNvPr>
          <p:cNvSpPr/>
          <p:nvPr/>
        </p:nvSpPr>
        <p:spPr>
          <a:xfrm>
            <a:off x="3730038" y="3571594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29439EC4-46DE-49F5-66B8-2FFF378F3564}"/>
              </a:ext>
            </a:extLst>
          </p:cNvPr>
          <p:cNvCxnSpPr/>
          <p:nvPr/>
        </p:nvCxnSpPr>
        <p:spPr>
          <a:xfrm>
            <a:off x="3730038" y="46112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2C8FDCA8-CF7A-A543-C29F-B021FC43FE15}"/>
              </a:ext>
            </a:extLst>
          </p:cNvPr>
          <p:cNvCxnSpPr/>
          <p:nvPr/>
        </p:nvCxnSpPr>
        <p:spPr>
          <a:xfrm>
            <a:off x="3730038" y="4980907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34F037D-6347-F27C-41BE-B4657598D63E}"/>
              </a:ext>
            </a:extLst>
          </p:cNvPr>
          <p:cNvCxnSpPr/>
          <p:nvPr/>
        </p:nvCxnSpPr>
        <p:spPr>
          <a:xfrm>
            <a:off x="3730038" y="533034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09B563F9-3885-30C7-EFA8-722F38412DA1}"/>
              </a:ext>
            </a:extLst>
          </p:cNvPr>
          <p:cNvCxnSpPr/>
          <p:nvPr/>
        </p:nvCxnSpPr>
        <p:spPr>
          <a:xfrm>
            <a:off x="3730038" y="567802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7E6662F2-6361-32F9-8803-C7F117295632}"/>
              </a:ext>
            </a:extLst>
          </p:cNvPr>
          <p:cNvCxnSpPr/>
          <p:nvPr/>
        </p:nvCxnSpPr>
        <p:spPr>
          <a:xfrm>
            <a:off x="3730038" y="6003948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B17B1D2-C207-5F72-03CE-2CEA3D89EFD5}"/>
              </a:ext>
            </a:extLst>
          </p:cNvPr>
          <p:cNvSpPr txBox="1"/>
          <p:nvPr/>
        </p:nvSpPr>
        <p:spPr>
          <a:xfrm>
            <a:off x="5623716" y="357159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14FE1E6-F88D-A44B-CAFD-8AFF9CB384F1}"/>
              </a:ext>
            </a:extLst>
          </p:cNvPr>
          <p:cNvSpPr txBox="1"/>
          <p:nvPr/>
        </p:nvSpPr>
        <p:spPr>
          <a:xfrm>
            <a:off x="3005819" y="42687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A3E7325-6622-FC82-7BA4-893381F3F690}"/>
              </a:ext>
            </a:extLst>
          </p:cNvPr>
          <p:cNvSpPr txBox="1"/>
          <p:nvPr/>
        </p:nvSpPr>
        <p:spPr>
          <a:xfrm>
            <a:off x="3005815" y="46219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534BDDB-F4F1-3433-8C23-2575508F0EFA}"/>
              </a:ext>
            </a:extLst>
          </p:cNvPr>
          <p:cNvSpPr txBox="1"/>
          <p:nvPr/>
        </p:nvSpPr>
        <p:spPr>
          <a:xfrm>
            <a:off x="2987712" y="49751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51F5E15-B188-BF4B-61D2-9F0671713FAC}"/>
              </a:ext>
            </a:extLst>
          </p:cNvPr>
          <p:cNvSpPr txBox="1"/>
          <p:nvPr/>
        </p:nvSpPr>
        <p:spPr>
          <a:xfrm>
            <a:off x="3005815" y="534350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0077DEC-787F-6122-4171-3CCB99E16A90}"/>
              </a:ext>
            </a:extLst>
          </p:cNvPr>
          <p:cNvSpPr txBox="1"/>
          <p:nvPr/>
        </p:nvSpPr>
        <p:spPr>
          <a:xfrm>
            <a:off x="3004543" y="56820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D6BE69B-4A39-3D34-B8A8-11B7EBE1005F}"/>
              </a:ext>
            </a:extLst>
          </p:cNvPr>
          <p:cNvSpPr txBox="1"/>
          <p:nvPr/>
        </p:nvSpPr>
        <p:spPr>
          <a:xfrm>
            <a:off x="4123680" y="499121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ISR_DMA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C710396-FC9E-C235-4D78-542675A36B79}"/>
              </a:ext>
            </a:extLst>
          </p:cNvPr>
          <p:cNvSpPr txBox="1"/>
          <p:nvPr/>
        </p:nvSpPr>
        <p:spPr>
          <a:xfrm>
            <a:off x="4555690" y="343127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7B8A8BE1-3AA4-B3C9-BBA7-E3DF4D6F65A5}"/>
              </a:ext>
            </a:extLst>
          </p:cNvPr>
          <p:cNvCxnSpPr/>
          <p:nvPr/>
        </p:nvCxnSpPr>
        <p:spPr>
          <a:xfrm>
            <a:off x="3730038" y="426877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E5DB7BF-6C55-C0AF-AA24-8E78A9643B8B}"/>
              </a:ext>
            </a:extLst>
          </p:cNvPr>
          <p:cNvSpPr txBox="1"/>
          <p:nvPr/>
        </p:nvSpPr>
        <p:spPr>
          <a:xfrm>
            <a:off x="4547005" y="586232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7A4125D-2485-C905-0215-3CAE8F40B2A4}"/>
              </a:ext>
            </a:extLst>
          </p:cNvPr>
          <p:cNvSpPr txBox="1"/>
          <p:nvPr/>
        </p:nvSpPr>
        <p:spPr>
          <a:xfrm>
            <a:off x="422367" y="25121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040CE6F0-301B-21EA-C559-27F0538B8EB5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7110362" y="3130362"/>
            <a:ext cx="1080168" cy="4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88D032DF-F1DE-D75A-0AA1-40C004B96016}"/>
              </a:ext>
            </a:extLst>
          </p:cNvPr>
          <p:cNvSpPr/>
          <p:nvPr/>
        </p:nvSpPr>
        <p:spPr>
          <a:xfrm>
            <a:off x="8190530" y="2025838"/>
            <a:ext cx="1776330" cy="220904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B87F4FD-EC37-8455-1DB5-6778B7D6AB7D}"/>
              </a:ext>
            </a:extLst>
          </p:cNvPr>
          <p:cNvSpPr txBox="1"/>
          <p:nvPr/>
        </p:nvSpPr>
        <p:spPr>
          <a:xfrm>
            <a:off x="8751836" y="2930306"/>
            <a:ext cx="6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</p:txBody>
      </p: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E49DC83B-8A41-91A9-CFC4-1FDE01823BCE}"/>
              </a:ext>
            </a:extLst>
          </p:cNvPr>
          <p:cNvCxnSpPr/>
          <p:nvPr/>
        </p:nvCxnSpPr>
        <p:spPr>
          <a:xfrm>
            <a:off x="9974757" y="208776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FFB4A4F7-872A-BB38-BA19-5CFAA7BB833D}"/>
              </a:ext>
            </a:extLst>
          </p:cNvPr>
          <p:cNvCxnSpPr/>
          <p:nvPr/>
        </p:nvCxnSpPr>
        <p:spPr>
          <a:xfrm>
            <a:off x="9974757" y="238049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B6224767-FAE4-C778-301A-5EFFAF90B494}"/>
              </a:ext>
            </a:extLst>
          </p:cNvPr>
          <p:cNvCxnSpPr/>
          <p:nvPr/>
        </p:nvCxnSpPr>
        <p:spPr>
          <a:xfrm>
            <a:off x="9974757" y="26687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7FB2F072-69FA-81AC-7010-7F7CE1DBE175}"/>
              </a:ext>
            </a:extLst>
          </p:cNvPr>
          <p:cNvCxnSpPr/>
          <p:nvPr/>
        </p:nvCxnSpPr>
        <p:spPr>
          <a:xfrm>
            <a:off x="9974756" y="2953004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FF6BEEE1-E023-2D7F-4E9A-61358264BA83}"/>
              </a:ext>
            </a:extLst>
          </p:cNvPr>
          <p:cNvCxnSpPr/>
          <p:nvPr/>
        </p:nvCxnSpPr>
        <p:spPr>
          <a:xfrm>
            <a:off x="9974753" y="326258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91AAFBE3-D4A8-CCA2-15A9-E27E03C0CF4A}"/>
              </a:ext>
            </a:extLst>
          </p:cNvPr>
          <p:cNvCxnSpPr/>
          <p:nvPr/>
        </p:nvCxnSpPr>
        <p:spPr>
          <a:xfrm>
            <a:off x="9974753" y="3564361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CDE612FF-F506-4FE3-331F-BB1799385D54}"/>
              </a:ext>
            </a:extLst>
          </p:cNvPr>
          <p:cNvCxnSpPr/>
          <p:nvPr/>
        </p:nvCxnSpPr>
        <p:spPr>
          <a:xfrm>
            <a:off x="9974752" y="387972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F0BB068-45A3-385E-03D0-820418D23EC3}"/>
              </a:ext>
            </a:extLst>
          </p:cNvPr>
          <p:cNvSpPr txBox="1"/>
          <p:nvPr/>
        </p:nvSpPr>
        <p:spPr>
          <a:xfrm>
            <a:off x="11348617" y="1929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C748DDF-D835-017E-4E62-6B75B5DFF820}"/>
              </a:ext>
            </a:extLst>
          </p:cNvPr>
          <p:cNvSpPr txBox="1"/>
          <p:nvPr/>
        </p:nvSpPr>
        <p:spPr>
          <a:xfrm>
            <a:off x="11358257" y="22266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FE180E71-FAE7-022F-A04F-963D5CD488AB}"/>
              </a:ext>
            </a:extLst>
          </p:cNvPr>
          <p:cNvSpPr txBox="1"/>
          <p:nvPr/>
        </p:nvSpPr>
        <p:spPr>
          <a:xfrm>
            <a:off x="11348617" y="25050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F6D0406-127C-4991-2E67-D4FE65E1CCE2}"/>
              </a:ext>
            </a:extLst>
          </p:cNvPr>
          <p:cNvSpPr txBox="1"/>
          <p:nvPr/>
        </p:nvSpPr>
        <p:spPr>
          <a:xfrm>
            <a:off x="11338977" y="27873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7B8BD78-EC78-04B7-4562-D10A0700AACA}"/>
              </a:ext>
            </a:extLst>
          </p:cNvPr>
          <p:cNvSpPr txBox="1"/>
          <p:nvPr/>
        </p:nvSpPr>
        <p:spPr>
          <a:xfrm>
            <a:off x="11348617" y="31086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5B7B1BF-E64C-E4F4-2499-9FD58CDD5CA7}"/>
              </a:ext>
            </a:extLst>
          </p:cNvPr>
          <p:cNvSpPr txBox="1"/>
          <p:nvPr/>
        </p:nvSpPr>
        <p:spPr>
          <a:xfrm>
            <a:off x="11348617" y="34134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86AE6DE-C697-3A70-8051-80A9524011D9}"/>
              </a:ext>
            </a:extLst>
          </p:cNvPr>
          <p:cNvSpPr txBox="1"/>
          <p:nvPr/>
        </p:nvSpPr>
        <p:spPr>
          <a:xfrm>
            <a:off x="11348617" y="37301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B920C950-7BD6-ED95-341F-E60D68AE71DB}"/>
              </a:ext>
            </a:extLst>
          </p:cNvPr>
          <p:cNvCxnSpPr/>
          <p:nvPr/>
        </p:nvCxnSpPr>
        <p:spPr>
          <a:xfrm>
            <a:off x="9984392" y="4171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BCCFA120-04F3-E425-A263-191269AA6B0E}"/>
              </a:ext>
            </a:extLst>
          </p:cNvPr>
          <p:cNvSpPr txBox="1"/>
          <p:nvPr/>
        </p:nvSpPr>
        <p:spPr>
          <a:xfrm>
            <a:off x="11358257" y="40218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1DDAE10-9049-6F73-5C24-0DC831435802}"/>
              </a:ext>
            </a:extLst>
          </p:cNvPr>
          <p:cNvSpPr txBox="1"/>
          <p:nvPr/>
        </p:nvSpPr>
        <p:spPr>
          <a:xfrm>
            <a:off x="10612376" y="469617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</p:txBody>
      </p:sp>
      <p:cxnSp>
        <p:nvCxnSpPr>
          <p:cNvPr id="68" name="Connettore 2 20">
            <a:extLst>
              <a:ext uri="{FF2B5EF4-FFF2-40B4-BE49-F238E27FC236}">
                <a16:creationId xmlns:a16="http://schemas.microsoft.com/office/drawing/2014/main" id="{7B87B1F2-59E6-06BA-49B1-D82A7350B227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10271914" y="669671"/>
            <a:ext cx="340462" cy="20160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AE6994AA-5636-E685-CC89-7DD83594B6E6}"/>
              </a:ext>
            </a:extLst>
          </p:cNvPr>
          <p:cNvSpPr txBox="1"/>
          <p:nvPr/>
        </p:nvSpPr>
        <p:spPr>
          <a:xfrm>
            <a:off x="8484860" y="357159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TR (64 + I)</a:t>
            </a:r>
          </a:p>
        </p:txBody>
      </p:sp>
    </p:spTree>
    <p:extLst>
      <p:ext uri="{BB962C8B-B14F-4D97-AF65-F5344CB8AC3E}">
        <p14:creationId xmlns:p14="http://schemas.microsoft.com/office/powerpoint/2010/main" val="33917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61364C-32DD-5FDB-CA6C-B5505D086E6D}"/>
              </a:ext>
            </a:extLst>
          </p:cNvPr>
          <p:cNvSpPr txBox="1"/>
          <p:nvPr/>
        </p:nvSpPr>
        <p:spPr>
          <a:xfrm>
            <a:off x="543208" y="1086416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HRQ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2AF4CA-0B25-A632-F5FD-A0F29ACFA97E}"/>
              </a:ext>
            </a:extLst>
          </p:cNvPr>
          <p:cNvSpPr txBox="1"/>
          <p:nvPr/>
        </p:nvSpPr>
        <p:spPr>
          <a:xfrm>
            <a:off x="543207" y="1526878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HLDA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75032A-7CE5-C261-B66C-8787DB791C25}"/>
              </a:ext>
            </a:extLst>
          </p:cNvPr>
          <p:cNvSpPr txBox="1"/>
          <p:nvPr/>
        </p:nvSpPr>
        <p:spPr>
          <a:xfrm>
            <a:off x="543207" y="2035060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001A7A-F733-3722-4716-203831C3A17F}"/>
              </a:ext>
            </a:extLst>
          </p:cNvPr>
          <p:cNvSpPr txBox="1"/>
          <p:nvPr/>
        </p:nvSpPr>
        <p:spPr>
          <a:xfrm>
            <a:off x="395508" y="2547937"/>
            <a:ext cx="90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MEMW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1E2EC2-289D-E1DC-6168-EF79514E3D3E}"/>
              </a:ext>
            </a:extLst>
          </p:cNvPr>
          <p:cNvSpPr txBox="1"/>
          <p:nvPr/>
        </p:nvSpPr>
        <p:spPr>
          <a:xfrm>
            <a:off x="461723" y="303961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CE0277-DE71-22D0-FF79-4823FEC6A96C}"/>
              </a:ext>
            </a:extLst>
          </p:cNvPr>
          <p:cNvSpPr txBox="1"/>
          <p:nvPr/>
        </p:nvSpPr>
        <p:spPr>
          <a:xfrm>
            <a:off x="448763" y="3550914"/>
            <a:ext cx="7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0DD31F-D48D-25F0-ED97-F9C150426FC8}"/>
              </a:ext>
            </a:extLst>
          </p:cNvPr>
          <p:cNvSpPr txBox="1"/>
          <p:nvPr/>
        </p:nvSpPr>
        <p:spPr>
          <a:xfrm>
            <a:off x="205053" y="4019744"/>
            <a:ext cx="102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CADDR0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F862D1-72A9-29A9-FDC6-6936E061CB65}"/>
              </a:ext>
            </a:extLst>
          </p:cNvPr>
          <p:cNvSpPr txBox="1"/>
          <p:nvPr/>
        </p:nvSpPr>
        <p:spPr>
          <a:xfrm>
            <a:off x="64021" y="4536934"/>
            <a:ext cx="11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CCOUNT1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0A2CE0A9-4DE4-5CDC-3EC0-DA374D1FED0B}"/>
              </a:ext>
            </a:extLst>
          </p:cNvPr>
          <p:cNvCxnSpPr>
            <a:cxnSpLocks/>
          </p:cNvCxnSpPr>
          <p:nvPr/>
        </p:nvCxnSpPr>
        <p:spPr>
          <a:xfrm>
            <a:off x="1744874" y="2102188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B4EBC8A8-1995-34DB-C38D-4D69D7E9CF4A}"/>
              </a:ext>
            </a:extLst>
          </p:cNvPr>
          <p:cNvCxnSpPr>
            <a:cxnSpLocks/>
          </p:cNvCxnSpPr>
          <p:nvPr/>
        </p:nvCxnSpPr>
        <p:spPr>
          <a:xfrm>
            <a:off x="2139696" y="210218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12F99C7F-D8D9-BB30-0480-1D0806F9C283}"/>
              </a:ext>
            </a:extLst>
          </p:cNvPr>
          <p:cNvCxnSpPr>
            <a:cxnSpLocks/>
          </p:cNvCxnSpPr>
          <p:nvPr/>
        </p:nvCxnSpPr>
        <p:spPr>
          <a:xfrm>
            <a:off x="2139696" y="2351869"/>
            <a:ext cx="1247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A9F912AE-F716-D85E-4E15-C0AB147294F3}"/>
              </a:ext>
            </a:extLst>
          </p:cNvPr>
          <p:cNvCxnSpPr>
            <a:cxnSpLocks/>
          </p:cNvCxnSpPr>
          <p:nvPr/>
        </p:nvCxnSpPr>
        <p:spPr>
          <a:xfrm>
            <a:off x="1201767" y="1329885"/>
            <a:ext cx="4990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2B3E7213-BF4E-FB25-F92B-6A5A23842B86}"/>
              </a:ext>
            </a:extLst>
          </p:cNvPr>
          <p:cNvCxnSpPr>
            <a:cxnSpLocks/>
          </p:cNvCxnSpPr>
          <p:nvPr/>
        </p:nvCxnSpPr>
        <p:spPr>
          <a:xfrm>
            <a:off x="1714409" y="1079544"/>
            <a:ext cx="51344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6C779688-5FC1-2230-4961-2E4661D33A0B}"/>
              </a:ext>
            </a:extLst>
          </p:cNvPr>
          <p:cNvCxnSpPr>
            <a:cxnSpLocks/>
          </p:cNvCxnSpPr>
          <p:nvPr/>
        </p:nvCxnSpPr>
        <p:spPr>
          <a:xfrm>
            <a:off x="1714409" y="107954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F7438752-0756-09C3-A009-71932EBA541C}"/>
              </a:ext>
            </a:extLst>
          </p:cNvPr>
          <p:cNvCxnSpPr>
            <a:cxnSpLocks/>
          </p:cNvCxnSpPr>
          <p:nvPr/>
        </p:nvCxnSpPr>
        <p:spPr>
          <a:xfrm>
            <a:off x="6848856" y="107954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0A4FA977-83B5-9C15-E664-8DB39BD85CE8}"/>
              </a:ext>
            </a:extLst>
          </p:cNvPr>
          <p:cNvCxnSpPr>
            <a:cxnSpLocks/>
          </p:cNvCxnSpPr>
          <p:nvPr/>
        </p:nvCxnSpPr>
        <p:spPr>
          <a:xfrm>
            <a:off x="6848856" y="1329007"/>
            <a:ext cx="6817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F063913-9CD0-9AFE-A287-D2274B655233}"/>
              </a:ext>
            </a:extLst>
          </p:cNvPr>
          <p:cNvSpPr txBox="1"/>
          <p:nvPr/>
        </p:nvSpPr>
        <p:spPr>
          <a:xfrm>
            <a:off x="543207" y="233818"/>
            <a:ext cx="312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Protocollo DMA (DEV to MEM)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98CADDA-A43C-1B5D-391C-8555690BA5AE}"/>
              </a:ext>
            </a:extLst>
          </p:cNvPr>
          <p:cNvSpPr txBox="1"/>
          <p:nvPr/>
        </p:nvSpPr>
        <p:spPr>
          <a:xfrm>
            <a:off x="542645" y="5010937"/>
            <a:ext cx="59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EOP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B31329C-7236-CBCA-281B-7E6215D73697}"/>
              </a:ext>
            </a:extLst>
          </p:cNvPr>
          <p:cNvSpPr txBox="1"/>
          <p:nvPr/>
        </p:nvSpPr>
        <p:spPr>
          <a:xfrm>
            <a:off x="542645" y="5491551"/>
            <a:ext cx="5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</a:t>
            </a:r>
          </a:p>
        </p:txBody>
      </p: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B5E30A51-02D0-9C4A-F3E1-27D73E50FF29}"/>
              </a:ext>
            </a:extLst>
          </p:cNvPr>
          <p:cNvCxnSpPr>
            <a:cxnSpLocks/>
          </p:cNvCxnSpPr>
          <p:nvPr/>
        </p:nvCxnSpPr>
        <p:spPr>
          <a:xfrm>
            <a:off x="6986016" y="5517748"/>
            <a:ext cx="5460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5556470C-C731-DBF2-389C-AC5BBC358C3E}"/>
              </a:ext>
            </a:extLst>
          </p:cNvPr>
          <p:cNvCxnSpPr>
            <a:cxnSpLocks/>
          </p:cNvCxnSpPr>
          <p:nvPr/>
        </p:nvCxnSpPr>
        <p:spPr>
          <a:xfrm>
            <a:off x="6980018" y="551774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F2B610AB-E3F5-A162-31B2-046C853F8ED9}"/>
              </a:ext>
            </a:extLst>
          </p:cNvPr>
          <p:cNvCxnSpPr>
            <a:cxnSpLocks/>
          </p:cNvCxnSpPr>
          <p:nvPr/>
        </p:nvCxnSpPr>
        <p:spPr>
          <a:xfrm>
            <a:off x="1203234" y="5767211"/>
            <a:ext cx="57767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485EC5F3-22FC-22C3-9DA1-25EBF80ED7A1}"/>
              </a:ext>
            </a:extLst>
          </p:cNvPr>
          <p:cNvCxnSpPr/>
          <p:nvPr/>
        </p:nvCxnSpPr>
        <p:spPr>
          <a:xfrm>
            <a:off x="1199580" y="3331983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E5C44CFB-EA7D-3C7C-0CD1-6537FA0BF834}"/>
              </a:ext>
            </a:extLst>
          </p:cNvPr>
          <p:cNvCxnSpPr/>
          <p:nvPr/>
        </p:nvCxnSpPr>
        <p:spPr>
          <a:xfrm>
            <a:off x="1199580" y="3076975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37B91F74-B259-5295-6D67-6788366F8E96}"/>
              </a:ext>
            </a:extLst>
          </p:cNvPr>
          <p:cNvCxnSpPr/>
          <p:nvPr/>
        </p:nvCxnSpPr>
        <p:spPr>
          <a:xfrm>
            <a:off x="2037030" y="3076975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1 65">
            <a:extLst>
              <a:ext uri="{FF2B5EF4-FFF2-40B4-BE49-F238E27FC236}">
                <a16:creationId xmlns:a16="http://schemas.microsoft.com/office/drawing/2014/main" id="{04749E9E-0E72-F518-80B1-CAF9DDF9E611}"/>
              </a:ext>
            </a:extLst>
          </p:cNvPr>
          <p:cNvCxnSpPr>
            <a:cxnSpLocks/>
          </p:cNvCxnSpPr>
          <p:nvPr/>
        </p:nvCxnSpPr>
        <p:spPr>
          <a:xfrm flipV="1">
            <a:off x="2037029" y="3076974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789639F3-AED4-1377-1927-3FCF7B192F5F}"/>
              </a:ext>
            </a:extLst>
          </p:cNvPr>
          <p:cNvCxnSpPr>
            <a:cxnSpLocks/>
          </p:cNvCxnSpPr>
          <p:nvPr/>
        </p:nvCxnSpPr>
        <p:spPr>
          <a:xfrm>
            <a:off x="2372008" y="3331982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0C8B7868-AB50-8FC3-EF65-00CAA8B6A173}"/>
              </a:ext>
            </a:extLst>
          </p:cNvPr>
          <p:cNvCxnSpPr>
            <a:cxnSpLocks/>
          </p:cNvCxnSpPr>
          <p:nvPr/>
        </p:nvCxnSpPr>
        <p:spPr>
          <a:xfrm>
            <a:off x="2372008" y="3076974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ACD263F-4C38-EDA4-3D1A-FA14C33AF37F}"/>
              </a:ext>
            </a:extLst>
          </p:cNvPr>
          <p:cNvSpPr txBox="1"/>
          <p:nvPr/>
        </p:nvSpPr>
        <p:spPr>
          <a:xfrm>
            <a:off x="2817930" y="303961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</a:p>
        </p:txBody>
      </p: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C3E2A125-99A1-F824-341D-744EBEBE39AB}"/>
              </a:ext>
            </a:extLst>
          </p:cNvPr>
          <p:cNvCxnSpPr/>
          <p:nvPr/>
        </p:nvCxnSpPr>
        <p:spPr>
          <a:xfrm>
            <a:off x="3663357" y="3069793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1 96">
            <a:extLst>
              <a:ext uri="{FF2B5EF4-FFF2-40B4-BE49-F238E27FC236}">
                <a16:creationId xmlns:a16="http://schemas.microsoft.com/office/drawing/2014/main" id="{4CC6AC28-1EB5-609A-0CEC-33FF02A2BB32}"/>
              </a:ext>
            </a:extLst>
          </p:cNvPr>
          <p:cNvCxnSpPr>
            <a:cxnSpLocks/>
          </p:cNvCxnSpPr>
          <p:nvPr/>
        </p:nvCxnSpPr>
        <p:spPr>
          <a:xfrm flipV="1">
            <a:off x="3663356" y="3069792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1 97">
            <a:extLst>
              <a:ext uri="{FF2B5EF4-FFF2-40B4-BE49-F238E27FC236}">
                <a16:creationId xmlns:a16="http://schemas.microsoft.com/office/drawing/2014/main" id="{718F0E5A-EF3F-7BBA-8645-9B859F7107F4}"/>
              </a:ext>
            </a:extLst>
          </p:cNvPr>
          <p:cNvCxnSpPr>
            <a:cxnSpLocks/>
          </p:cNvCxnSpPr>
          <p:nvPr/>
        </p:nvCxnSpPr>
        <p:spPr>
          <a:xfrm>
            <a:off x="3998335" y="3325091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1 98">
            <a:extLst>
              <a:ext uri="{FF2B5EF4-FFF2-40B4-BE49-F238E27FC236}">
                <a16:creationId xmlns:a16="http://schemas.microsoft.com/office/drawing/2014/main" id="{8AF0E48F-8FC3-EDDB-61D0-A3BFBA7BF219}"/>
              </a:ext>
            </a:extLst>
          </p:cNvPr>
          <p:cNvCxnSpPr>
            <a:cxnSpLocks/>
          </p:cNvCxnSpPr>
          <p:nvPr/>
        </p:nvCxnSpPr>
        <p:spPr>
          <a:xfrm>
            <a:off x="3998335" y="3070083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1 99">
            <a:extLst>
              <a:ext uri="{FF2B5EF4-FFF2-40B4-BE49-F238E27FC236}">
                <a16:creationId xmlns:a16="http://schemas.microsoft.com/office/drawing/2014/main" id="{1694B735-4F80-2FFD-930E-3CB3CEA2BAEA}"/>
              </a:ext>
            </a:extLst>
          </p:cNvPr>
          <p:cNvCxnSpPr/>
          <p:nvPr/>
        </p:nvCxnSpPr>
        <p:spPr>
          <a:xfrm>
            <a:off x="5289684" y="3062902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1 100">
            <a:extLst>
              <a:ext uri="{FF2B5EF4-FFF2-40B4-BE49-F238E27FC236}">
                <a16:creationId xmlns:a16="http://schemas.microsoft.com/office/drawing/2014/main" id="{5B784E08-EF3C-62D2-5FE0-90467CECF42B}"/>
              </a:ext>
            </a:extLst>
          </p:cNvPr>
          <p:cNvCxnSpPr>
            <a:cxnSpLocks/>
          </p:cNvCxnSpPr>
          <p:nvPr/>
        </p:nvCxnSpPr>
        <p:spPr>
          <a:xfrm flipV="1">
            <a:off x="5289683" y="3062901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F2B8DF2B-36F2-3A90-34DC-EA8A1DB6D099}"/>
              </a:ext>
            </a:extLst>
          </p:cNvPr>
          <p:cNvCxnSpPr>
            <a:cxnSpLocks/>
          </p:cNvCxnSpPr>
          <p:nvPr/>
        </p:nvCxnSpPr>
        <p:spPr>
          <a:xfrm>
            <a:off x="5624662" y="331226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>
            <a:extLst>
              <a:ext uri="{FF2B5EF4-FFF2-40B4-BE49-F238E27FC236}">
                <a16:creationId xmlns:a16="http://schemas.microsoft.com/office/drawing/2014/main" id="{0E576319-F2CB-28A8-0BD2-BBD36127A1AA}"/>
              </a:ext>
            </a:extLst>
          </p:cNvPr>
          <p:cNvCxnSpPr>
            <a:cxnSpLocks/>
          </p:cNvCxnSpPr>
          <p:nvPr/>
        </p:nvCxnSpPr>
        <p:spPr>
          <a:xfrm>
            <a:off x="5624662" y="3057258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1 103">
            <a:extLst>
              <a:ext uri="{FF2B5EF4-FFF2-40B4-BE49-F238E27FC236}">
                <a16:creationId xmlns:a16="http://schemas.microsoft.com/office/drawing/2014/main" id="{529BD21E-DBFE-D9B3-ABD9-CD627F70F3A4}"/>
              </a:ext>
            </a:extLst>
          </p:cNvPr>
          <p:cNvCxnSpPr/>
          <p:nvPr/>
        </p:nvCxnSpPr>
        <p:spPr>
          <a:xfrm>
            <a:off x="6916011" y="3050077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5A6DC545-65AD-EB5F-BC0A-3069160E04AC}"/>
              </a:ext>
            </a:extLst>
          </p:cNvPr>
          <p:cNvCxnSpPr>
            <a:cxnSpLocks/>
          </p:cNvCxnSpPr>
          <p:nvPr/>
        </p:nvCxnSpPr>
        <p:spPr>
          <a:xfrm flipV="1">
            <a:off x="6916010" y="3050076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1 105">
            <a:extLst>
              <a:ext uri="{FF2B5EF4-FFF2-40B4-BE49-F238E27FC236}">
                <a16:creationId xmlns:a16="http://schemas.microsoft.com/office/drawing/2014/main" id="{EE9B4DAA-5FB7-2264-287D-656A5597B954}"/>
              </a:ext>
            </a:extLst>
          </p:cNvPr>
          <p:cNvCxnSpPr>
            <a:cxnSpLocks/>
          </p:cNvCxnSpPr>
          <p:nvPr/>
        </p:nvCxnSpPr>
        <p:spPr>
          <a:xfrm>
            <a:off x="7250989" y="3305084"/>
            <a:ext cx="2796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1 106">
            <a:extLst>
              <a:ext uri="{FF2B5EF4-FFF2-40B4-BE49-F238E27FC236}">
                <a16:creationId xmlns:a16="http://schemas.microsoft.com/office/drawing/2014/main" id="{F5A20668-BA57-5873-295D-0A4BEFE0C25C}"/>
              </a:ext>
            </a:extLst>
          </p:cNvPr>
          <p:cNvCxnSpPr>
            <a:cxnSpLocks/>
          </p:cNvCxnSpPr>
          <p:nvPr/>
        </p:nvCxnSpPr>
        <p:spPr>
          <a:xfrm>
            <a:off x="7250989" y="3050076"/>
            <a:ext cx="2796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0B44A15F-0939-A2FE-042D-DAC0DD8C7432}"/>
              </a:ext>
            </a:extLst>
          </p:cNvPr>
          <p:cNvSpPr txBox="1"/>
          <p:nvPr/>
        </p:nvSpPr>
        <p:spPr>
          <a:xfrm>
            <a:off x="4446492" y="302200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2CC5A684-A64E-C5BB-9D64-A1495DE233EF}"/>
              </a:ext>
            </a:extLst>
          </p:cNvPr>
          <p:cNvSpPr txBox="1"/>
          <p:nvPr/>
        </p:nvSpPr>
        <p:spPr>
          <a:xfrm>
            <a:off x="6047358" y="300339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cxnSp>
        <p:nvCxnSpPr>
          <p:cNvPr id="112" name="Connettore 1 111">
            <a:extLst>
              <a:ext uri="{FF2B5EF4-FFF2-40B4-BE49-F238E27FC236}">
                <a16:creationId xmlns:a16="http://schemas.microsoft.com/office/drawing/2014/main" id="{AECAEB4B-5192-AF19-DCF5-CFD5F3F8D36B}"/>
              </a:ext>
            </a:extLst>
          </p:cNvPr>
          <p:cNvCxnSpPr>
            <a:cxnSpLocks/>
          </p:cNvCxnSpPr>
          <p:nvPr/>
        </p:nvCxnSpPr>
        <p:spPr>
          <a:xfrm flipV="1">
            <a:off x="1212784" y="3844297"/>
            <a:ext cx="12477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>
            <a:extLst>
              <a:ext uri="{FF2B5EF4-FFF2-40B4-BE49-F238E27FC236}">
                <a16:creationId xmlns:a16="http://schemas.microsoft.com/office/drawing/2014/main" id="{6F61745A-74C2-FFCA-E162-BEC47C9B9FF7}"/>
              </a:ext>
            </a:extLst>
          </p:cNvPr>
          <p:cNvCxnSpPr>
            <a:cxnSpLocks/>
          </p:cNvCxnSpPr>
          <p:nvPr/>
        </p:nvCxnSpPr>
        <p:spPr>
          <a:xfrm>
            <a:off x="1212784" y="3589289"/>
            <a:ext cx="12477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6671DE74-05FB-A2C5-93CC-538A514D2CBC}"/>
              </a:ext>
            </a:extLst>
          </p:cNvPr>
          <p:cNvCxnSpPr/>
          <p:nvPr/>
        </p:nvCxnSpPr>
        <p:spPr>
          <a:xfrm>
            <a:off x="2460523" y="358928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>
            <a:extLst>
              <a:ext uri="{FF2B5EF4-FFF2-40B4-BE49-F238E27FC236}">
                <a16:creationId xmlns:a16="http://schemas.microsoft.com/office/drawing/2014/main" id="{3CA063C3-D16D-9AF9-7EF3-53C14BA26363}"/>
              </a:ext>
            </a:extLst>
          </p:cNvPr>
          <p:cNvCxnSpPr>
            <a:cxnSpLocks/>
          </p:cNvCxnSpPr>
          <p:nvPr/>
        </p:nvCxnSpPr>
        <p:spPr>
          <a:xfrm flipV="1">
            <a:off x="2460522" y="3589288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>
            <a:extLst>
              <a:ext uri="{FF2B5EF4-FFF2-40B4-BE49-F238E27FC236}">
                <a16:creationId xmlns:a16="http://schemas.microsoft.com/office/drawing/2014/main" id="{C654F327-4614-D970-FAFD-505AC870EA20}"/>
              </a:ext>
            </a:extLst>
          </p:cNvPr>
          <p:cNvCxnSpPr>
            <a:cxnSpLocks/>
          </p:cNvCxnSpPr>
          <p:nvPr/>
        </p:nvCxnSpPr>
        <p:spPr>
          <a:xfrm>
            <a:off x="2795501" y="384429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1 116">
            <a:extLst>
              <a:ext uri="{FF2B5EF4-FFF2-40B4-BE49-F238E27FC236}">
                <a16:creationId xmlns:a16="http://schemas.microsoft.com/office/drawing/2014/main" id="{14394499-18FB-5DD1-6148-8A05227A37E1}"/>
              </a:ext>
            </a:extLst>
          </p:cNvPr>
          <p:cNvCxnSpPr>
            <a:cxnSpLocks/>
          </p:cNvCxnSpPr>
          <p:nvPr/>
        </p:nvCxnSpPr>
        <p:spPr>
          <a:xfrm>
            <a:off x="2795501" y="3580144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376D0FC-63C5-49CB-3D1B-3E035C7891C8}"/>
              </a:ext>
            </a:extLst>
          </p:cNvPr>
          <p:cNvSpPr txBox="1"/>
          <p:nvPr/>
        </p:nvSpPr>
        <p:spPr>
          <a:xfrm>
            <a:off x="3241423" y="355193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</a:p>
        </p:txBody>
      </p:sp>
      <p:cxnSp>
        <p:nvCxnSpPr>
          <p:cNvPr id="119" name="Connettore 1 118">
            <a:extLst>
              <a:ext uri="{FF2B5EF4-FFF2-40B4-BE49-F238E27FC236}">
                <a16:creationId xmlns:a16="http://schemas.microsoft.com/office/drawing/2014/main" id="{0DF835F6-C449-1752-6952-1B0E3534CE12}"/>
              </a:ext>
            </a:extLst>
          </p:cNvPr>
          <p:cNvCxnSpPr/>
          <p:nvPr/>
        </p:nvCxnSpPr>
        <p:spPr>
          <a:xfrm>
            <a:off x="4086850" y="3582107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CA532BF9-2574-C4D6-EF3E-754079EBC5DF}"/>
              </a:ext>
            </a:extLst>
          </p:cNvPr>
          <p:cNvCxnSpPr>
            <a:cxnSpLocks/>
          </p:cNvCxnSpPr>
          <p:nvPr/>
        </p:nvCxnSpPr>
        <p:spPr>
          <a:xfrm flipV="1">
            <a:off x="4086849" y="3582106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2BF58131-3652-5FAE-6F84-524F9604960F}"/>
              </a:ext>
            </a:extLst>
          </p:cNvPr>
          <p:cNvCxnSpPr>
            <a:cxnSpLocks/>
          </p:cNvCxnSpPr>
          <p:nvPr/>
        </p:nvCxnSpPr>
        <p:spPr>
          <a:xfrm>
            <a:off x="4421828" y="3837405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1 121">
            <a:extLst>
              <a:ext uri="{FF2B5EF4-FFF2-40B4-BE49-F238E27FC236}">
                <a16:creationId xmlns:a16="http://schemas.microsoft.com/office/drawing/2014/main" id="{95DB8C79-DB02-6713-22BA-7B51A688BDB6}"/>
              </a:ext>
            </a:extLst>
          </p:cNvPr>
          <p:cNvCxnSpPr>
            <a:cxnSpLocks/>
          </p:cNvCxnSpPr>
          <p:nvPr/>
        </p:nvCxnSpPr>
        <p:spPr>
          <a:xfrm>
            <a:off x="4421828" y="3573253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C22C2C83-2601-35D1-6BC2-F08EC888AFD2}"/>
              </a:ext>
            </a:extLst>
          </p:cNvPr>
          <p:cNvCxnSpPr/>
          <p:nvPr/>
        </p:nvCxnSpPr>
        <p:spPr>
          <a:xfrm>
            <a:off x="5707734" y="3575216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1 123">
            <a:extLst>
              <a:ext uri="{FF2B5EF4-FFF2-40B4-BE49-F238E27FC236}">
                <a16:creationId xmlns:a16="http://schemas.microsoft.com/office/drawing/2014/main" id="{8DC364BA-3676-867B-3B7D-18E56E91B772}"/>
              </a:ext>
            </a:extLst>
          </p:cNvPr>
          <p:cNvCxnSpPr>
            <a:cxnSpLocks/>
          </p:cNvCxnSpPr>
          <p:nvPr/>
        </p:nvCxnSpPr>
        <p:spPr>
          <a:xfrm flipV="1">
            <a:off x="5713176" y="3575215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A20ABF4D-B922-A6B1-2F70-CF5A86FA9B0B}"/>
              </a:ext>
            </a:extLst>
          </p:cNvPr>
          <p:cNvCxnSpPr>
            <a:cxnSpLocks/>
          </p:cNvCxnSpPr>
          <p:nvPr/>
        </p:nvCxnSpPr>
        <p:spPr>
          <a:xfrm>
            <a:off x="6048155" y="3824580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1FE09A36-1099-D596-E1BA-F169BD034774}"/>
              </a:ext>
            </a:extLst>
          </p:cNvPr>
          <p:cNvCxnSpPr>
            <a:cxnSpLocks/>
          </p:cNvCxnSpPr>
          <p:nvPr/>
        </p:nvCxnSpPr>
        <p:spPr>
          <a:xfrm>
            <a:off x="6048155" y="3569572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1 126">
            <a:extLst>
              <a:ext uri="{FF2B5EF4-FFF2-40B4-BE49-F238E27FC236}">
                <a16:creationId xmlns:a16="http://schemas.microsoft.com/office/drawing/2014/main" id="{73363DFA-10C5-0290-BB76-84F0E203482D}"/>
              </a:ext>
            </a:extLst>
          </p:cNvPr>
          <p:cNvCxnSpPr>
            <a:cxnSpLocks/>
          </p:cNvCxnSpPr>
          <p:nvPr/>
        </p:nvCxnSpPr>
        <p:spPr>
          <a:xfrm>
            <a:off x="7344946" y="3566099"/>
            <a:ext cx="167580" cy="138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1 127">
            <a:extLst>
              <a:ext uri="{FF2B5EF4-FFF2-40B4-BE49-F238E27FC236}">
                <a16:creationId xmlns:a16="http://schemas.microsoft.com/office/drawing/2014/main" id="{D9171D4C-3305-4791-88D7-199609A1004A}"/>
              </a:ext>
            </a:extLst>
          </p:cNvPr>
          <p:cNvCxnSpPr>
            <a:cxnSpLocks/>
          </p:cNvCxnSpPr>
          <p:nvPr/>
        </p:nvCxnSpPr>
        <p:spPr>
          <a:xfrm flipV="1">
            <a:off x="7339503" y="3711917"/>
            <a:ext cx="167580" cy="1183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01ADEE2D-20E5-C4DC-88A4-E207B3DCD761}"/>
              </a:ext>
            </a:extLst>
          </p:cNvPr>
          <p:cNvSpPr txBox="1"/>
          <p:nvPr/>
        </p:nvSpPr>
        <p:spPr>
          <a:xfrm>
            <a:off x="4869985" y="353431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1314135-A4EE-7A0E-8DC7-04AA06EF297B}"/>
              </a:ext>
            </a:extLst>
          </p:cNvPr>
          <p:cNvSpPr txBox="1"/>
          <p:nvPr/>
        </p:nvSpPr>
        <p:spPr>
          <a:xfrm>
            <a:off x="6470851" y="351570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cxnSp>
        <p:nvCxnSpPr>
          <p:cNvPr id="152" name="Connettore 1 151">
            <a:extLst>
              <a:ext uri="{FF2B5EF4-FFF2-40B4-BE49-F238E27FC236}">
                <a16:creationId xmlns:a16="http://schemas.microsoft.com/office/drawing/2014/main" id="{393A2F3F-C26D-F9CB-3E40-7E5E385DFDAD}"/>
              </a:ext>
            </a:extLst>
          </p:cNvPr>
          <p:cNvCxnSpPr>
            <a:cxnSpLocks/>
          </p:cNvCxnSpPr>
          <p:nvPr/>
        </p:nvCxnSpPr>
        <p:spPr>
          <a:xfrm flipV="1">
            <a:off x="1212636" y="4315731"/>
            <a:ext cx="12478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ttore 1 152">
            <a:extLst>
              <a:ext uri="{FF2B5EF4-FFF2-40B4-BE49-F238E27FC236}">
                <a16:creationId xmlns:a16="http://schemas.microsoft.com/office/drawing/2014/main" id="{129A1878-6E1F-F2DE-4F0F-EFDD13857DFF}"/>
              </a:ext>
            </a:extLst>
          </p:cNvPr>
          <p:cNvCxnSpPr>
            <a:cxnSpLocks/>
          </p:cNvCxnSpPr>
          <p:nvPr/>
        </p:nvCxnSpPr>
        <p:spPr>
          <a:xfrm flipV="1">
            <a:off x="1227363" y="4053540"/>
            <a:ext cx="1233159" cy="6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7E8DA012-6309-3E71-0EA1-F139AC880FD5}"/>
              </a:ext>
            </a:extLst>
          </p:cNvPr>
          <p:cNvSpPr txBox="1"/>
          <p:nvPr/>
        </p:nvSpPr>
        <p:spPr>
          <a:xfrm>
            <a:off x="1521777" y="40221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8000</a:t>
            </a:r>
          </a:p>
        </p:txBody>
      </p:sp>
      <p:cxnSp>
        <p:nvCxnSpPr>
          <p:cNvPr id="155" name="Connettore 1 154">
            <a:extLst>
              <a:ext uri="{FF2B5EF4-FFF2-40B4-BE49-F238E27FC236}">
                <a16:creationId xmlns:a16="http://schemas.microsoft.com/office/drawing/2014/main" id="{688E8329-49BA-1F7F-D21F-76974B6B91CC}"/>
              </a:ext>
            </a:extLst>
          </p:cNvPr>
          <p:cNvCxnSpPr/>
          <p:nvPr/>
        </p:nvCxnSpPr>
        <p:spPr>
          <a:xfrm>
            <a:off x="2458200" y="405353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ttore 1 155">
            <a:extLst>
              <a:ext uri="{FF2B5EF4-FFF2-40B4-BE49-F238E27FC236}">
                <a16:creationId xmlns:a16="http://schemas.microsoft.com/office/drawing/2014/main" id="{AA6B4D37-28C3-6F46-8DDC-39A702EB1310}"/>
              </a:ext>
            </a:extLst>
          </p:cNvPr>
          <p:cNvCxnSpPr>
            <a:cxnSpLocks/>
          </p:cNvCxnSpPr>
          <p:nvPr/>
        </p:nvCxnSpPr>
        <p:spPr>
          <a:xfrm flipV="1">
            <a:off x="2461332" y="4048096"/>
            <a:ext cx="334979" cy="2655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1 156">
            <a:extLst>
              <a:ext uri="{FF2B5EF4-FFF2-40B4-BE49-F238E27FC236}">
                <a16:creationId xmlns:a16="http://schemas.microsoft.com/office/drawing/2014/main" id="{2BB26D1A-C80A-1AE9-1060-D39BFAA038B6}"/>
              </a:ext>
            </a:extLst>
          </p:cNvPr>
          <p:cNvCxnSpPr>
            <a:cxnSpLocks/>
          </p:cNvCxnSpPr>
          <p:nvPr/>
        </p:nvCxnSpPr>
        <p:spPr>
          <a:xfrm>
            <a:off x="2790868" y="4308601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1 157">
            <a:extLst>
              <a:ext uri="{FF2B5EF4-FFF2-40B4-BE49-F238E27FC236}">
                <a16:creationId xmlns:a16="http://schemas.microsoft.com/office/drawing/2014/main" id="{970E9A9B-8F80-BD55-2154-AC4274FFFEBB}"/>
              </a:ext>
            </a:extLst>
          </p:cNvPr>
          <p:cNvCxnSpPr>
            <a:cxnSpLocks/>
          </p:cNvCxnSpPr>
          <p:nvPr/>
        </p:nvCxnSpPr>
        <p:spPr>
          <a:xfrm>
            <a:off x="2798621" y="4053539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ttore 1 158">
            <a:extLst>
              <a:ext uri="{FF2B5EF4-FFF2-40B4-BE49-F238E27FC236}">
                <a16:creationId xmlns:a16="http://schemas.microsoft.com/office/drawing/2014/main" id="{E56BA32E-0BDD-5034-4395-2F922DF64512}"/>
              </a:ext>
            </a:extLst>
          </p:cNvPr>
          <p:cNvCxnSpPr>
            <a:cxnSpLocks/>
          </p:cNvCxnSpPr>
          <p:nvPr/>
        </p:nvCxnSpPr>
        <p:spPr>
          <a:xfrm>
            <a:off x="4082217" y="405353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ttore 1 159">
            <a:extLst>
              <a:ext uri="{FF2B5EF4-FFF2-40B4-BE49-F238E27FC236}">
                <a16:creationId xmlns:a16="http://schemas.microsoft.com/office/drawing/2014/main" id="{9940A78A-CA7A-D019-B6E7-F6680D5C7B71}"/>
              </a:ext>
            </a:extLst>
          </p:cNvPr>
          <p:cNvCxnSpPr>
            <a:cxnSpLocks/>
          </p:cNvCxnSpPr>
          <p:nvPr/>
        </p:nvCxnSpPr>
        <p:spPr>
          <a:xfrm flipV="1">
            <a:off x="4086094" y="4053539"/>
            <a:ext cx="331101" cy="261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ttore 1 160">
            <a:extLst>
              <a:ext uri="{FF2B5EF4-FFF2-40B4-BE49-F238E27FC236}">
                <a16:creationId xmlns:a16="http://schemas.microsoft.com/office/drawing/2014/main" id="{6583F91C-8FC7-3B85-8CBF-C1EBE2A5F0DF}"/>
              </a:ext>
            </a:extLst>
          </p:cNvPr>
          <p:cNvCxnSpPr>
            <a:cxnSpLocks/>
          </p:cNvCxnSpPr>
          <p:nvPr/>
        </p:nvCxnSpPr>
        <p:spPr>
          <a:xfrm>
            <a:off x="4417195" y="4308547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ttore 1 161">
            <a:extLst>
              <a:ext uri="{FF2B5EF4-FFF2-40B4-BE49-F238E27FC236}">
                <a16:creationId xmlns:a16="http://schemas.microsoft.com/office/drawing/2014/main" id="{713A4741-C4EC-453B-327F-F4D28A7B9D9C}"/>
              </a:ext>
            </a:extLst>
          </p:cNvPr>
          <p:cNvCxnSpPr>
            <a:cxnSpLocks/>
          </p:cNvCxnSpPr>
          <p:nvPr/>
        </p:nvCxnSpPr>
        <p:spPr>
          <a:xfrm>
            <a:off x="4417195" y="404809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1 162">
            <a:extLst>
              <a:ext uri="{FF2B5EF4-FFF2-40B4-BE49-F238E27FC236}">
                <a16:creationId xmlns:a16="http://schemas.microsoft.com/office/drawing/2014/main" id="{08236085-0BB7-31AC-973B-A53A7D78B9D2}"/>
              </a:ext>
            </a:extLst>
          </p:cNvPr>
          <p:cNvCxnSpPr/>
          <p:nvPr/>
        </p:nvCxnSpPr>
        <p:spPr>
          <a:xfrm>
            <a:off x="5708544" y="4045985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32F6F644-0410-710B-6999-C546E082CDD8}"/>
              </a:ext>
            </a:extLst>
          </p:cNvPr>
          <p:cNvCxnSpPr>
            <a:cxnSpLocks/>
          </p:cNvCxnSpPr>
          <p:nvPr/>
        </p:nvCxnSpPr>
        <p:spPr>
          <a:xfrm flipV="1">
            <a:off x="5708544" y="4056018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ttore 1 164">
            <a:extLst>
              <a:ext uri="{FF2B5EF4-FFF2-40B4-BE49-F238E27FC236}">
                <a16:creationId xmlns:a16="http://schemas.microsoft.com/office/drawing/2014/main" id="{17E2C6D4-DCFA-3641-3B7E-9101EAD4D5CC}"/>
              </a:ext>
            </a:extLst>
          </p:cNvPr>
          <p:cNvCxnSpPr>
            <a:cxnSpLocks/>
          </p:cNvCxnSpPr>
          <p:nvPr/>
        </p:nvCxnSpPr>
        <p:spPr>
          <a:xfrm>
            <a:off x="6043523" y="4300993"/>
            <a:ext cx="14871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1 165">
            <a:extLst>
              <a:ext uri="{FF2B5EF4-FFF2-40B4-BE49-F238E27FC236}">
                <a16:creationId xmlns:a16="http://schemas.microsoft.com/office/drawing/2014/main" id="{616E2D03-015E-AB1B-4E76-D07B7179AAC4}"/>
              </a:ext>
            </a:extLst>
          </p:cNvPr>
          <p:cNvCxnSpPr>
            <a:cxnSpLocks/>
          </p:cNvCxnSpPr>
          <p:nvPr/>
        </p:nvCxnSpPr>
        <p:spPr>
          <a:xfrm flipV="1">
            <a:off x="6043523" y="4048096"/>
            <a:ext cx="1487112" cy="6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74CD917-CB16-B6E1-E93B-F6FA611F0520}"/>
              </a:ext>
            </a:extLst>
          </p:cNvPr>
          <p:cNvSpPr txBox="1"/>
          <p:nvPr/>
        </p:nvSpPr>
        <p:spPr>
          <a:xfrm>
            <a:off x="3112950" y="40026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8001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7742A7B5-0850-A9DF-41D5-EEEF8CC96E73}"/>
              </a:ext>
            </a:extLst>
          </p:cNvPr>
          <p:cNvSpPr txBox="1"/>
          <p:nvPr/>
        </p:nvSpPr>
        <p:spPr>
          <a:xfrm>
            <a:off x="4745135" y="401153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8002</a:t>
            </a:r>
          </a:p>
        </p:txBody>
      </p:sp>
      <p:cxnSp>
        <p:nvCxnSpPr>
          <p:cNvPr id="173" name="Connettore 1 172">
            <a:extLst>
              <a:ext uri="{FF2B5EF4-FFF2-40B4-BE49-F238E27FC236}">
                <a16:creationId xmlns:a16="http://schemas.microsoft.com/office/drawing/2014/main" id="{E1791EAF-3394-399A-4554-D396056D1CEF}"/>
              </a:ext>
            </a:extLst>
          </p:cNvPr>
          <p:cNvCxnSpPr>
            <a:cxnSpLocks/>
          </p:cNvCxnSpPr>
          <p:nvPr/>
        </p:nvCxnSpPr>
        <p:spPr>
          <a:xfrm flipV="1">
            <a:off x="1199580" y="4837597"/>
            <a:ext cx="16653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1 173">
            <a:extLst>
              <a:ext uri="{FF2B5EF4-FFF2-40B4-BE49-F238E27FC236}">
                <a16:creationId xmlns:a16="http://schemas.microsoft.com/office/drawing/2014/main" id="{E789C5F0-A95B-08C2-39F3-A56DF065E6E6}"/>
              </a:ext>
            </a:extLst>
          </p:cNvPr>
          <p:cNvCxnSpPr>
            <a:cxnSpLocks/>
          </p:cNvCxnSpPr>
          <p:nvPr/>
        </p:nvCxnSpPr>
        <p:spPr>
          <a:xfrm>
            <a:off x="1212636" y="4582589"/>
            <a:ext cx="16523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0C53926A-8BEA-1EF8-EE6C-8573F356CE72}"/>
              </a:ext>
            </a:extLst>
          </p:cNvPr>
          <p:cNvSpPr txBox="1"/>
          <p:nvPr/>
        </p:nvSpPr>
        <p:spPr>
          <a:xfrm>
            <a:off x="1667693" y="453845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A06A7AB6-F2BD-BFD6-75BA-7BD58CD3F447}"/>
              </a:ext>
            </a:extLst>
          </p:cNvPr>
          <p:cNvCxnSpPr/>
          <p:nvPr/>
        </p:nvCxnSpPr>
        <p:spPr>
          <a:xfrm>
            <a:off x="2864964" y="4575408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1 176">
            <a:extLst>
              <a:ext uri="{FF2B5EF4-FFF2-40B4-BE49-F238E27FC236}">
                <a16:creationId xmlns:a16="http://schemas.microsoft.com/office/drawing/2014/main" id="{1A6033F6-1A3E-73A5-FDCC-7A3DD6BCCB0A}"/>
              </a:ext>
            </a:extLst>
          </p:cNvPr>
          <p:cNvCxnSpPr>
            <a:cxnSpLocks/>
          </p:cNvCxnSpPr>
          <p:nvPr/>
        </p:nvCxnSpPr>
        <p:spPr>
          <a:xfrm flipV="1">
            <a:off x="2864963" y="4575407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1 177">
            <a:extLst>
              <a:ext uri="{FF2B5EF4-FFF2-40B4-BE49-F238E27FC236}">
                <a16:creationId xmlns:a16="http://schemas.microsoft.com/office/drawing/2014/main" id="{54A00C69-0F1B-1CA8-F652-0A62B8674698}"/>
              </a:ext>
            </a:extLst>
          </p:cNvPr>
          <p:cNvCxnSpPr>
            <a:cxnSpLocks/>
          </p:cNvCxnSpPr>
          <p:nvPr/>
        </p:nvCxnSpPr>
        <p:spPr>
          <a:xfrm>
            <a:off x="3199942" y="483070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1 178">
            <a:extLst>
              <a:ext uri="{FF2B5EF4-FFF2-40B4-BE49-F238E27FC236}">
                <a16:creationId xmlns:a16="http://schemas.microsoft.com/office/drawing/2014/main" id="{F7AE91B1-4EF2-16E2-640E-98B0F0A0BE9B}"/>
              </a:ext>
            </a:extLst>
          </p:cNvPr>
          <p:cNvCxnSpPr>
            <a:cxnSpLocks/>
          </p:cNvCxnSpPr>
          <p:nvPr/>
        </p:nvCxnSpPr>
        <p:spPr>
          <a:xfrm>
            <a:off x="3199942" y="4575698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1 179">
            <a:extLst>
              <a:ext uri="{FF2B5EF4-FFF2-40B4-BE49-F238E27FC236}">
                <a16:creationId xmlns:a16="http://schemas.microsoft.com/office/drawing/2014/main" id="{77C5747C-3409-D72A-EADD-60C1D96DCF2F}"/>
              </a:ext>
            </a:extLst>
          </p:cNvPr>
          <p:cNvCxnSpPr/>
          <p:nvPr/>
        </p:nvCxnSpPr>
        <p:spPr>
          <a:xfrm>
            <a:off x="4491291" y="4573960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1 180">
            <a:extLst>
              <a:ext uri="{FF2B5EF4-FFF2-40B4-BE49-F238E27FC236}">
                <a16:creationId xmlns:a16="http://schemas.microsoft.com/office/drawing/2014/main" id="{91749AAB-B105-23CC-357F-B5F532340C35}"/>
              </a:ext>
            </a:extLst>
          </p:cNvPr>
          <p:cNvCxnSpPr>
            <a:cxnSpLocks/>
          </p:cNvCxnSpPr>
          <p:nvPr/>
        </p:nvCxnSpPr>
        <p:spPr>
          <a:xfrm flipV="1">
            <a:off x="4491290" y="4563453"/>
            <a:ext cx="320206" cy="2709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1 181">
            <a:extLst>
              <a:ext uri="{FF2B5EF4-FFF2-40B4-BE49-F238E27FC236}">
                <a16:creationId xmlns:a16="http://schemas.microsoft.com/office/drawing/2014/main" id="{80903BC2-5609-8AF4-2D5B-121F3F011F40}"/>
              </a:ext>
            </a:extLst>
          </p:cNvPr>
          <p:cNvCxnSpPr>
            <a:cxnSpLocks/>
          </p:cNvCxnSpPr>
          <p:nvPr/>
        </p:nvCxnSpPr>
        <p:spPr>
          <a:xfrm>
            <a:off x="4826268" y="4823525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ttore 1 182">
            <a:extLst>
              <a:ext uri="{FF2B5EF4-FFF2-40B4-BE49-F238E27FC236}">
                <a16:creationId xmlns:a16="http://schemas.microsoft.com/office/drawing/2014/main" id="{AA4C65AC-CC44-A169-D54A-F7B37680BDB4}"/>
              </a:ext>
            </a:extLst>
          </p:cNvPr>
          <p:cNvCxnSpPr>
            <a:cxnSpLocks/>
          </p:cNvCxnSpPr>
          <p:nvPr/>
        </p:nvCxnSpPr>
        <p:spPr>
          <a:xfrm>
            <a:off x="4811497" y="456851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1 183">
            <a:extLst>
              <a:ext uri="{FF2B5EF4-FFF2-40B4-BE49-F238E27FC236}">
                <a16:creationId xmlns:a16="http://schemas.microsoft.com/office/drawing/2014/main" id="{1FF1D0CA-0292-14EE-C8EB-3ACA10F20190}"/>
              </a:ext>
            </a:extLst>
          </p:cNvPr>
          <p:cNvCxnSpPr>
            <a:cxnSpLocks/>
          </p:cNvCxnSpPr>
          <p:nvPr/>
        </p:nvCxnSpPr>
        <p:spPr>
          <a:xfrm>
            <a:off x="6102846" y="4568516"/>
            <a:ext cx="349750" cy="252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1 184">
            <a:extLst>
              <a:ext uri="{FF2B5EF4-FFF2-40B4-BE49-F238E27FC236}">
                <a16:creationId xmlns:a16="http://schemas.microsoft.com/office/drawing/2014/main" id="{D2871C43-3DE6-8316-DE18-323D0DC5FE5B}"/>
              </a:ext>
            </a:extLst>
          </p:cNvPr>
          <p:cNvCxnSpPr>
            <a:cxnSpLocks/>
          </p:cNvCxnSpPr>
          <p:nvPr/>
        </p:nvCxnSpPr>
        <p:spPr>
          <a:xfrm flipV="1">
            <a:off x="6117617" y="4559103"/>
            <a:ext cx="334979" cy="258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ttore 1 185">
            <a:extLst>
              <a:ext uri="{FF2B5EF4-FFF2-40B4-BE49-F238E27FC236}">
                <a16:creationId xmlns:a16="http://schemas.microsoft.com/office/drawing/2014/main" id="{72738ED7-B7B0-BE85-DE2E-D7C0B66897BA}"/>
              </a:ext>
            </a:extLst>
          </p:cNvPr>
          <p:cNvCxnSpPr>
            <a:cxnSpLocks/>
          </p:cNvCxnSpPr>
          <p:nvPr/>
        </p:nvCxnSpPr>
        <p:spPr>
          <a:xfrm flipV="1">
            <a:off x="6452596" y="4812011"/>
            <a:ext cx="1054487" cy="25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1 186">
            <a:extLst>
              <a:ext uri="{FF2B5EF4-FFF2-40B4-BE49-F238E27FC236}">
                <a16:creationId xmlns:a16="http://schemas.microsoft.com/office/drawing/2014/main" id="{89854314-6F66-1EED-55C9-B7B982529C6A}"/>
              </a:ext>
            </a:extLst>
          </p:cNvPr>
          <p:cNvCxnSpPr>
            <a:cxnSpLocks/>
          </p:cNvCxnSpPr>
          <p:nvPr/>
        </p:nvCxnSpPr>
        <p:spPr>
          <a:xfrm flipV="1">
            <a:off x="6452596" y="4555361"/>
            <a:ext cx="10544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85B863A2-93F6-4790-747D-CD714E3C1AD7}"/>
              </a:ext>
            </a:extLst>
          </p:cNvPr>
          <p:cNvSpPr txBox="1"/>
          <p:nvPr/>
        </p:nvSpPr>
        <p:spPr>
          <a:xfrm>
            <a:off x="3680364" y="45293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BAA2238D-F7AD-B878-7498-36209F23986C}"/>
              </a:ext>
            </a:extLst>
          </p:cNvPr>
          <p:cNvSpPr txBox="1"/>
          <p:nvPr/>
        </p:nvSpPr>
        <p:spPr>
          <a:xfrm>
            <a:off x="5307931" y="45268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90" name="Connettore 1 189">
            <a:extLst>
              <a:ext uri="{FF2B5EF4-FFF2-40B4-BE49-F238E27FC236}">
                <a16:creationId xmlns:a16="http://schemas.microsoft.com/office/drawing/2014/main" id="{4340A62B-6B52-B874-CA6B-296A1C5DBCE3}"/>
              </a:ext>
            </a:extLst>
          </p:cNvPr>
          <p:cNvCxnSpPr>
            <a:cxnSpLocks/>
          </p:cNvCxnSpPr>
          <p:nvPr/>
        </p:nvCxnSpPr>
        <p:spPr>
          <a:xfrm>
            <a:off x="6711696" y="5032006"/>
            <a:ext cx="829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ttore 1 191">
            <a:extLst>
              <a:ext uri="{FF2B5EF4-FFF2-40B4-BE49-F238E27FC236}">
                <a16:creationId xmlns:a16="http://schemas.microsoft.com/office/drawing/2014/main" id="{0DCBA0CB-784A-1AAB-70EE-10DA05F36F1B}"/>
              </a:ext>
            </a:extLst>
          </p:cNvPr>
          <p:cNvCxnSpPr>
            <a:cxnSpLocks/>
          </p:cNvCxnSpPr>
          <p:nvPr/>
        </p:nvCxnSpPr>
        <p:spPr>
          <a:xfrm>
            <a:off x="1212636" y="5281469"/>
            <a:ext cx="54990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ttore 1 202">
            <a:extLst>
              <a:ext uri="{FF2B5EF4-FFF2-40B4-BE49-F238E27FC236}">
                <a16:creationId xmlns:a16="http://schemas.microsoft.com/office/drawing/2014/main" id="{870926B5-31CA-6E09-ACF3-189993ED487B}"/>
              </a:ext>
            </a:extLst>
          </p:cNvPr>
          <p:cNvCxnSpPr>
            <a:cxnSpLocks/>
          </p:cNvCxnSpPr>
          <p:nvPr/>
        </p:nvCxnSpPr>
        <p:spPr>
          <a:xfrm>
            <a:off x="6711696" y="5032006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ttore 1 215">
            <a:extLst>
              <a:ext uri="{FF2B5EF4-FFF2-40B4-BE49-F238E27FC236}">
                <a16:creationId xmlns:a16="http://schemas.microsoft.com/office/drawing/2014/main" id="{7F391F52-9B2B-6186-B3E5-3E06FF82E08F}"/>
              </a:ext>
            </a:extLst>
          </p:cNvPr>
          <p:cNvCxnSpPr>
            <a:cxnSpLocks/>
          </p:cNvCxnSpPr>
          <p:nvPr/>
        </p:nvCxnSpPr>
        <p:spPr>
          <a:xfrm>
            <a:off x="1201767" y="1777219"/>
            <a:ext cx="7503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ttore 1 216">
            <a:extLst>
              <a:ext uri="{FF2B5EF4-FFF2-40B4-BE49-F238E27FC236}">
                <a16:creationId xmlns:a16="http://schemas.microsoft.com/office/drawing/2014/main" id="{A4EABB9F-C177-9C62-8088-F53B8EB93A7F}"/>
              </a:ext>
            </a:extLst>
          </p:cNvPr>
          <p:cNvCxnSpPr>
            <a:cxnSpLocks/>
          </p:cNvCxnSpPr>
          <p:nvPr/>
        </p:nvCxnSpPr>
        <p:spPr>
          <a:xfrm>
            <a:off x="1952153" y="1526878"/>
            <a:ext cx="4593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nettore 1 217">
            <a:extLst>
              <a:ext uri="{FF2B5EF4-FFF2-40B4-BE49-F238E27FC236}">
                <a16:creationId xmlns:a16="http://schemas.microsoft.com/office/drawing/2014/main" id="{472F8FF3-F245-24B1-C9C8-CE3D776FCA16}"/>
              </a:ext>
            </a:extLst>
          </p:cNvPr>
          <p:cNvCxnSpPr>
            <a:cxnSpLocks/>
          </p:cNvCxnSpPr>
          <p:nvPr/>
        </p:nvCxnSpPr>
        <p:spPr>
          <a:xfrm>
            <a:off x="1952153" y="152687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ttore 1 218">
            <a:extLst>
              <a:ext uri="{FF2B5EF4-FFF2-40B4-BE49-F238E27FC236}">
                <a16:creationId xmlns:a16="http://schemas.microsoft.com/office/drawing/2014/main" id="{B20C46C5-FA52-132C-6192-2D88A4AB0748}"/>
              </a:ext>
            </a:extLst>
          </p:cNvPr>
          <p:cNvCxnSpPr>
            <a:cxnSpLocks/>
          </p:cNvCxnSpPr>
          <p:nvPr/>
        </p:nvCxnSpPr>
        <p:spPr>
          <a:xfrm>
            <a:off x="6545649" y="152687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1 219">
            <a:extLst>
              <a:ext uri="{FF2B5EF4-FFF2-40B4-BE49-F238E27FC236}">
                <a16:creationId xmlns:a16="http://schemas.microsoft.com/office/drawing/2014/main" id="{BD56A97B-DEB3-3E95-3167-F0CE1F8D9974}"/>
              </a:ext>
            </a:extLst>
          </p:cNvPr>
          <p:cNvCxnSpPr>
            <a:cxnSpLocks/>
          </p:cNvCxnSpPr>
          <p:nvPr/>
        </p:nvCxnSpPr>
        <p:spPr>
          <a:xfrm>
            <a:off x="6545649" y="1776341"/>
            <a:ext cx="9849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ttore 1 227">
            <a:extLst>
              <a:ext uri="{FF2B5EF4-FFF2-40B4-BE49-F238E27FC236}">
                <a16:creationId xmlns:a16="http://schemas.microsoft.com/office/drawing/2014/main" id="{4BC573C8-D795-0F83-4B6F-CBC4E5D273CD}"/>
              </a:ext>
            </a:extLst>
          </p:cNvPr>
          <p:cNvCxnSpPr>
            <a:cxnSpLocks/>
          </p:cNvCxnSpPr>
          <p:nvPr/>
        </p:nvCxnSpPr>
        <p:spPr>
          <a:xfrm>
            <a:off x="1744874" y="210218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onnettore 1 228">
            <a:extLst>
              <a:ext uri="{FF2B5EF4-FFF2-40B4-BE49-F238E27FC236}">
                <a16:creationId xmlns:a16="http://schemas.microsoft.com/office/drawing/2014/main" id="{50A6C388-C5E4-B0F9-57C5-54D08C9A0FE4}"/>
              </a:ext>
            </a:extLst>
          </p:cNvPr>
          <p:cNvCxnSpPr>
            <a:cxnSpLocks/>
          </p:cNvCxnSpPr>
          <p:nvPr/>
        </p:nvCxnSpPr>
        <p:spPr>
          <a:xfrm flipH="1">
            <a:off x="1240324" y="2351869"/>
            <a:ext cx="504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nettore 1 236">
            <a:extLst>
              <a:ext uri="{FF2B5EF4-FFF2-40B4-BE49-F238E27FC236}">
                <a16:creationId xmlns:a16="http://schemas.microsoft.com/office/drawing/2014/main" id="{4319F844-0D7F-4DA0-BA71-46235628F76D}"/>
              </a:ext>
            </a:extLst>
          </p:cNvPr>
          <p:cNvCxnSpPr>
            <a:cxnSpLocks/>
          </p:cNvCxnSpPr>
          <p:nvPr/>
        </p:nvCxnSpPr>
        <p:spPr>
          <a:xfrm>
            <a:off x="3387405" y="2101970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ttore 1 237">
            <a:extLst>
              <a:ext uri="{FF2B5EF4-FFF2-40B4-BE49-F238E27FC236}">
                <a16:creationId xmlns:a16="http://schemas.microsoft.com/office/drawing/2014/main" id="{1D4CDD90-E312-3E83-1EA6-4B1A244C01A5}"/>
              </a:ext>
            </a:extLst>
          </p:cNvPr>
          <p:cNvCxnSpPr>
            <a:cxnSpLocks/>
          </p:cNvCxnSpPr>
          <p:nvPr/>
        </p:nvCxnSpPr>
        <p:spPr>
          <a:xfrm>
            <a:off x="3782227" y="210197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ttore 1 238">
            <a:extLst>
              <a:ext uri="{FF2B5EF4-FFF2-40B4-BE49-F238E27FC236}">
                <a16:creationId xmlns:a16="http://schemas.microsoft.com/office/drawing/2014/main" id="{D522AACE-F8E9-EFFC-32E3-C85F4CE7602F}"/>
              </a:ext>
            </a:extLst>
          </p:cNvPr>
          <p:cNvCxnSpPr>
            <a:cxnSpLocks/>
          </p:cNvCxnSpPr>
          <p:nvPr/>
        </p:nvCxnSpPr>
        <p:spPr>
          <a:xfrm>
            <a:off x="3387405" y="210197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ttore 1 240">
            <a:extLst>
              <a:ext uri="{FF2B5EF4-FFF2-40B4-BE49-F238E27FC236}">
                <a16:creationId xmlns:a16="http://schemas.microsoft.com/office/drawing/2014/main" id="{565A3689-DE44-A852-9E2A-3C71ECF52D53}"/>
              </a:ext>
            </a:extLst>
          </p:cNvPr>
          <p:cNvCxnSpPr>
            <a:cxnSpLocks/>
          </p:cNvCxnSpPr>
          <p:nvPr/>
        </p:nvCxnSpPr>
        <p:spPr>
          <a:xfrm>
            <a:off x="4957994" y="2101752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ttore 1 241">
            <a:extLst>
              <a:ext uri="{FF2B5EF4-FFF2-40B4-BE49-F238E27FC236}">
                <a16:creationId xmlns:a16="http://schemas.microsoft.com/office/drawing/2014/main" id="{95FB2786-6F9A-292A-6EFB-5D8ACC5F9EE4}"/>
              </a:ext>
            </a:extLst>
          </p:cNvPr>
          <p:cNvCxnSpPr>
            <a:cxnSpLocks/>
          </p:cNvCxnSpPr>
          <p:nvPr/>
        </p:nvCxnSpPr>
        <p:spPr>
          <a:xfrm>
            <a:off x="5352816" y="210175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ttore 1 242">
            <a:extLst>
              <a:ext uri="{FF2B5EF4-FFF2-40B4-BE49-F238E27FC236}">
                <a16:creationId xmlns:a16="http://schemas.microsoft.com/office/drawing/2014/main" id="{1E5666BF-9438-C61F-C9F1-375180F88078}"/>
              </a:ext>
            </a:extLst>
          </p:cNvPr>
          <p:cNvCxnSpPr>
            <a:cxnSpLocks/>
          </p:cNvCxnSpPr>
          <p:nvPr/>
        </p:nvCxnSpPr>
        <p:spPr>
          <a:xfrm>
            <a:off x="4957994" y="210175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ttore 1 243">
            <a:extLst>
              <a:ext uri="{FF2B5EF4-FFF2-40B4-BE49-F238E27FC236}">
                <a16:creationId xmlns:a16="http://schemas.microsoft.com/office/drawing/2014/main" id="{E7FA71F4-C4BB-BA6F-24A0-66A8C6BDDE8C}"/>
              </a:ext>
            </a:extLst>
          </p:cNvPr>
          <p:cNvCxnSpPr>
            <a:cxnSpLocks/>
          </p:cNvCxnSpPr>
          <p:nvPr/>
        </p:nvCxnSpPr>
        <p:spPr>
          <a:xfrm>
            <a:off x="3782227" y="2351434"/>
            <a:ext cx="11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ttore 1 246">
            <a:extLst>
              <a:ext uri="{FF2B5EF4-FFF2-40B4-BE49-F238E27FC236}">
                <a16:creationId xmlns:a16="http://schemas.microsoft.com/office/drawing/2014/main" id="{A648EC38-5996-2711-43DD-434F5EFD72B7}"/>
              </a:ext>
            </a:extLst>
          </p:cNvPr>
          <p:cNvCxnSpPr>
            <a:cxnSpLocks/>
          </p:cNvCxnSpPr>
          <p:nvPr/>
        </p:nvCxnSpPr>
        <p:spPr>
          <a:xfrm>
            <a:off x="5352816" y="2351434"/>
            <a:ext cx="21778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nettore 1 248">
            <a:extLst>
              <a:ext uri="{FF2B5EF4-FFF2-40B4-BE49-F238E27FC236}">
                <a16:creationId xmlns:a16="http://schemas.microsoft.com/office/drawing/2014/main" id="{B4056EE1-0A60-BC42-76CE-1D1F6A2D28D6}"/>
              </a:ext>
            </a:extLst>
          </p:cNvPr>
          <p:cNvCxnSpPr>
            <a:cxnSpLocks/>
          </p:cNvCxnSpPr>
          <p:nvPr/>
        </p:nvCxnSpPr>
        <p:spPr>
          <a:xfrm>
            <a:off x="2644678" y="2566078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ttore 1 249">
            <a:extLst>
              <a:ext uri="{FF2B5EF4-FFF2-40B4-BE49-F238E27FC236}">
                <a16:creationId xmlns:a16="http://schemas.microsoft.com/office/drawing/2014/main" id="{968BBAF7-240D-4E76-7DC1-5EF88B13B497}"/>
              </a:ext>
            </a:extLst>
          </p:cNvPr>
          <p:cNvCxnSpPr>
            <a:cxnSpLocks/>
          </p:cNvCxnSpPr>
          <p:nvPr/>
        </p:nvCxnSpPr>
        <p:spPr>
          <a:xfrm>
            <a:off x="3039500" y="256607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nettore 1 250">
            <a:extLst>
              <a:ext uri="{FF2B5EF4-FFF2-40B4-BE49-F238E27FC236}">
                <a16:creationId xmlns:a16="http://schemas.microsoft.com/office/drawing/2014/main" id="{47784289-77EF-B87B-DE76-0CC91D2C2FFB}"/>
              </a:ext>
            </a:extLst>
          </p:cNvPr>
          <p:cNvCxnSpPr>
            <a:cxnSpLocks/>
          </p:cNvCxnSpPr>
          <p:nvPr/>
        </p:nvCxnSpPr>
        <p:spPr>
          <a:xfrm>
            <a:off x="3039500" y="2815759"/>
            <a:ext cx="1247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nettore 1 251">
            <a:extLst>
              <a:ext uri="{FF2B5EF4-FFF2-40B4-BE49-F238E27FC236}">
                <a16:creationId xmlns:a16="http://schemas.microsoft.com/office/drawing/2014/main" id="{BAF27B0C-749B-BF2E-AD66-C572FE132749}"/>
              </a:ext>
            </a:extLst>
          </p:cNvPr>
          <p:cNvCxnSpPr>
            <a:cxnSpLocks/>
          </p:cNvCxnSpPr>
          <p:nvPr/>
        </p:nvCxnSpPr>
        <p:spPr>
          <a:xfrm>
            <a:off x="2644678" y="256607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ttore 1 252">
            <a:extLst>
              <a:ext uri="{FF2B5EF4-FFF2-40B4-BE49-F238E27FC236}">
                <a16:creationId xmlns:a16="http://schemas.microsoft.com/office/drawing/2014/main" id="{485C2DF1-F327-E411-81B6-8F02369B8713}"/>
              </a:ext>
            </a:extLst>
          </p:cNvPr>
          <p:cNvCxnSpPr>
            <a:cxnSpLocks/>
          </p:cNvCxnSpPr>
          <p:nvPr/>
        </p:nvCxnSpPr>
        <p:spPr>
          <a:xfrm flipH="1">
            <a:off x="1240324" y="2815759"/>
            <a:ext cx="14043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nettore 1 253">
            <a:extLst>
              <a:ext uri="{FF2B5EF4-FFF2-40B4-BE49-F238E27FC236}">
                <a16:creationId xmlns:a16="http://schemas.microsoft.com/office/drawing/2014/main" id="{1CE4AB8F-418D-570B-B1F9-5FA36544F7C6}"/>
              </a:ext>
            </a:extLst>
          </p:cNvPr>
          <p:cNvCxnSpPr>
            <a:cxnSpLocks/>
          </p:cNvCxnSpPr>
          <p:nvPr/>
        </p:nvCxnSpPr>
        <p:spPr>
          <a:xfrm>
            <a:off x="4287209" y="2565860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nettore 1 254">
            <a:extLst>
              <a:ext uri="{FF2B5EF4-FFF2-40B4-BE49-F238E27FC236}">
                <a16:creationId xmlns:a16="http://schemas.microsoft.com/office/drawing/2014/main" id="{15781E4A-D04D-254E-AD9F-42B43E4996DC}"/>
              </a:ext>
            </a:extLst>
          </p:cNvPr>
          <p:cNvCxnSpPr>
            <a:cxnSpLocks/>
          </p:cNvCxnSpPr>
          <p:nvPr/>
        </p:nvCxnSpPr>
        <p:spPr>
          <a:xfrm>
            <a:off x="4682031" y="256586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nettore 1 255">
            <a:extLst>
              <a:ext uri="{FF2B5EF4-FFF2-40B4-BE49-F238E27FC236}">
                <a16:creationId xmlns:a16="http://schemas.microsoft.com/office/drawing/2014/main" id="{D7B9ED18-A1FA-5A2B-EDC0-7F9D7FCB0CE5}"/>
              </a:ext>
            </a:extLst>
          </p:cNvPr>
          <p:cNvCxnSpPr>
            <a:cxnSpLocks/>
          </p:cNvCxnSpPr>
          <p:nvPr/>
        </p:nvCxnSpPr>
        <p:spPr>
          <a:xfrm>
            <a:off x="4287209" y="256586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ttore 1 256">
            <a:extLst>
              <a:ext uri="{FF2B5EF4-FFF2-40B4-BE49-F238E27FC236}">
                <a16:creationId xmlns:a16="http://schemas.microsoft.com/office/drawing/2014/main" id="{874B40F6-BE8B-8629-09D8-3B556633D2AD}"/>
              </a:ext>
            </a:extLst>
          </p:cNvPr>
          <p:cNvCxnSpPr>
            <a:cxnSpLocks/>
          </p:cNvCxnSpPr>
          <p:nvPr/>
        </p:nvCxnSpPr>
        <p:spPr>
          <a:xfrm>
            <a:off x="5857798" y="2565642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ttore 1 257">
            <a:extLst>
              <a:ext uri="{FF2B5EF4-FFF2-40B4-BE49-F238E27FC236}">
                <a16:creationId xmlns:a16="http://schemas.microsoft.com/office/drawing/2014/main" id="{8BEE611E-4E17-1C3E-4C13-646743908886}"/>
              </a:ext>
            </a:extLst>
          </p:cNvPr>
          <p:cNvCxnSpPr>
            <a:cxnSpLocks/>
          </p:cNvCxnSpPr>
          <p:nvPr/>
        </p:nvCxnSpPr>
        <p:spPr>
          <a:xfrm>
            <a:off x="6252620" y="256564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nettore 1 258">
            <a:extLst>
              <a:ext uri="{FF2B5EF4-FFF2-40B4-BE49-F238E27FC236}">
                <a16:creationId xmlns:a16="http://schemas.microsoft.com/office/drawing/2014/main" id="{BF008B3F-1288-8B3E-BB20-79F6043276F0}"/>
              </a:ext>
            </a:extLst>
          </p:cNvPr>
          <p:cNvCxnSpPr>
            <a:cxnSpLocks/>
          </p:cNvCxnSpPr>
          <p:nvPr/>
        </p:nvCxnSpPr>
        <p:spPr>
          <a:xfrm>
            <a:off x="5857798" y="256564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ttore 1 259">
            <a:extLst>
              <a:ext uri="{FF2B5EF4-FFF2-40B4-BE49-F238E27FC236}">
                <a16:creationId xmlns:a16="http://schemas.microsoft.com/office/drawing/2014/main" id="{68816987-3ADC-8293-7DC9-3DCF4D8BE45A}"/>
              </a:ext>
            </a:extLst>
          </p:cNvPr>
          <p:cNvCxnSpPr>
            <a:cxnSpLocks/>
          </p:cNvCxnSpPr>
          <p:nvPr/>
        </p:nvCxnSpPr>
        <p:spPr>
          <a:xfrm>
            <a:off x="4682031" y="2815324"/>
            <a:ext cx="11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ttore 1 260">
            <a:extLst>
              <a:ext uri="{FF2B5EF4-FFF2-40B4-BE49-F238E27FC236}">
                <a16:creationId xmlns:a16="http://schemas.microsoft.com/office/drawing/2014/main" id="{F0E2D532-4B40-0DDC-004B-2ECCC4DEE8D6}"/>
              </a:ext>
            </a:extLst>
          </p:cNvPr>
          <p:cNvCxnSpPr>
            <a:cxnSpLocks/>
          </p:cNvCxnSpPr>
          <p:nvPr/>
        </p:nvCxnSpPr>
        <p:spPr>
          <a:xfrm>
            <a:off x="6252620" y="2815324"/>
            <a:ext cx="12544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2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463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GIUSEPPE RICCIO</cp:lastModifiedBy>
  <cp:revision>23</cp:revision>
  <dcterms:created xsi:type="dcterms:W3CDTF">2022-07-07T08:39:01Z</dcterms:created>
  <dcterms:modified xsi:type="dcterms:W3CDTF">2022-07-21T16:33:44Z</dcterms:modified>
</cp:coreProperties>
</file>