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EE8E-744F-4DE5-9DDE-38AEE168901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C37A-024E-40EE-B7FE-1629B72A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AC5A330-3ABE-4A00-95EF-5859D8DB75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" name="Date Placeholder 20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10EBB867-DEC5-47D8-8495-DF27494424D2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21" name="AutoShape 2" descr="data:image/jpeg;base64,/9j/4AAQSkZJRgABAQAAAQABAAD/2wCEAAkGBhAQEBQQERMQFBQVGBUQEhEVFBEQExAVFRUWFBYQGBcXHCYeFxkkGhQVHy8gJCcpLC0sFR4xNTAqNSYrLCkBCQoKDgwOGg8PGiwlHyQ1LTEsNjUvLC8qMCk0LCwsKjEqNCkpLSkqKiwpLCwsNSwxLC8sLDIvLCkpKiwpLCwsKv/AABEIAJ8BPgMBIgACEQEDEQH/xAAbAAEAAQUBAAAAAAAAAAAAAAAABQECAwQGB//EAEUQAAEDAgMEBwMICAUFAQAAAAEAAgMEEQUSIQYxUWEHE0FxgZGhIjKxFBUzQlJywdEXIzVic6LC4VOCkrLSJIOz8PEW/8QAGwEBAAMBAQEBAAAAAAAAAAAAAAMEBQECBgf/xAAxEQACAgECAwUFCQEAAAAAAAAAAQIDEQQhEjFBBRNRYXGBkaGxwRQVIjIzQlLh8NH/2gAMAwEAAhEDEQA/APcUREAREQBERAERUQFVS6JZALpdLJZALpdUslkBcitVboCqIiAIiIAiIgCIiAIiIAiIgCIiAIiIAiIgCIiAIiIAiIgCIiAIiIAiIgKKqIgCIiAIuN282ynpHRwUjGyTPBc7NqI27gbA6kkHyXDHpSxSmlHWtZI3e5joxGeYBba3qq09VXCfA3uaVPZd91Xexxj13Pa0WnhOJsqYI54zdsjQ4cuLTzBuPBbisp5M5pp4YVLKqIcKKqKiAqiIgCIiAIiIAiIgCIiAIiIAiIgCIiAIiIAiIgCIiAIiIAiIgCIiAIsdRUsjYXvcGtaLucTYAcSV5Ttht7JVkwUxdHBudJ7sk3d2tZ6n0UF18KY5kekkk5SeIrm/9zfl9Dscf6RaOlcYw4zS7uris7KeDnbh3ankuSq+kyvk+ijghHZe8rvwHouQgoLbgpOKjJaTwGpte3NYV/aVkvy7FSXaMeJQ08Mt9Xu/dyXx9S/CMQlrK100zg59g24GUaeyLDs3KK2y+lPLT4rqtitlpYyX3Y4E77kHTkVC7ZYDUdY52TS+/M3tJ5qoroSu4uI/Qqrqk+FSWEl5Ep0W7biCF9LI17g13WMLbEta7eLE7s3xXp1BtDTT6Mkbm+w72HeR3+C8E2Ypepq2Z3AZ7x2G4ZuJXok+CvHZfu1Wh94yqaWMxPle05RhdlQbT3yvHrt/aPSUXndFtBU02mYuYN7H62HI7x8F0WEbc0tQQwu6p+7K+wDvuu3H0PJaVGuqu2Tw/BlCDjbvW8/Neq5+3l5nRKiqhV0BFh+VM+0E+Vs4j1QGZFYyUO3G6vQBERAEREAREQBFz2Nbb01LIYiJHvFszWAHLfWxJI1so79J1P8A4NT5M/5KGWori8Ng7JFxv6Tqf/BqfJn/ACVR0m03bFUAdpys0/mXn7TV/IHYotahxGOaJs0bgWOFw7da2+991lCYjt/RREtDnSu4RjMP9RIHkpZWRistg6RFxJ6SCfdpJiON7f0lXM6SmD6SmnaOIs74gKH7XT/IHaIoDD9uKGY2EuQ8JAWep09VixXb2lp5DFaSRw97qw0hvK5Iue5SO6tLOUDpEUdgmPQ1jC+InQ5XNcLOaeYUipFJSWUAiLVqKwtNgB4roNpFofODuA9VVuIHtAtyQG6tHGMbhpIzLM7KNwG9zz9lo7SqPxA9gHjqvLOkbEnSVzY3k5WMaQOz2iS495sB4KDUW91ByLGnrhOTc3iKTb9F4Fm0m0k+IO1uyEG7IQdD+88/WPoPVaFJQEmwGqxRVLea6ugDGsA7TqfyXyGovnN8UjIrVnad+JfhhHp4Lw9X1f8ASNGKgYwXdqfRYq2ssA0br624DVSU8QO4lcfj+JGGoYy1xlu4ccx0IPgoaYO2WD6avSOEHDSxXF08/U9U2WaOqFuF/S6hdr/dd/l+Ku2Z2jpmwuc6RrOTvZO7h2+C5faraWKdzhEXlpsL+6NO2yq01zlNRw9s59uDkY6lfidTz1XL5nK4rPleHA6ggjwXq+F42ySCOQnUtF+/tXm+DbPisl6sb7ZiXHsvbdoslVJJSvdTsk9mMloLfdNu0LUscZYri/xLf2EssYUrpxivXO/yO7xWdsrbW049q4jEYSHFrteHAhZMExHrJg2oqHRssTmJNieBPZ2qKx6pc6eQU8jnRA2jLtTawvrbde6jqrkrOFvpny9/iZ+q02mvcZ0WJT6NZz8N/adPst0gTULhHKXS0+4gm74ebSd4/d8rL1fC8aiq488WfK4XaXNsHA6XC8M2f2bqqlwa85WkEhxbYG1r2Jte116bsNgr6CF7esbKHuLmkDRrRpYHfqdeC3dJqJu3ucrbd8+XT4k11XDVm1pz8V19VjZ/P1OidC5u8H8FYtttfcWI8lqLZM42aD3vD8lIKPoPe8PyW+TbUoCqLTkr/si/MrEa5/LyQEiijhXP5eSyx4h9oeIQG4io1wOoVUB5vjtDPS1k03VSSRynMHsBdl7SDbdY8eAWGkxmKU5Wkhx+qQQfyXpy8/2wYBiUNgBeMk2AFzd+p4rE1ujjFO1M6UUXLjIkvHCySVxBbZrTbXTv9FKK7ZCoMeFVUg3tMpB/7TLLP0tMbZNPoDncOfPNCKXMWQsLjJbe9zjfKePdu7dVM01FHGLMaBz3k953rWwGINgZzu4+J/sFTFsz3RQNOUzPEZdwBIH9XovE5Stnw+w6ZpcXgabGRt+V3fBI8XgdoJG+N2/FdlQbH0ULQ0Qsce17wHudzN/wV1VshRSCzoIxzaMhHi2y0fuqWOe5zJxtRh8Ug9pjT+8ND33Csw7DWwBwaScxvc2uANzfiq4thDsOmYGuLqeU5W5t8buHqO/XgttZt1c6nwSOmz0efT1n3m/F67hcP0efT1n3m/F67hfSaP8ARieQsE9IHG+4rOitgiZospsrFnrffPgsAQF0cDnbh49i806SMJnbOKlzfYH6i4Btltma4ncSSXC3ZYcV6+xgAsFFbS0z5IDGxjH5yGvDm5wGHe7KCLnd3b+xVtVDjrec7b7bljTySliS2ez9HzPDGkjVT9Ji+gUu7o5eL9TKW2NskrDa/EEG4F+SiKbZKtmF2uiYC4sB1GbfqCRfs4dq+ZsoeIue3Fyzs8vpjnk96PTdxdPhknDq916bY5/7JuHGWNF3EBQW0VfHKW5ojcate4FpI4cxdbcuxE0Ugc+RjnNIdrncCRruNlsY+2WqdGHCNoZ7DGNabXcRc3J5BTR7OuhNOMfHLylj/pqPWVVLNTzLo3nC9iIPB8Uijma+ZhewX9hthY9hAOn/ANVuJ1YnmfLHFka43DANBoB3c/Fem0vRLTNAzzTk9uXq2D/aT6qRh6NKBupbK/70jrHysrC7Ns4+PbPLmzJ1Fk9SsX2tryWPqeMiN41uG876jyV8OHl50zO7hYeZXsuObEUhpZGRQxscBnY4D2szRe2Y662t4rhMPodytw7O/nL3FVU6eHKLfq/osDAej5swzyvyjdlaMzj/AJnaDyXZ4bspSU9iyJpcPrv/AFju/XQeCyYLDlapNX69PXXyRJxtLC2Xlt8irabPplBtxAIHmsvze4bsvduW7TR5WjnqVkU54Il8ZabEWVFKTxZmkeIUWgNmg97w/JK2e5yjcN/MqlEbOJ5FYCb6oCizsonHXQd6Ucd3d2qkkBHOoXDge5a6mVH1zLOvxQFKOext2H0KkVDKXY64B5XQFy4HbP8AaUH8I/F675cDtn+0oP4R+L1R1/6DOosVNl4i7CKto3ky/wDiYqqQ6NGg0cgOoMrgRxBZHosns5Zsa8gyBwR16dncR6lWYo8xvgqMpcInh7gN9gWn+n1V1bRPw2YxvBMDyXRSb8v7p58RyutyOVrxdpDhxBuFVnGVNm65HTsMN2mpKgAxysv9hxDHjkQVJgrzGfBIH6lgB4t9n4aLFHgzo9Yp54+5x/AhasO1F+5HMHS9JUDjTxvAJDJA59vqggi/dew8Vzvz/T/bP+l35LYjxHEovdnbKO1sgBuOGo/FbmF7S0jniOspIIXnc/q2GM99xdvfqOait7nVzypYBm6OGlz6qUA5HPaGuta9sxPxHmu3VkMbWtAYGhvYGgAW5WV62aa+7goeBwIiKUEbW++fBYRvWat98+CwjegJdUIVyoQgIqf33d61YqCMPDg0A3JG/Qu3kC9hf8VtVHvu71SL3h3heXFSxlcjqbXIhcWprvd3qLgof1sen12/7gumxKH23LRjhs9p4EH1Xo4daiIgLZBcHuK8+pKO1l6DIbAnkVykUFkBt0UdmrZWOEaLIgJdu4KoVGHQdwVyAoVDqYcdFDoDNTfW+6VhWel+t90rAgKhxG5V6w8T5lZKWEOJBvxWz83t4n0QGl1h4nzKpcnifVb3ze3ifRA1kevb6/2QGuKJ/Aea34W2aAewWUe+reTvtyC2aSqLvZO/sPFAbS4HbP8AaUH8I/F675cDtn+0oP4R+L1R1/6DOosUj0ZH/pJP4zv9kajlhwCQtwarIJBzPFxzZGD6FZPZz4Zt+QZ1ddtFhzw6KWaBw3OaTnb+SgmbHUNQS+iqXMI3hjusDe8XDh5qDw3DIXQsJjaSWgkneVubOxNixSJrBlDmOBA3H2XH4tHkrMdZG+xQnFA2pdjcRj+jmikHB12n1H4rTmpsRh+kpS4cYzm8fZJ+C9LRW59nUy5bDJ5jRYtHKcurXjex2h/us9VSMlaWvFx6g8RzUj0k0TGxxVDQBIJAzONCRlc6x46tHmVqLD1VHcT4UzpIdH+Jv/WUchuYbGMn7B0t3DS33l2K872YNsVPOI356NXoi+g0U3OlNnkIi0auocHWBsrgMdb758FhG9CbqiAmUUbDUuBAvccFdU1LsxANgNNEBiqPfd3qkPvDvCsKIDNiUWoPHTyWg6NbzHl1mE3B9OaxSwFpsfPigN+iqw5oBPtDQ8+a2lBZVVAb2IVQylg1J0PIKNaxZMqywUxceXaUBRsRy5uy9lRSvUjLl7NyjpoC06+B4oDao6gWyneN3NbV1DpdAbtXVC2VviVpIiA2aD3j3fksEjLEjgqNcRqNFmDHSAneR6hAWQS5XA+ak2PBFwVEEIgJlRM98xvxVGSEG4W2aiN3vDXu/JAaSA2WziE8UMZlcx5aN+Rpc4D7RA1somDbSkeP1QLuIIDD5HUqKy6Ff53gEzU4pHBD1s7srdAXEE6k2GgXAV+Jtra7r4weqjZka4i2Y66/zHy5qZxnEflNmuaMg1DD7Vz9oqOLmsGuVoHc0BYes1ytzCHI6VleGtLjuAJ8hdUwiAtwOocfrl7x3AsZ/SVHkvrX/JqYEg/SS2OVrfy+O4LstoaBsGFyws91kWUcTYi5PqV60NMlGU34MHK4V9BH90Kyvp5MzJ4TaWI3b+8OH/vEq2iqWspmuJHssva43js81ZR4/G8AP9h3A+6eYP5rNXEpcUeh06fDekWncMtS10Mg0ddrnMvxFtR4jzUn/wDsqC1/lEf83wsuTcyOQahjx4OWL5pg/wAJnktGPak0sNHMGXajH2Yg+OCAOMbHdZJIQQCRppfssT335LKsdmRj6rR4NC0ZMRdM7qKVpkkdpcDRv71/x3KlbZPUzzg6SexkPWYhNKPdjZkv2Emwt/K5egKH2XwAUcAZoXu9uR32ncByG717VML6XTVd1Wos8hY5IGu3hZEVgGH5Izh6lPkjOHqVmRAYm0zAbgfFVfTtJuQsiIDD8kZw9SnyRnD1KzIgMbKdoNwFc5oOhVyIDXdQsPYR3FW/N7ea2kQGu2iYOy/es4CqiAKhF96qiAwOomHst3KgoWc/NbCIDGyBo3AK00jOHxWZEBh+SM4epWSOMN0AsrkQFj4Wu3gLEaFnPzWwiA1vkDefmsscDW7h4rIiAKBxPYiinJcY8jjqXRnJfnbd6KeReZQjJYkgcYejOL6tRUAcLtKz03RtSNN5HTScnOyj+UX9V1iKFaapb8INeiw+KBuSJjWN4NFr8zxKyyxNe0tcAWuBaQdQQdCFeinwsYBy/wCjihzZsslr3yZzl7uNvFTFZs/SzNDJIY3BoDW6WLQNAARqApBF4VUFySByc/RrRk3YZmfdeCP5gT6rX/RnH2VNR6LtEUb01T/aDkqfo1pAbyOmk5FwaPQX9V0dBhcNO3LDGxg7co1Ped58VtIpIVQh+VAIiKQBERAEREAREQBERAEREAREQBERAEREAREQBERAEREAREQBERAEREAREQBERAEREAREQBERAEREAREQBERAEREAREQBERAEREAREQBERAEREAREQBERAEREAREQBERAEREAREQBERAEREAREQBERAf/2Q=="/>
          <p:cNvSpPr>
            <a:spLocks noChangeAspect="1" noChangeArrowheads="1"/>
          </p:cNvSpPr>
          <p:nvPr/>
        </p:nvSpPr>
        <p:spPr bwMode="auto">
          <a:xfrm>
            <a:off x="63500" y="-7366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80" y="2679359"/>
            <a:ext cx="1191559" cy="154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858721" y="1810198"/>
            <a:ext cx="1833300" cy="1521688"/>
            <a:chOff x="5977977" y="2527050"/>
            <a:chExt cx="3039968" cy="2904244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77" y="2527050"/>
              <a:ext cx="2290499" cy="210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246" y="2925637"/>
              <a:ext cx="2290499" cy="210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7446" y="3324224"/>
              <a:ext cx="2290499" cy="210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AutoShape 5" descr="data:image/jpeg;base64,/9j/4AAQSkZJRgABAQAAAQABAAD/2wCEAAkGBhQQEBIUEhQUFBQWEBQPFhQQFQ8WFBAPFBQVFBUUFBQXHCYeFxkjGhIUHy8gIycpLCwsFh4xNTAqNSYrLCkBCQoKDgwOGg8PGiwkHyQuKTQsKSkpLCwsKSkpLCkpKSwpLCkpLCwsLCwsLC8sLCksLDQsLCkpKSwsKSwpKSwsKf/AABEIAMwAzAMBIgACEQEDEQH/xAAcAAACAgMBAQAAAAAAAAAAAAAABQQGAgMHCAH/xABJEAABAwIDBQMGCgYJBQEAAAABAAIDBBEFITEGEkFRYQdxgRMikaGx0RQjMkJScnOywfAkQ5LC0uEWMzRTVGKCovEXJWOToxX/xAAZAQADAQEBAAAAAAAAAAAAAAAAAwQCAQX/xAArEQACAgEDAwIFBQEAAAAAAAAAAQIRAxIhMQRBURMiQmFxofAyM1KB0SP/2gAMAwEAAhEDEQA/AO4oQhAAhCEACEIQAIS3Fcfiph57s/ottfx5eKoOO9pD3XEfmD/Lr4u19FkyGOUuBc8kY8nRqzE4of6x7W9Cc7dwzSOs29gZ8kF3fZo/E+pchrMakkJzOefis4HmTIHMAf8AKf6CXJO87fB0Gq7TDnutYO/eJ9Nx7Etk7TJuBA/0t9yqhoCVrdhxWlCPgy8kvJaj2nzfSH7LPctsfau9vyg0jq33WVIkw8pXXU195oJBDd7vH5C7oj4OepLydeoe1mJ1t9ni137p96seH7Z001rSbp5Py9ei8xmVzeK3QY3Iw6lZeGIxZZHrBjw4Aggg5gjMEdCsl51wHtIlgIs8jmL5HvGhXUdnO0+KezZbNP0m6eLeHh6AkSxNcDo5U+S8oWEMzXtDmkOacwQbgrNKGghCEACEIQAIQhAAhCEACELGSQNBLiAALknQAIA+ucACSbAC5J0A5lUvaXbtsYLYj3u4n6o4d/sSzbDa4yfFx3DL26nq73fkUivDnuF+RPXkqseHvIky5u0RjUVrpje5N8++6WS4d51unoTnBqO7iBctA1PPL+foT5uBB+Yydz96pWz3JG7WxUIsL6Jzh+H3IAaQAzO4Hyr8DyTiHCk7ocOAYPH2lbnSQqEm2V3/APK6LW/C+itpogo9RC1ou7IfnTmlLca2U6ow4AEmwHM5BVbGImOyY0HiX2zJ/wAvvVwr6XfcXEanK/AcAlUuFl5IaLmxPgE9Y65FerfBRaijS2enV1mwV7hcNNrE34EKv1VMuOIyMyuvZZbaXEnRnIrfUQKDLGkuI9OzpGx3aVJA4AuuOLToe8fiu14DtHFWM3ozZ1rlhOY6jmOq8jtkLTkrlsttY+ne0hxBBGnBJlBS+o1ZNB6bQkGym1bK2MZgSAZj6Q5j3J+pWmnTKk01aBCELh0EIQgAQhCABc/2z2p3iY4z5oOo+e7n3cvTyTzbPHRBFuNPnOGfRnLxz8AVyqep3iXOOQzVGKHxMmzZPhRk4F5AvYudYHiOJPqUqlw47/nkAki54W9yhULSX72YPDjujkrThFDvOaPOA4cbC1yelz7VfGNbs86c72GeC0LbENN8+It+QmrqPcu4fOyPQjQhYxUBjsWnochp3clILi7X0Z27+ix3tBe1Pk0shUyjGRHW/gtYas4zum/5IWZO0dhGnZILEjqYLknmTn0/4TqZ4LDbu9KgvYjE6DMhDUU6WSs3XA2vZwOl9DyViqYknqo1WnZLwRa7Fow3zQXH6Nt3d7ydPC6pFfFcknUkk25k3yVnrI0jrGLiikNUmysVcKVTxqxVcd/5JTLDdwB4uAPpslyQ+MhZDTkm/AZrY7IpzPTBosBYBJsQyHebJTjSOqeuRZNj9qnwSAgkWORC9EbOY+2shDxbeAAcBwPMdCvJ0Dt2xHJdJ7OtrzBK3PLQj6TTqPzxskThqXzKYT0v5HfkLXTziRrXNN2uAcDzBWxRloIQhAAtVTUCNjnu0aC49wW1VTb/ABXycIYDm7zj9Uaev7pWox1OjMpaVZQNpsXM0riTqb93TwFh4JY+nJZlwIJ7h/Oyjh++/wAVYMPgBFiLgix6hegtjzZOzVhsOiteDsAe2/h32yCiRYSDmyzTy4Hr0TDCobu4eabnW5tp4XCo1JxZI09SLCGXBHMWXxtNZp56rONbWqJtotUUyI0LLdWb4rd3sWN1q7OpVya3NWt4W1xWp62hMyJUNSaranU5SarKpgSMR1jUirAn1YUmkhL3Bo1PP0/gtnULJsNLonPGfDhYWF3E58NOqrlQOI71c5GtY91Od5zXt1tbdcQTmRzsFUcQhLHOadQbJY+JhU4lvFtmm1xvk/NvlYePFQcTNha2uXdbO6lwQ70bwQbbwdkM3dAUvrI5Hk3FgOGVr24Hily4OxS1fQhRi4tc9381PwyqMbxmtQisAOIC1HIpLVD9Vno3sx2j8tF5JxzA3m/vD8fSr2vOfZ3jxhlYQdHA259PEXHivRMMoe1rm5hwDgeYIuFLljTvyWYZWq8GaEISRwLkXaHim/O8XyB3B3Ny9u96V1ipm3GOcdGtLvAC64FtJVF0hvrx79T67qjAt2ybqJUkjVQZlWrDRoqrhp0Vpw92X5zVaRC2WSmKlUcG69zr5Hhy4qu01bIx4MpYGkE7rTm0DiOLjz4J/R1TXgFpBHMLTTRlUxzE5Z/CWg2vprrkokUiymBNrcL6a5pOlN7jHJpbEh89wbZjLNad5YR1W7cWBz4FYuluTZaUaMvJZmXLU9y+OetEsyZGIqUzVUyJPVvUupnSmqlVCVCBfWPSeSq3HBwAJFyA69r2sDlyU+rlSWreus3E+R4raRz5DclobZodcjk1oy9Kizs+EyB4Baxp+c2znu4+GQWGG4cKqshhe57WP8pcxkB3msc4WuCNQrp/03i/xFX/AOyP+BQZOqUJuNcFUcMpq0U2rSipC6OezKA/r6r9uL+BYnsspz+uqf2ov4Fh9av4/cyujmu5ymYKJIF189lFN/e1H7UP8CW7Q9m9PT0s8rHzF0cZeA4xbpII1sy9s0qXVX8I+OGUSh4BVbkg716W2HxDy1I3m07vhqPUfUvLdK+zx3rv/ZLX7zHM5sDvFpsfU8ehbybwsbidSOioQhSlgs2lk3aSbqzd/aIb+K8/41NeU967ztgf0OTvZ98Lz5iz/jT3qvp+GRdS90MsOforPQSKn0EisdDMq0iKx9A0mXeyt5Lc63LrnwtZMqSPda0NNgLXsBd3eT7Unp5kwhnQwGdTWbrCQQDlbS+Z4BR4q42tfK5J1u4n6R4qtNrd5xcdSSc9QOA9CmRVSbGCSEyk2yxMqln8KSNtUs/hS7pMWNX1SizVKguqlHlql1IDdPUJXUzonqUuqJ1o6kaqqZKZn3IHMgZa5lSKiZQPLAPaToHAnuBWWMSHOGULYsTpN2+Ym1N9I3e9dGDlzjDqxsmIUjmG4+PHEfMPA5roUbl4fUfuy/OyPR6f9Bvui6xC+pBQBKSbZO/7fVfYn2hOXFItsHfoNT9ifaEPgzLg4RFcP6XPtXa+yGp+OYOYc3/aT+6Fxg/K8V1rsmPx8X1v3XL0a9n9CYv3I7ehCFIWibbBl6OX/Sf97V5yxea0pB529y9L4/Bv0szRqYnW7wLj1heZtr492Vx4E+o5j8CqsD2ZLnjdEmilT6kqQNSB3kBVDC6veHUZH3+K2YlJeQXzAYNdMybq1Hm6Xqo6BDiDN7d3271r7pIvbXRacTxpzX7jDu2ALiLXJPAX0y49VR4n5JxNXiQRkfKEe6/vbob8cltI60N4KlTI6pV6KdSo6lMFtD9tWs/haSNqVn8JXTNDZ1Wo8lSoBqFqfUICiVLUKDNMtckyjSSLhpI+TSKKyMve1o1Jt3dV9kem2GYXu2e75VrgfRvz5myy2b4M8KphFW0jRymNzqSWHVdEhKoEH9upfqy/dV9pV4XU/uy/OyLsD9hLAX2yya1ZbqRY+yPIq/tcf0Ko+yP4KxShVra0/ok/2R/Bcb2Mt7HFLed4rrnZNF8fF9Yn0McVyaDznDvXbeySk+MaeTHu+60feK9Rv2C4L3I6whCFIWmL23BHMWXnLtCwwxyOFvkuLP2SQPVZej1yftYwXz3OAye3f/1DzXfun0p2F70KyraziVFVeTdzGh5+CdOjE4BY4XGWfLkeRSOoj3XELKNWRkRThbtFjqaQRxM4vLrEi9tCdPQiCqvYPAcOgAcPqkew5dy1UGKg7rJWhwvbePDgCR+KKtgbK9oFgHWA6J6YimtmT6eEvvuZgfSs0kdxOfgsmypcxt+F1va/855LaMtE9syzEygtcsw5aM0SjMsTKtO8vl0BRm560ucsisSFw6bcNiD5mB2lybcyBcD1KyuakOCQ3mb0Dnd+VvxVkLFiTO0LGi1bTfVl9ivlDwVGmbaspvqy+wK9YZoF4XUv/rL87IsxfpGjGLLya3RsyWZjU9jbF1Q3JVLa0/o0/wBmVc6tuSpW1x/R5vsyhvY43sciwmEmW3W/rXofsxoNyJ7+jYx4XcfvLiuy2H78gJ0GZPTUr0bsxQeRpY2kWJG+76zs7eGngvTm6gkaxK5WNUIQpykEg21wny9M4gXczzwBqW2s4ei6fr4Qup07ONWqPKW02GeTkPLW/Mc0njXXu0fZTyb3WHmm72fVOrfAn0EclyWeAscQVbF2rRG1WzN0RTSmxJwaAQ14FvlgE7o+bvfmyURFMsNjD5GtOhOfcAT+CdFiZIuVBC0RtDR5pAcAbE5559c1tdhsbiSWAk6nNY071NjW7EUV7E8JMZLmi7OQvdnf06qCArs1ih4rhokYSB54zFhmRxGWq2pBRVwF93Vu8lY2OvVZCNbMmjcRuKSIloxCNwjJYbEZ5cQOCzJ6U2dW59gkdG4Oba45i4zyIKtNFUtlYHDX5zb5tdyKo9NvPaCJX+huR5JnQ4e/e3hNIDa127oy5aZrzn18H2f2/wBGrGx1Us/TKf6kp+6rthTcgqdhODWlEjpJHusW+ebgA2vYcNFdaAWsvMy5FObkh8VSHkLclucxRoZVsfNkl2bsiVoyK57tdOXMe1um6b9cvYrziEu8OiqWMUgcCOYI9OSy2ZbIXZtgHlHxAjIgSO+zbY+s2HpXawvP0ddU0gIgqJWCwbkWaN0GbVDn29xFp/tc3/z/AIVXLqFLsMhljFHo5C4XsJtHiVdXRRmrl8m1wkkJEZHk2m+7bd+dp4k8F3RajLUrHwlqVghCFo2K9ocFFVCWaOHnMdyd7joe9cA2s2dLHOO7YgkOb9Fw1H8+IK9JqrbZ7KCpYZIwDIG2Lf71g4fWHA+9Nxz07PgVkhq3XJ5ntYqXTzFpBBsQbg9U5x/Z8sJLQbXPCxBGoI4EclXxcFVpkrLph1cHtB9I5HiE2gnVFw+vMZ5g6j8QrJS1oIBByOa1YtxLHFKpLHpHFVKXHVLVmNIwnpWSCzhfroR4qBUYCP1Z8HnXuK3NqlprsW8mBYXcb25C3E+5aUn2OOIoLbG3I28Vg5azN7/Fa3TJ1i6FNVF5CTeHyHHPoU/wyoBsllUQ5pB0Kg4dWGJ24T3HmF4nWYNL1x4ZTF7HSqCQJ3TTKkYbiOisFPX5LzzdlmZVWXx9XdJG1iyNWuWBOnnSetes5atKK6tXDgtxNwzVWnhdLI1jBvOc7dAHElMcVxDVdE7KNh9wfC52+e4fFtd8xvPvK3COp0ahDWyzdn2xrcPpxcXleN57uvLuVrQhWpVsWpUCEIXToIWLn2UeWqsgCvbW7HNqA6SIASEec05Nltz5O5FcYx3ZgtLt0EEGzmkWcw8iPx0K7zPXqt49Sx1GZ814Fg9trjofpDoU2GTTs+BU8erdcnBJISw5phhlVYEdb+n/AIVqxjBW3IkAYeEjf6t3fxYe/LqkM2AvjJIGRsQRmD1B4hUpprYmap0yTFVqUysSI7zdVm2pRZyiwtrVAr6/ecANALeJ19iST1e87XLTosROmRdbmGhmaha3VCgGoWDp1rUc0kt86g1Z3sxqMwsXSrCxKXKpKmbSoZ4VimnPTxVnosQuqQyhePOaCeY6c0yoa9eLmxPHKgexeY61ZmsVdgrltdWpADSorkhxHEdVrq69acAwaTEKlsTL2vd7vos966lboEm3SLB2cbHGvn8tKPiI3Xz/AFjxw7gu7xxhoAAsALADgFDwXCY6WFkUQAa0AZceqnK2EdKothFRVAhCFs2CEIQBGmKXVBTd8d1EmpUAV6qcUnq3FWiooUrqcNQBUa0k3VfmidGSYnbvEsI3o3d7DkO8WV6qcJ6JTU4KeS6m1wcaT5KhJXsP9dCWn6cPnN8WHMeBKjuoIJf6uZnLdc7cd6HWVjqMBPJK6nZm+rb94TVma5FPCuwrl2UkGgNuY09Kiu2fkHApkNmnM+QXs+zc9v3Ss/gNSNJ5vF5PtumesvBj0X5FAwF/IrdFszIeB9aY/Bar/ETelvuWLsInf8uWZ3fJJb0Ao9aPg56MvJq/ozuC8jmsH/kc1vtK+sNLHo50p5QtJH7brBbIdlBe+7c8zmfSUzp9niOCw8z7I2sK7shR1b3ZMa2FvTz5CPrEWHgElxfCjCd9ty063uSD1KvVNgZ5Jh/R4SMLXC4IskZLyLc28cao5fBWrc6tWO0uAvopi0g7pza7mOSUeXJUDVOmRtOLpjAF0z2sYLucd0Acyu7bA7KtoYALXkd5z3deSrXZZsGY2ipmb57h5gPzW8+9dTip7KnFClbKsUNKt8m2JbF8DbL6nDgQhCABCEIAEIQgDB0QK1PowVIQgBfJhYKiyYKOSdIQBW5MAHJRn7OjkravlkAU12zQ5LWdmByV23Qvm4OSAKT/AEYHJZDZgcldNwckbg5IAqDNmhyW+PZ4clad1fbIAr8eBDkpUeDgcE2QgCrbV7EMrad0ZsHAXY7iHcFzPs+7L5H1bnVLbRwvtY/rHDTwXdV8DbLLgm7ZlwTdsxjiDQABYAWHcs0IWjQIQhAAhCEAf//Z"/>
          <p:cNvSpPr>
            <a:spLocks noChangeAspect="1" noChangeArrowheads="1"/>
          </p:cNvSpPr>
          <p:nvPr/>
        </p:nvSpPr>
        <p:spPr bwMode="auto">
          <a:xfrm>
            <a:off x="63500" y="-942975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7" descr="data:image/jpeg;base64,/9j/4AAQSkZJRgABAQAAAQABAAD/2wCEAAkGBhQQEBIUEhQUFBQWEBQPFhQQFQ8WFBAPFBQVFBUUFBQXHCYeFxkjGhIUHy8gIycpLCwsFh4xNTAqNSYrLCkBCQoKDgwOGg8PGiwkHyQuKTQsKSkpLCwsKSkpLCkpKSwpLCkpLCwsLCwsLC8sLCksLDQsLCkpKSwsKSwpKSwsKf/AABEIAMwAzAMBIgACEQEDEQH/xAAcAAACAgMBAQAAAAAAAAAAAAAABQQGAgMHCAH/xABJEAABAwIDBQMGCgYJBQEAAAABAAIDBBEFITEGEkFRYQdxgRMikaGx0RQjMkJScnOywfAkQ5LC0uEWMzRTVGKCovEXJWOToxX/xAAZAQADAQEBAAAAAAAAAAAAAAAAAwQCAQX/xAArEQACAgEDAwIFBQEAAAAAAAAAAQIRAxIhMQRBURMiQmFxofAyM1KB0SP/2gAMAwEAAhEDEQA/AO4oQhAAhCEACEIQAIS3Fcfiph57s/ottfx5eKoOO9pD3XEfmD/Lr4u19FkyGOUuBc8kY8nRqzE4of6x7W9Cc7dwzSOs29gZ8kF3fZo/E+pchrMakkJzOefis4HmTIHMAf8AKf6CXJO87fB0Gq7TDnutYO/eJ9Nx7Etk7TJuBA/0t9yqhoCVrdhxWlCPgy8kvJaj2nzfSH7LPctsfau9vyg0jq33WVIkw8pXXU195oJBDd7vH5C7oj4OepLydeoe1mJ1t9ni137p96seH7Z001rSbp5Py9ei8xmVzeK3QY3Iw6lZeGIxZZHrBjw4Aggg5gjMEdCsl51wHtIlgIs8jmL5HvGhXUdnO0+KezZbNP0m6eLeHh6AkSxNcDo5U+S8oWEMzXtDmkOacwQbgrNKGghCEACEIQAIQhAAhCEACELGSQNBLiAALknQAIA+ucACSbAC5J0A5lUvaXbtsYLYj3u4n6o4d/sSzbDa4yfFx3DL26nq73fkUivDnuF+RPXkqseHvIky5u0RjUVrpje5N8++6WS4d51unoTnBqO7iBctA1PPL+foT5uBB+Yydz96pWz3JG7WxUIsL6Jzh+H3IAaQAzO4Hyr8DyTiHCk7ocOAYPH2lbnSQqEm2V3/APK6LW/C+itpogo9RC1ou7IfnTmlLca2U6ow4AEmwHM5BVbGImOyY0HiX2zJ/wAvvVwr6XfcXEanK/AcAlUuFl5IaLmxPgE9Y65FerfBRaijS2enV1mwV7hcNNrE34EKv1VMuOIyMyuvZZbaXEnRnIrfUQKDLGkuI9OzpGx3aVJA4AuuOLToe8fiu14DtHFWM3ozZ1rlhOY6jmOq8jtkLTkrlsttY+ne0hxBBGnBJlBS+o1ZNB6bQkGym1bK2MZgSAZj6Q5j3J+pWmnTKk01aBCELh0EIQgAQhCABc/2z2p3iY4z5oOo+e7n3cvTyTzbPHRBFuNPnOGfRnLxz8AVyqep3iXOOQzVGKHxMmzZPhRk4F5AvYudYHiOJPqUqlw47/nkAki54W9yhULSX72YPDjujkrThFDvOaPOA4cbC1yelz7VfGNbs86c72GeC0LbENN8+It+QmrqPcu4fOyPQjQhYxUBjsWnochp3clILi7X0Z27+ix3tBe1Pk0shUyjGRHW/gtYas4zum/5IWZO0dhGnZILEjqYLknmTn0/4TqZ4LDbu9KgvYjE6DMhDUU6WSs3XA2vZwOl9DyViqYknqo1WnZLwRa7Fow3zQXH6Nt3d7ydPC6pFfFcknUkk25k3yVnrI0jrGLiikNUmysVcKVTxqxVcd/5JTLDdwB4uAPpslyQ+MhZDTkm/AZrY7IpzPTBosBYBJsQyHebJTjSOqeuRZNj9qnwSAgkWORC9EbOY+2shDxbeAAcBwPMdCvJ0Dt2xHJdJ7OtrzBK3PLQj6TTqPzxskThqXzKYT0v5HfkLXTziRrXNN2uAcDzBWxRloIQhAAtVTUCNjnu0aC49wW1VTb/ABXycIYDm7zj9Uaev7pWox1OjMpaVZQNpsXM0riTqb93TwFh4JY+nJZlwIJ7h/Oyjh++/wAVYMPgBFiLgix6hegtjzZOzVhsOiteDsAe2/h32yCiRYSDmyzTy4Hr0TDCobu4eabnW5tp4XCo1JxZI09SLCGXBHMWXxtNZp56rONbWqJtotUUyI0LLdWb4rd3sWN1q7OpVya3NWt4W1xWp62hMyJUNSaranU5SarKpgSMR1jUirAn1YUmkhL3Bo1PP0/gtnULJsNLonPGfDhYWF3E58NOqrlQOI71c5GtY91Od5zXt1tbdcQTmRzsFUcQhLHOadQbJY+JhU4lvFtmm1xvk/NvlYePFQcTNha2uXdbO6lwQ70bwQbbwdkM3dAUvrI5Hk3FgOGVr24Hily4OxS1fQhRi4tc9381PwyqMbxmtQisAOIC1HIpLVD9Vno3sx2j8tF5JxzA3m/vD8fSr2vOfZ3jxhlYQdHA259PEXHivRMMoe1rm5hwDgeYIuFLljTvyWYZWq8GaEISRwLkXaHim/O8XyB3B3Ny9u96V1ipm3GOcdGtLvAC64FtJVF0hvrx79T67qjAt2ybqJUkjVQZlWrDRoqrhp0Vpw92X5zVaRC2WSmKlUcG69zr5Hhy4qu01bIx4MpYGkE7rTm0DiOLjz4J/R1TXgFpBHMLTTRlUxzE5Z/CWg2vprrkokUiymBNrcL6a5pOlN7jHJpbEh89wbZjLNad5YR1W7cWBz4FYuluTZaUaMvJZmXLU9y+OetEsyZGIqUzVUyJPVvUupnSmqlVCVCBfWPSeSq3HBwAJFyA69r2sDlyU+rlSWreus3E+R4raRz5DclobZodcjk1oy9Kizs+EyB4Baxp+c2znu4+GQWGG4cKqshhe57WP8pcxkB3msc4WuCNQrp/03i/xFX/AOyP+BQZOqUJuNcFUcMpq0U2rSipC6OezKA/r6r9uL+BYnsspz+uqf2ov4Fh9av4/cyujmu5ymYKJIF189lFN/e1H7UP8CW7Q9m9PT0s8rHzF0cZeA4xbpII1sy9s0qXVX8I+OGUSh4BVbkg716W2HxDy1I3m07vhqPUfUvLdK+zx3rv/ZLX7zHM5sDvFpsfU8ehbybwsbidSOioQhSlgs2lk3aSbqzd/aIb+K8/41NeU967ztgf0OTvZ98Lz5iz/jT3qvp+GRdS90MsOforPQSKn0EisdDMq0iKx9A0mXeyt5Lc63LrnwtZMqSPda0NNgLXsBd3eT7Unp5kwhnQwGdTWbrCQQDlbS+Z4BR4q42tfK5J1u4n6R4qtNrd5xcdSSc9QOA9CmRVSbGCSEyk2yxMqln8KSNtUs/hS7pMWNX1SizVKguqlHlql1IDdPUJXUzonqUuqJ1o6kaqqZKZn3IHMgZa5lSKiZQPLAPaToHAnuBWWMSHOGULYsTpN2+Ym1N9I3e9dGDlzjDqxsmIUjmG4+PHEfMPA5roUbl4fUfuy/OyPR6f9Bvui6xC+pBQBKSbZO/7fVfYn2hOXFItsHfoNT9ifaEPgzLg4RFcP6XPtXa+yGp+OYOYc3/aT+6Fxg/K8V1rsmPx8X1v3XL0a9n9CYv3I7ehCFIWibbBl6OX/Sf97V5yxea0pB529y9L4/Bv0szRqYnW7wLj1heZtr492Vx4E+o5j8CqsD2ZLnjdEmilT6kqQNSB3kBVDC6veHUZH3+K2YlJeQXzAYNdMybq1Hm6Xqo6BDiDN7d3271r7pIvbXRacTxpzX7jDu2ALiLXJPAX0y49VR4n5JxNXiQRkfKEe6/vbob8cltI60N4KlTI6pV6KdSo6lMFtD9tWs/haSNqVn8JXTNDZ1Wo8lSoBqFqfUICiVLUKDNMtckyjSSLhpI+TSKKyMve1o1Jt3dV9kem2GYXu2e75VrgfRvz5myy2b4M8KphFW0jRymNzqSWHVdEhKoEH9upfqy/dV9pV4XU/uy/OyLsD9hLAX2yya1ZbqRY+yPIq/tcf0Ko+yP4KxShVra0/ok/2R/Bcb2Mt7HFLed4rrnZNF8fF9Yn0McVyaDznDvXbeySk+MaeTHu+60feK9Rv2C4L3I6whCFIWmL23BHMWXnLtCwwxyOFvkuLP2SQPVZej1yftYwXz3OAye3f/1DzXfun0p2F70KyraziVFVeTdzGh5+CdOjE4BY4XGWfLkeRSOoj3XELKNWRkRThbtFjqaQRxM4vLrEi9tCdPQiCqvYPAcOgAcPqkew5dy1UGKg7rJWhwvbePDgCR+KKtgbK9oFgHWA6J6YimtmT6eEvvuZgfSs0kdxOfgsmypcxt+F1va/855LaMtE9syzEygtcsw5aM0SjMsTKtO8vl0BRm560ucsisSFw6bcNiD5mB2lybcyBcD1KyuakOCQ3mb0Dnd+VvxVkLFiTO0LGi1bTfVl9ivlDwVGmbaspvqy+wK9YZoF4XUv/rL87IsxfpGjGLLya3RsyWZjU9jbF1Q3JVLa0/o0/wBmVc6tuSpW1x/R5vsyhvY43sciwmEmW3W/rXofsxoNyJ7+jYx4XcfvLiuy2H78gJ0GZPTUr0bsxQeRpY2kWJG+76zs7eGngvTm6gkaxK5WNUIQpykEg21wny9M4gXczzwBqW2s4ei6fr4Qup07ONWqPKW02GeTkPLW/Mc0njXXu0fZTyb3WHmm72fVOrfAn0EclyWeAscQVbF2rRG1WzN0RTSmxJwaAQ14FvlgE7o+bvfmyURFMsNjD5GtOhOfcAT+CdFiZIuVBC0RtDR5pAcAbE5559c1tdhsbiSWAk6nNY071NjW7EUV7E8JMZLmi7OQvdnf06qCArs1ih4rhokYSB54zFhmRxGWq2pBRVwF93Vu8lY2OvVZCNbMmjcRuKSIloxCNwjJYbEZ5cQOCzJ6U2dW59gkdG4Oba45i4zyIKtNFUtlYHDX5zb5tdyKo9NvPaCJX+huR5JnQ4e/e3hNIDa127oy5aZrzn18H2f2/wBGrGx1Us/TKf6kp+6rthTcgqdhODWlEjpJHusW+ebgA2vYcNFdaAWsvMy5FObkh8VSHkLclucxRoZVsfNkl2bsiVoyK57tdOXMe1um6b9cvYrziEu8OiqWMUgcCOYI9OSy2ZbIXZtgHlHxAjIgSO+zbY+s2HpXawvP0ddU0gIgqJWCwbkWaN0GbVDn29xFp/tc3/z/AIVXLqFLsMhljFHo5C4XsJtHiVdXRRmrl8m1wkkJEZHk2m+7bd+dp4k8F3RajLUrHwlqVghCFo2K9ocFFVCWaOHnMdyd7joe9cA2s2dLHOO7YgkOb9Fw1H8+IK9JqrbZ7KCpYZIwDIG2Lf71g4fWHA+9Nxz07PgVkhq3XJ5ntYqXTzFpBBsQbg9U5x/Z8sJLQbXPCxBGoI4EclXxcFVpkrLph1cHtB9I5HiE2gnVFw+vMZ5g6j8QrJS1oIBByOa1YtxLHFKpLHpHFVKXHVLVmNIwnpWSCzhfroR4qBUYCP1Z8HnXuK3NqlprsW8mBYXcb25C3E+5aUn2OOIoLbG3I28Vg5azN7/Fa3TJ1i6FNVF5CTeHyHHPoU/wyoBsllUQ5pB0Kg4dWGJ24T3HmF4nWYNL1x4ZTF7HSqCQJ3TTKkYbiOisFPX5LzzdlmZVWXx9XdJG1iyNWuWBOnnSetes5atKK6tXDgtxNwzVWnhdLI1jBvOc7dAHElMcVxDVdE7KNh9wfC52+e4fFtd8xvPvK3COp0ahDWyzdn2xrcPpxcXleN57uvLuVrQhWpVsWpUCEIXToIWLn2UeWqsgCvbW7HNqA6SIASEec05Nltz5O5FcYx3ZgtLt0EEGzmkWcw8iPx0K7zPXqt49Sx1GZ814Fg9trjofpDoU2GTTs+BU8erdcnBJISw5phhlVYEdb+n/AIVqxjBW3IkAYeEjf6t3fxYe/LqkM2AvjJIGRsQRmD1B4hUpprYmap0yTFVqUysSI7zdVm2pRZyiwtrVAr6/ecANALeJ19iST1e87XLTosROmRdbmGhmaha3VCgGoWDp1rUc0kt86g1Z3sxqMwsXSrCxKXKpKmbSoZ4VimnPTxVnosQuqQyhePOaCeY6c0yoa9eLmxPHKgexeY61ZmsVdgrltdWpADSorkhxHEdVrq69acAwaTEKlsTL2vd7vos966lboEm3SLB2cbHGvn8tKPiI3Xz/AFjxw7gu7xxhoAAsALADgFDwXCY6WFkUQAa0AZceqnK2EdKothFRVAhCFs2CEIQBGmKXVBTd8d1EmpUAV6qcUnq3FWiooUrqcNQBUa0k3VfmidGSYnbvEsI3o3d7DkO8WV6qcJ6JTU4KeS6m1wcaT5KhJXsP9dCWn6cPnN8WHMeBKjuoIJf6uZnLdc7cd6HWVjqMBPJK6nZm+rb94TVma5FPCuwrl2UkGgNuY09Kiu2fkHApkNmnM+QXs+zc9v3Ss/gNSNJ5vF5PtumesvBj0X5FAwF/IrdFszIeB9aY/Bar/ETelvuWLsInf8uWZ3fJJb0Ao9aPg56MvJq/ozuC8jmsH/kc1vtK+sNLHo50p5QtJH7brBbIdlBe+7c8zmfSUzp9niOCw8z7I2sK7shR1b3ZMa2FvTz5CPrEWHgElxfCjCd9ty063uSD1KvVNgZ5Jh/R4SMLXC4IskZLyLc28cao5fBWrc6tWO0uAvopi0g7pza7mOSUeXJUDVOmRtOLpjAF0z2sYLucd0Acyu7bA7KtoYALXkd5z3deSrXZZsGY2ipmb57h5gPzW8+9dTip7KnFClbKsUNKt8m2JbF8DbL6nDgQhCABCEIAEIQgDB0QK1PowVIQgBfJhYKiyYKOSdIQBW5MAHJRn7OjkravlkAU12zQ5LWdmByV23Qvm4OSAKT/AEYHJZDZgcldNwckbg5IAqDNmhyW+PZ4clad1fbIAr8eBDkpUeDgcE2QgCrbV7EMrad0ZsHAXY7iHcFzPs+7L5H1bnVLbRwvtY/rHDTwXdV8DbLLgm7ZlwTdsxjiDQABYAWHcs0IWjQIQhAAhCEAf//Z"/>
          <p:cNvSpPr>
            <a:spLocks noChangeAspect="1" noChangeArrowheads="1"/>
          </p:cNvSpPr>
          <p:nvPr/>
        </p:nvSpPr>
        <p:spPr bwMode="auto">
          <a:xfrm>
            <a:off x="215900" y="-790575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9" descr="data:image/jpeg;base64,/9j/4AAQSkZJRgABAQAAAQABAAD/2wCEAAkGBhQQEBAQEBIQEBQPFBQQDRUUFBQPEBAQFBQXFBQVFBQXHCYeFxkjGRQUHy8gIykpLCwtFR4xNTAqNSYrLCoBCQoKDgwOGg8PGjUkHyQsLzQ1NTMvLCwsLDUuNSksLSwsKikpLjUwKTQsLC80LDUsLywsNCwsLDEsLCwwLCwsKf/AABEIAOEA4QMBIgACEQEDEQH/xAAcAAABBAMBAAAAAAAAAAAAAAAAAgQFBgEDBwj/xABSEAABAwECBgwKBwcCAwkAAAABAAIDBAURBhIhMUFRBxMWIjJUYXGBkpPRFBU0UlNzkbGysyUzQnJ0gqEjJDViwdLwQ/EXY+Fkg4SUosLD0+L/xAAaAQEAAwEBAQAAAAAAAAAAAAAABAUGAwIB/8QALhEAAgIBAgQEBQQDAAAAAAAAAAECAxEEEgUhMUFRYZGxEzJxgcEiofDxQtHh/9oADAMBAAIRAxEAPwDuKEIQAhYJTU2tF6Rp+7e/4b0A7QmfjaLzj1X9yPG0XnHqv7kA8QmfjaLzj1X9yPG0fnHqv7kA8QmfjaPzj1X9yPG0fnHqv7kA8QmfjaPzj1X9yPGsfnHqv7kA8QmfjWPzj1X9yPGsfnHqv7kA8QmfjWPzj1X9yPGsfnHqv7kA8QmfjWPzj1X9yPG0fnHqv7kA8QmfjaPzj1X9yPG0fnHqv7kA8QmfjaPzj1X9yPG0XnHqv7kA8QmfjaLzj1X9yPG0XnHqv7kA8QmYteLTI1v3r2D2uuTpjwQCCCDlBGUFAKQhCAEIQgBCFornkRSEZwxxHOGlARL6jwh5JyxtN0bfsvuPDcNOXMM12XTkkozcFEWIN43kAA9imWBAZxijHKUQkkIDIeUoOSAlhAKBSgkgJQQGUKPti3oKRgfUStjByMGVz3nUxgvc88gBVEtTZYkc4spKfFF14kn3xI5ImEXdL7+Re4Vym8I4XamqlZslg6WhciqcIaqQXy1kwGqMx0zRfysAf7XFMRUl5yy1Lj/NVVDiea+TL0KRHSTZTz4/p18sW/svyztaFxN7pG5WOnyaqmpY7oufnWmnwprYTvKuo5pC2cdO2hzv1XdcOskv0tHqrjlFnZr0/DO5IXL7J2VahpDaiBk40ug/ZSgaTtbyWuP5mq92JhPT1gO0SAuaL5I3AxzM+9G64gcuY6CVDtpnU9s0WtOqqu+SWff0JMrBKUUkriSBJckl5WSklAYMhSTKUFIKAHSlRz5TC7bGC4Z5WDI140kDMH8unMeR+UytDg3oCbjkDgHA3hwBB1g5QUpR9gOvpouQEDmDiB+gUggBCEIATa0vqZfVv+Epym1p/Uzerf8ACUBDWId4OYe5TLCoWxeAOYe5SzXIDfekpIKyEAoJYSQlhAZCpGGGyKIXOpqPFkmacWaQ76KnOkXDhyDzcw0nQWmyLh4Yi6ipXESEXVUrc8IcLxGw6JCCDf8AZBvzkXUChgGKBkGrUvls1TBSl1fRfl+XuU3EeI/AWyvr7f8ARxKXve6SRzpZH8OR5xpHDVfma3U0XAaAtjI7nZOm4X3c6QyRxJzZFI02RubmXnh9UNRN/Gk+hjLrZN7pc2amknPfffk5+VLlgFwxQAQb3EDJkHJny3Fb2QZOfOnLY9Hs5lfaKMN+Y5Xk+/n9cEKVmOhrIDWhxy5Bm0qHqmYzi6668892jpKl5ITddebtWhNJo7laQhtPVMsPJEPiuyjRlGg5Mx5FufOHBrsba5Yzex95jc062SNytOv3XLFRLdmCbF7XNue7FN+KCBlDbsl92cX5Mua9L6ozity6epZR3cpdMeHU6DgnskcGKucCCcVlTcGAOzYtQ0ZGOzb8b06cXJf0MrgdmRNMeg3lwfnIeby0nLoNyuWBOFppnMo6hxMLyGUkjjeYHk3Nhe452HIGnQd6chbdkrZRV0oLszS8P4pvn8C3r2fj9fM6OUkpZSCvJoBBSCthSCgNZTK0eCnxTK0eCgHWDvk0f5vjcpJRuDnk0f5vjcpJACEIQAmtp/UTerf8JTpNbU+om9W/4SgIaxeAOYe5SoUVYvAHMPcpUIBYSgkhLCAUFXMP8LRZ1IXtuM0x2qlByjbCLy8jS1o3x15BpVkC4DsiYReGWnIA79lSE00Azguaf2rhyl4Iv1RhdqYbm2+iWX9jhqLfhVuRosylLt+8lznkve5xvc5ziS4k6SSSSU/MeXJpzLRSyb0LZt+XmVBO2V03OXVmBslKc22OoGXe9SsMVwvUfSD2lSsDLwr7hy3x2qPPxKy+QuNqztVxGlbcVBK0ddSivMhbjTMFF1QUlO5RtSVKiSqERk4UbOFJTlR067RLqkf2HthFxuMeUA375pBzAalX623sZs8cgAL97veCbnaeUXZCM+lSNBa203hwJDsuTOD7s3uC2UthCTbppWYu2421NvBDQ8HfZNOXJzKktjDT3WW3R5PGMd/t7/Q6x2VTlO1cuWMfz1OmbE2Gxr6YwTOvqKS5shJ30sRyRycpyYruUA/aV5K8/YMX2ZVR1eNe2Mhs92TGp3m6W8fyi545WL0Df06lT3OtzbqeUbHSamOohmL6CCkFLKQVyJYgplaPBT0plaPBQDnBzyaL83xuUmozBvyWL8/xuUmgBCEIATW1fqJvVv8AgKdJpav1E/q5PgKAh7E4DeYe5SoUVYnAbzD3KVCAWEsJASggGWENqeC0lTUegikkbyua0lo6XXDpXl2heTK283m+8nW64kn2rv8AsvVOJZFQPSOhj6DKwn9GleerOd+26SrTSRxp7ZeT9iBrOaa8i3PqcUAHIOk5dS3U5vIy5+j3+5Qloz78DQADzk5b/cn9nTZlx0XBa7dPGcm1JrP+jLzpxDcWSkvJ/wAuUxFMoCnqP86AE+jqFc6PSQ09SUVzaWSivrbZLCVJdKmQqFh1QpWCKqTbM9R871sknTKWRe0iZVXg0TlR05TuZ6YTuXWKLWmIymOUaf68iuL5clwF2gBVeyW407eS8/of+isUjcnMb1meP2/rhBdln1/o863DlGPh+TW5gcCHDI4EH+oXU8AK8zWdTFxvdEHU8h0l0DjFeeUta09K5Y+TTkz/AO6vOxNU40NazzKrGHNJDGT+rXe1UWmlnK/n85lpwObVso9mvb+y8lIKWUgqUasQUytHgp6UytHgoBxg15LF+f5jlKKLwZ8li/P8xylEAIQhACaWt5PP6qT4CnaaWv5PP6qT4CgIaxOA3mHuUqFFWJwG8w9ylQgFhLCQEoICi7Nf8L/8RDf7Xf1uXnmOQtdeNB/qvSOy7S49kVV2eIxS9DZWX/oSvNr23OKveGvNbXmRLl+r7Fip5GTlp4LmjLqIvzBOoZ99fdcNA1BV6klLSCNCnXVF4absuW868v8AT/3KVTQ6bUlzg1hc/l6vp3T/AG+hR31bXhdPYmYZ/wDNHvT5spF194vzKAinTlk/+ZlYfDceS6FVZRzJptQsmdRjahK29NpHdA9fMm8kq0OmWp8q9JHSFQSyJhUSrbNMmEz10iifVWb7KnInZdpNx5iP89isE1bdmVUgmLHBw0KXbUCRt4v1HkKy3H6p7o2pcsYPGqp3SUscjbJU5b10DYaN4tA/82H27W7/AKLlVRWYrgG4pv4Wkc2QrruwzARSVMpF221JA5o4o2n/ANRcOhVFWmnVHfL/AC9exZ8Mq2258i/lIKUUgr2aESUytHgp4UytHgoBxgx5LF+f5jlKqKwX8li/P8xylUAIQhACZ2x5PP6qT4CniZ2x5PP6qT4CgIaxOA3mHuUqFE2JwG8w9ylQgNgSwtYSwgGtt2aKmmqKc5p4pIuYvaQD0Eg9C8n1EJabnC5zSWPGkOabiPaF68C8/bLmDXgtoPkaLoq6+ePUJv8AWb1iHf8AeKz4bZtm4PuRtQuW7wKNEpCnmu5VHsT2mF5A5vetFmKi3LoVtqyuZN0gBucPtG45sg5L04YGnIAdV+m/WQo7bMXe5gFvgm1dyxL1t7m5xk1z5fj9ipnB9SQmpbhe3LcN9rv0kDV+qabcnLKzUUveu4QGXSAGnnvGfpVppOMyitt6z5o4JtfMhmZ1rfKkzsucQDeL8hSMVaiMlJKS7kmMV1EPdetLgnBatbmo5naLG7gtZeQt7mrU+NcZPJ1TQ3GQOcdC9IYBWWaazaWN4ue5m3SjMRJMTK4Hmx7uhcTwMwc8OroKci+Nh26q1bUwgkH7xxWfm5F6LKz/ABKxOSh4Fro48nMSUgpRSSqoniSmVo8FPCmVo8FAOMFvJIvz/McpZROCvkkX5/mPUsgBCEIATO2fJqj1UnwFPEytryao9VJ8BQELYn1beYe5SoUTYf1beYe5SoQGwJQSAlAoDYCoHDfBVto0j4MjZGnbKV5zMmaDdf8AykEtPIb9AU6ClAr7GTi8o+NJrDPK9TTOje9kjSx8biyVhG+Y9puIKVBJcQQu07JWx54aPC6VoFSxtz25AKqMDI0nRIBmOkZDoI4k5hBIuILSWvaQWua4G4gg5QQdC02m1Mb4+fcpb6XB47EpI3HGN0HnWkMIzLVR1eLnyhSbYQ8Xsy6xqVBrNI6Zcl+nt5eRWybr5PoNmvTqKQpO0XZxctjYtSg7cHGUos2s5QDz5f8AZLbSNOi7pWYYSnGLii9TKbbk1GEn6kaU8dCMqKbFTcxKRc3GN5SdoWpr3KKU3lnZW4XMjjCsGLFF5z/ZF15JOQXDSVIvhDQXOIAGU35AAugbHuAhDmV1WwtLd9RwuFxZqmkBzO81p4Oc5bsXlqNRGmOX1JmlhLUSwundk1scYI+AUxdKLqipufUaTG0cCK/+UEk/zOOgBWwoJSSVl5zc5OT6s1EYqKwjBSClEpBXk9GCmVo8FPCmVo8FAOcFPJIueT5j1LqIwT8ki55PmvUugBCEIATK2vJqj1MnwFPUytvyao9TL8BQEHYn1bfuj3KVBUTYn1bfuj3KVBQCwUsFawUoFAbAUoFawUoFAbAVTMONjWK0L5oiIKm7h3fs5rhkEwHsxxlHKLgriClAr1CcoPdF8zzKKksM8xWzYs1HLtVVE6F/2ScrJANLHjI4c3TclWdOWXm9ek7Qs2KojMU8bJmOzte0Pbfry5jyjKqBbWwrC+91HM+mJ+w++eLoJIe32u5lZPWqytwmuZWX6DcsRKJFOHaQtkbRfkuTqr2L7ShO9jjqBrhlbfd92TFPvTM2DXMyGhrb+SFz/wBW3hQo0/E/yS+5S2cPuj0QuaoDMmda3Tl+i4LMdg1jj5FW38sEjf1IAUxQ4CWhJd+7CEa5pY2D2MLnforamOmoSe5Z8TxHQ3doPJFRxLfDCXvEUTHSyO4MbBjPI1nQ1v8AMbgNau1l7FRyGrqC7/lwDax0yuvcegNV0sqxoaVmJTxMiByuxRvnnW95vc88riV8t4lFcq1kmU8HnJ5ueF4LqVXBXY8ETm1FbiyStudFEN9DA7Q4n/UkGvMNAv3yuxKCUklU9lkrJbpPmaKqqFUdsFhASkkoJSSVzOhglJJWSUklAYKZWhwU7JTO0OCgHWCXkcXPJ816mFD4I+Rxc8nzXqYQAhCEAJlbQ/dqj1MnwFPUztnyao9VJ8BQFGwWwwpZYI37dGwloDmvcGua4DKMufnCnBhPS8Zg64XlulrXxnePezL9lzm+4qSZhFU8Zqe2k/uQHpQYT0vGYOuEoYT0vGYOuF5vbhDU8Zqe2k/uW5uENTxmp7aT+5AejBhPS8Zg64ShhPS8Zg64XnZuEFRxmo7aTvW1tv1HGKjtZO9AehRhPS8Zg64St09LxmDrhefW2/UcYqO1k71sbb1Rxio7WTvQHf8AdRS8Zg64Wd1FLxmDrhcCFvVHGKjtZO9LFuz8YqO1k70B3rdRS8Zg64RunpeMwdcLgwt2fjE/ayd6z49n4xP2snegO8bp6XjMHXCN1FLxmDrhcH8ez8Yn7WTvWDbs/GJ+1k70B3ndRS8Zg64WN1FLxmDrhcFNvVHGKjtZO9JNvVHGKjtZO9Ad7OE9LxmDrhJOE9LxmDrhcCdb1Rxio7WTvWt1v1HGKjtZO9Ad/OE9LxmDrhYOE9LxmDrhefXW/UcYqO1k71qdhBUcZqO2k70B6FOE9LxmDrhJOE9LxmDrhednYQ1PGantpP7lpfhDU8Zqe2k/uQHow4T0vGYOuExtbCmlbG5+3xkNynFOOegBee34RVPGantpP7kwrLTll+sllk++9z/eUB6twGqBJZ9NIM0jXPHM57nD3qeVY2M/4RQepb7yrOgBCEIATK2vJqj1UnwFPUytvyao9TL8BQHjcLcxy0hKBQDpjlua5NGuW1rkA7a9dArNiSphp31LpacsjiMxAL8YtDca4b26+5c5Dl6cwkddZFSf+xu+SgPObXq2YKYBTWjE+WGSFgjftbg8uBvxQ7Jc05Liqa1y7ZsHOvoqnkqMvZtQFAjwPlNoGzseLbReMa9213iPbM91+bkViGw3V+lpetJ/YoXDu0pKe2aqWF7ontc3Fc03OF8TQbugkJ/gLhlWTWjSRS1U0jHvIe1zr2uGI43HJyIB5/wcq/S0vWk/sUXhHsfT0MG3yyQObjNZcwvLr3X3Z2jJkXQtle2JqWjifTyvhc6drS5huJbiPN3tA9i5BaGFVVUM2ueollZeHYrjeLxmOZAWeydi6pqYIqhklOGzND2hznhwB13MIUNhVgpNZz42TFjttaXMcwktyG4jKBlGT2hddwZqDHYsEjc8dKXt52tc7+ijNlOzxVWY2qj320FlQwjTDIAHfoWu/KgOMF6ull7FFVUQRTtfAwTMEjWvLw8NdlF4DSM1x6VU7Asw1dVBTj/Wkax3Iy+956Ghx6F6KZWtFUylZkDKcylo+y3HbHGP0f7EBwDCvBiSzpWQzOje57NsBYXEAFxbpAy70qYsLYrqKyniqY5YGtmBLQ4vDhc4ty3NIzhPNm9379B+HHzJF0TYwP0VRfdd816A88VLMR72HLiOLTylpI/om7nLfabv203rJPjKZOcgBzlpe5DnLU9yAw9y1OSiUkoD1dsZfwig9S33lWdVfYx/hFB6lvvKtCAEIQgBMbc8mqPUy/A5PkxtzyWp9TL8DkB44CysBZQGQVta5aVkFAOQ9esZaiOOi2ycAxMgD5gW44MYjBdvftZNC8kB69T4Sn6HqfwTvkoCsf8AECw/RR/+S/8AyrXgjbFJVRSPoGtaxr8WS6LaL34oOa4X5CMq8uh67psDH9xqfxH/AMTEBQNk130tWffZ8pixsbu+laL1h+W5a9lB30vW/fZ8piTsaO+lqH1h+W9AdP2bT+4Q/iG/LkXFA9do2cj+4QfiW/LkXDw9AeisHD9BRfgn/Leo7YttBtbZRppd9tIdSyjTtT2ksPVcR+VP8Gj9Axfgn/LeuabDFu7TX7Q43Nq2YnJtrN+z9McfmQE7sSYLujr6ySUZaIupm+tcSCR+Rp66lsCLc8Mtq1JQb2NjbFDq2uOTFBHOQT+ZT+F1YyzqGvqY96+Ylw5aiRjYWkcwaD0Fc82BnfvVZ6hnzEBp2c3fv0H4cfNkXR9i0/RNF913zXrmmzu79/p/wzfmyLpOxWfoii+675r0B50tR37ab1knxlMnOXSavYRr3yPfjUwx3Od9YftOJ1cqp2GGB81mSRxVBjLpWGRuIcYYodi5TdrBQEE5y1koJWEALBWVgoD1bsY/wig9SPeVaFVtjD+EUHqR7yrSgBCEIATO2GF1POwZ3xSNbzlhATwqLtCqxUB5Dlpy3Ota6fhtgeGyySxtvikcXm4X7S45XAjzL8x0Zjy0x2DhztII0EG8ICDQprc25G5tyAhlZ59kq0ZInQPq3ujewxPbiRAGMjFLbwy/MmO5tyNzbkBGB6nLDw1rKJjo6WodC17sdwDY3AuuAv3zScwCbjBx6UMHnoDRaVrSVMr553mSSQgyOIALiAAMjQBmAWbNtSSnlZNC8xyRm+NwAJabiL7nAjMSnAwecsjB9yAc21hrWVsbYqqodMxrsdrS2NoDgCL960HMT7VDY6kdz7kbn3IB9T4f10cApmVL2xNYYgzFiIEZFxbeW35idKhKWtdE9ksbix8bg+Nwztc03gjpT3xA5G59yA323hvWVsYiqqh8rA4PDS2NoxgCAd60aCfamtiYT1FC576WV0LpAGvIDHXtBvA3wOlKOD7kk4POQGu3MI5617ZKqUzPa3Ea4hrSG3k3b0AZyfan1m7ItfTRMggqnxxxgiNoZEQ0EknK5hOclMzg69Y3OPQEodlq1OOydSD/AOtQdvYS1Fc9klXM6Z0bcRhIY25t9929A0rfubcjc25AQqFNbm3I3NuQEKlxwlxyKYGDbtJAVlwXwN257b7xECNsfmxhpazWTmvzD9EB27Y3iLLKoGOyHaGnode4foQrMoWy6gXNa0ABoDWgZgALgByXKZaciAyhCEBgqJtKC+9S61vivQFIqLNJKYPwZYTeYYiTnJjaSfaFf3UI1LHgA1ICgbl4/Qw9mzuRuXj9DD2bO5X/AMAGpHgA1ICgbl4/Qw9mzuRuXj9DD2bO5X/wAakeADUgKBuXj9DD2bO5G5eP0MPZs7lf/ABqR4ANSAoG5eP0MPZs7kbl4/Qw9mzuV/8AABqR4ANSAoG5eP0MPZs7kbl4/Qw9mzuV/wDABqR4ANSAoG5eP0MPZs7kbl4/Qw9mzuV/8AGpHgA1ICgbl4/Qw9mzuRuXj9DD2bO5X/wAakeADUgKBuXj9DD2bO5G5eP0MPZs7lf/AAAakeADUgKBuXj9DD2bO5G5eP0MPZs7lf8AwAakeADUgKBuXj9DD2bO5G5eP0MPZs7lf/ABqR4ANSAoLcGIxlEMQIzXRsB9yeQ2WQVcvABqWRQjUgI2zKYi5TbBkSI4AFtQAhCEAIQhACEIQAhCEAIQhACEIQAhCEAIQhACEIQAhCEAIQhACEIQAhCEAIQhACEIQAhCEB//2Q=="/>
          <p:cNvSpPr>
            <a:spLocks noChangeAspect="1" noChangeArrowheads="1"/>
          </p:cNvSpPr>
          <p:nvPr/>
        </p:nvSpPr>
        <p:spPr bwMode="auto">
          <a:xfrm>
            <a:off x="63500" y="-1041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41" idx="1"/>
            <a:endCxn id="23" idx="0"/>
          </p:cNvCxnSpPr>
          <p:nvPr/>
        </p:nvCxnSpPr>
        <p:spPr>
          <a:xfrm flipH="1">
            <a:off x="3447260" y="542023"/>
            <a:ext cx="2092690" cy="2137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1" idx="3"/>
            <a:endCxn id="22" idx="0"/>
          </p:cNvCxnSpPr>
          <p:nvPr/>
        </p:nvCxnSpPr>
        <p:spPr>
          <a:xfrm>
            <a:off x="7423084" y="542023"/>
            <a:ext cx="126298" cy="126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39950" y="218857"/>
            <a:ext cx="188313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HTML Source Server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55052" y="6102827"/>
            <a:ext cx="230672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Websocket</a:t>
            </a:r>
            <a:r>
              <a:rPr lang="en-US" b="1" dirty="0" smtClean="0"/>
              <a:t> Server</a:t>
            </a:r>
            <a:endParaRPr lang="en-US" b="1" dirty="0"/>
          </a:p>
        </p:txBody>
      </p:sp>
      <p:cxnSp>
        <p:nvCxnSpPr>
          <p:cNvPr id="45" name="Straight Arrow Connector 44"/>
          <p:cNvCxnSpPr>
            <a:stCxn id="23" idx="2"/>
            <a:endCxn id="42" idx="1"/>
          </p:cNvCxnSpPr>
          <p:nvPr/>
        </p:nvCxnSpPr>
        <p:spPr>
          <a:xfrm>
            <a:off x="3447260" y="4228386"/>
            <a:ext cx="1707792" cy="2059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25" idx="2"/>
          </p:cNvCxnSpPr>
          <p:nvPr/>
        </p:nvCxnSpPr>
        <p:spPr>
          <a:xfrm flipV="1">
            <a:off x="7461775" y="3331886"/>
            <a:ext cx="539586" cy="2955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1000" y="4634625"/>
            <a:ext cx="212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smtClean="0"/>
              <a:t>Timestamp</a:t>
            </a:r>
          </a:p>
          <a:p>
            <a:r>
              <a:rPr lang="en-US" dirty="0" smtClean="0"/>
              <a:t>Send pause</a:t>
            </a:r>
          </a:p>
          <a:p>
            <a:r>
              <a:rPr lang="en-US" dirty="0" smtClean="0"/>
              <a:t>Send </a:t>
            </a:r>
            <a:r>
              <a:rPr lang="en-US" dirty="0" err="1" smtClean="0"/>
              <a:t>canPlay</a:t>
            </a:r>
            <a:endParaRPr lang="en-US" dirty="0" smtClean="0"/>
          </a:p>
          <a:p>
            <a:r>
              <a:rPr lang="en-US" dirty="0" smtClean="0"/>
              <a:t>Send controlling </a:t>
            </a:r>
          </a:p>
          <a:p>
            <a:r>
              <a:rPr lang="en-US" dirty="0" smtClean="0"/>
              <a:t>video name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25682" y="4363911"/>
            <a:ext cx="2981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userCount</a:t>
            </a:r>
            <a:endParaRPr lang="en-US" dirty="0" smtClean="0"/>
          </a:p>
          <a:p>
            <a:r>
              <a:rPr lang="en-US" dirty="0"/>
              <a:t>Send </a:t>
            </a:r>
            <a:r>
              <a:rPr lang="en-US" dirty="0" err="1" smtClean="0"/>
              <a:t>isAllReady</a:t>
            </a:r>
            <a:endParaRPr lang="en-US" dirty="0" smtClean="0"/>
          </a:p>
          <a:p>
            <a:r>
              <a:rPr lang="en-US" dirty="0"/>
              <a:t>Send Timestamp</a:t>
            </a:r>
          </a:p>
          <a:p>
            <a:r>
              <a:rPr lang="en-US" dirty="0"/>
              <a:t>Send pause</a:t>
            </a:r>
          </a:p>
          <a:p>
            <a:r>
              <a:rPr lang="en-US" dirty="0" smtClean="0"/>
              <a:t>Send </a:t>
            </a:r>
            <a:r>
              <a:rPr lang="en-US" dirty="0"/>
              <a:t>controlling </a:t>
            </a:r>
            <a:endParaRPr lang="en-US" dirty="0" smtClean="0"/>
          </a:p>
          <a:p>
            <a:r>
              <a:rPr lang="en-US" dirty="0" smtClean="0"/>
              <a:t>video name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34611" y="6482937"/>
            <a:ext cx="150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Msg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5" idx="1"/>
            <a:endCxn id="42" idx="0"/>
          </p:cNvCxnSpPr>
          <p:nvPr/>
        </p:nvCxnSpPr>
        <p:spPr>
          <a:xfrm flipH="1">
            <a:off x="6308414" y="2779883"/>
            <a:ext cx="1002286" cy="3322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7522" y="3425607"/>
            <a:ext cx="15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canPlay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2" idx="0"/>
            <a:endCxn id="23" idx="3"/>
          </p:cNvCxnSpPr>
          <p:nvPr/>
        </p:nvCxnSpPr>
        <p:spPr>
          <a:xfrm flipH="1" flipV="1">
            <a:off x="4043039" y="3453873"/>
            <a:ext cx="2265375" cy="2648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01156" y="3905220"/>
            <a:ext cx="18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userCount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 err="1" smtClean="0"/>
              <a:t>isAllReady</a:t>
            </a:r>
            <a:endParaRPr lang="en-US" dirty="0"/>
          </a:p>
        </p:txBody>
      </p:sp>
      <p:sp>
        <p:nvSpPr>
          <p:cNvPr id="60" name="AutoShape 2" descr="data:image/jpeg;base64,/9j/4AAQSkZJRgABAQAAAQABAAD/2wCEAAkGBhMPEBAPEBERDw8QEA4QEA8RERAQEBAQFRAVFhQQEhIXHSYeFxkjGRISHzsgLycqLiwsFR4xODwqQSYrOCkBCQoKDQwOFA8NFjUkHCQuKSwpMjUsNSk1NSkwNSo1KSksMDUqLDQwKSkqNSkpLSosKSw1NTQ1NSktNSopNSksKf/AABEIALEBHAMBIgACEQEDEQH/xAAcAAEAAgIDAQAAAAAAAAAAAAAABQYBCAIEBwP/xABGEAABAwICBAgMAwYFBQAAAAABAAIDBBEFEhchMdIGB1FUYZGi0RMWIkFSU1VicZKUoRQygUJygoOTsQgjJETBMzRDc8L/xAAXAQEBAQEAAAAAAAAAAAAAAAAAAQID/8QAHBEBAQEBAQADAQAAAAAAAAAAAAERAgMhMkIT/9oADAMBAAIRAxEAPwD3FERAREQEREBERAREQEREBERAREQEREBERAREQEREBERAREQEREBERAREQEREBERAREQEREBERAREQEREBERAREQEREBERAREQEREBERAREQEREBERAREQEREBERAREQEREBERAREQEREBERAREQEREBERAREQEREBERAREQEREBERAREQEREBEVW4VcZdBhl21E4dMP9vEPCzfxNGpn8RCC0rhNM1jS57msaNZc4hrQOUk6gvAOEf+IipluyhhjpW6wJZbzTfENtkb8LOXmeNcIqmtdnqqqSoN7gSPeWt/dZ+Vv6AINspOHWHNNnYhRA8hqoN5cfH7DfaND9VBvLT3L0j79yZfeHa7kG4Xj9hvtGh+qg3k8fsN9o0P1UG8tPcvvDtdyZfeHa7kG4Xj9hvtGh+qg3ljx/w32jQ/VQby0+y+8O13Jl94druQbg+P8AhvtGh+qg3k8f8N9o0P1UG8tPsvvDtdyZfeHa7kG4Pj/hvtGh+qg3k8f8N9o0P1UG8tPsvvDtdyZfeHa7kG4Pj/hvtGh+qg3k8f8ADfaND9VBvLT7L7w7XcmX3h2u5BuD4/4b7RofqoN5PH/DfaND9VBvLT7L7w7XcmX3h2u5BuD4/wCG+0aH6qDeTx/w32jQ/VQby0+y+8O13Jl94druQbg+P+G+0aH6qDeTx/w32jQ/VQby0+y+8O13Jl94druQbg+P+G+0aH6qDeTx/wAN9o0P1UG8tPsvvDtdyZfeHa7kG4Pj/hvtGh+qg3k8f8N9o0P1UG8tPsvvDtdyZfeHa7kG4Pj/AIb7RofqoN5PH/DfaND9VBvLT63vDtdyW94druQbg+P+G+0aH6qDeTx/w32jQ/VQby0+y+8O13Jl94druQbg+P8AhvtGh+qg3l38N4QU1Vf8PUwVBGsiGaOUj4hpNlpfl94druXKJ5Y4Oa/K4G4c0uDgeUEbEG7yLVng7xzYlRWaagVcQ/8AHUh0ht0S6n/cjoXq/Bjj9oarKyqDqGU6ruvJAT/7AAW/q0AcqD09F86epZKxskb2yMcLtexwc1w5WuGohfRBSuH8uIVH+hwssikEbJamdz8jmRvc5sccZ2hzjHISRrAaLbV5W7iRxMkksoiTrJLgSTyk+dTHGfw8qMOxadkE5hD4KQuAY117Nfba02/MVVzxzV3PH/0o9xBIaEMS9XQ9YWdCOJeroOsKN0yVvPZP6bNxNMlbz1/9Nm4gktCWJeroPt3LOhLEvVUHZ7lG6ZK3nj/kZuJplreeP+Rm4gk9CeJeqoOz3JoTxL1VB2e5RmmSt54/5GbixplrueP/AKbN1BK6FMR9VQdnuWNCeJerw/s9yjGccNe4gNq5CTYBojZdxOwDydq447xp4g5wi/GSMLAA4QkMAd5wZGjM89NwOQBBK6E8S9Xh/Z7lnQniPq8P7PcoLDuOHEoAY3VT5mnUDI1jpWHla9zST8Df9F2Xcctdzx36RsH9mIJTQniPq8P7PcmhPEfV4f2e5RQ45K3nj/kZurJ45K3nj/kZuoJXQniPq8P7PcmhPEfV4f8AbuUTpjruev8AkZursYrxr17WMiNU5jy0PfbIJBcXGd9rg2t5Itbz3N0He0J4j6vD/t3IeJLEfV4f2d1QFDxvYjTuuat87DqdHLZxsRta9wzNd5wdnQV2XccNdf8A7yQa9hYy46DZtroJXQliXoYf2d1NCWJehQdndUbi/GziHgImfinxl4z5m5RM5p2Oe+3kg+Zotq1m99UZScZuJ0jw/wDGTuPku8FUZpGOaRcHLJrsR5xZBZtCWI+hh/Z3VnQniPq8P+26omTjjrSSfxUkYJuGWa7KDrtfLrHSuOmOt57J8jd1BMHiSxH1eH/bdWNCOI+hQfbdUTpireeSfI3dTTFW88k+Vu6gl9CeI+hh/wBt1NCWI+hh/Z3VD6Yq3nsnyt3U0xVvPZPlbuoJjQliPoYf9t1Z0JYj6GH9Y3VD6Ya3nsnyt3VjTDW89k+Vu6gmNCOI+hh/23VnQliPo4f9txQ2mGt57J8rd1NMNbz2T5W7qCZ0JYj6GH/bdWNCOI+jh/23FD6YK3nsnyt3U0wVvPZPlbuoJjQhiPo0H23FjQfiPo0HWNxRGmCt57J8rd1NMFbz2T5W7qC78E+CmLYK8zl1OaJgdJVUzJDldG0XfJGzLYSAAkWte1j0extdcXGsHWCtYKrjZrJI3sdWSFr2PYRlGsOaQR+XpWyWBOvS0x5aeA9cbUGu3+IOHLi9/Tpadw63t/8AleZr2/8AxI4E4vo65rSWZH00jgNTSHZ47/HNJ1LxHKeRBhFnKlkGEWbJZBhFmyWQdrCZMs8R5Hi3x8x67L7x4c8vJOpwdfXy386jgrDh/CkNAFRAJ7ftBxjeR7xsb/ZBww7g/JPUNGoNuHPfsYxjdbnEnYA0E/ooWpLS95Z+QucW/u31fZWPF+G7pYjT08LKSF+qQMJdJIORzzrt0KsWQfWke1sjDI0vjDml7QbFzb6wD8F9MTljfNI6BhihLiY43HMWt5CV1UUz50cmGxB26xqUhVQPlme8/tOJ18l1GqbwjhEIgGzQidg2eV4N4HJmsb9So+tXQS1lQD5UkkmRtyZHuNgALucSTqA6l0+E1K2KqliaQfBZI3EbPCNja2S38YcrFNxjCKNzKGlZSyOBBqHP8NM0Hbk1ANPSqU4k6zrJ2lUSNREZn5hsIZl6AGgALt4hQSTOYT5TsrGADMTqFhtJOywt5rLq4XjPgfJfGJWcl8rh8Ha/7KxN4wWQs/0tG2ObzTzP8MWHlYzKBfpN1BAcJaD8PKyA/wDUjhiEvRIRmLfiA5o+IUSvpPM6RznvJc97i5zjrLnE3JJXCyDCLNksgk8Dw+OYv8KSxrcmV+drAXk+TDc7C/WM37NrnUCpyr4Lwsa9wbI6RjYTHDmc01BdG1zw3MwE5buNm3Nm2NiVULJZBZMQ4PRMY1zM/hS2EugdJGHRteW5pHOIFgHEx2NrEZjyLtN4LQFjHHwkbn3DmudqpwA8+EkJaCG+SNZFiWutytqNk1oJTG8NbDlyh7CXzNyPcHOLGOAbKLAanXcOTyDboilmx6UynkQYRZynkTKeRBhFnKeRMp5EBbr4RDkp4GHa2GFvUwD/AIWn3BTA31tbTUzGl3hZo2u1bGZgXuPQGhx/RblgIPnU0rJWGORjZGO1OY9oc0/EHUoY8BKA/wCyp/6YU8iCvni/w/mUHyLieLzDj/soPlt/yrEiCt6OcN5lD1O71jRvhvMoep3erKiCtaN8N5lD2u9NG2G8yh7XerKiCs6NsN5lD2+9Y0aYbzKLt7ys6IKxo0w3mUXb3k0aYbzKLt7ys6IKueLLDOZRdcm8q9juHcHaG4qGUzXi942OlkkvyZGOJH6q1cMqeWeAUsMxpjUOLJKhoJdFCGOc8sFx5RIazaPzk+ZefyYPg2AMEsoFRUWux0+WaVzuWKD8rdf7VtXKg+ENHS1uvDcCDojsrK2SSmp/i1ocXSfoqxwlnw7D3ESeCrqwXH4WlaYKKF3JJIS6SQjkzA8tlE8NOOCqr80cRNNTm4ytd/mPbyPePN0Cw+KoBN0ElLjz3OeQ2JocSQ0RtszXsbfX13XzbjMnnyn+CPdXQRB3241IL/kN+WOPV8NSneD/AAipXDwNdE5oJ8msp8vho7+lE67JG9Fmu6SqmiD2akwUxxCeGjocdo/PLTmaCraOSSEONndAaT8F3sJ4T8HZTlnoHUj72cHiWRjT5wXMcT1tC8dwThDUUUglppXxPHnadTh6LmnU4dBBC9Dg4d4fiwEeL04gqLADEKcFp6DIBc9YeP3UHrWE8C8Gq4xLTQU88d7Zo3vcAfRPlXB6Cu5oxwzmcfzS7yoXALgvPhddFUU1TFW4ZVWhkkjcA7yr+Ce5lyCQ/KLgnU87Lr2VBWNGeG8zi65N5NGeG8zi65N5WdEFY0Z4bzOLrk3k0Z4bzOLrk3lZ0QVjRnhvM4+uTeTRphvM4uuTeVnRBWNGmG8zi65N5Z0a4bzOLt7ysyIK0OLfDeZQ9vvXIcXWHcyh6nd6saIIzC+DNLSEup6eKFxFi9jAHW5M223QpNEQEREBERAREQEREBERAREQQXDSillo5fw0hhqI2mSN4a12wHMC1wsbtJ/Wy1Kx10vh5BO90kt7ue4ucXdJJ1rdFw1HzrWzjO4DSsnfIyJ+W5yuDS5pbe4BI2IPNGwk+dv6uaP7lZ8AeVvzs71maB8Zs4Ob9lw8IeU9aDtUpja0iRmZ2ZtiHiwbfyhYHaeXzdPm+8M8AykxG4DQfKBB/wApwLrF23OQeSw83njTIeU9aZzynrQdwTMH7DXDwZbY6iH21OuHa9a6eQ9HWEzHlPWmY8v3QPBlY2Lk2MnYCfgCVL4PwQqqt7Wx08xBIu7wbg0D4kWQeqcQ3BdzpDVSPf4JgEjYQSIjM5rmskc29nODXP1+a691VZ4vuD7qGjbE9oa8nM4bbagAL/AKzICIiAiIgIiICIiAiIgIiICIiAiIgIiICIiAiIgIiIC4uYDtAK5Ig6c2EQv/ADwxu/eY0/3C67uC1IdtJTn+TH3KURBDO4G0J20dN/Rj7kbwNohso6cfyY+5TKIItnBekGylgH8qPuX2bgdONkEQ+EbO5d5EHWZh0Q2RsHwa1fZsLRsAHwAC5ogIiICIiAiIgIiICIiAiIgIiICIiAiIgIiICIiAiIgIiICIiAiKkYlw0nbXT4fC2IzGWkjpS8Oyta6EyTySnMM2UDU0WJv51vji97iyau6KhYzw0q4n1UcLIZJIa2hpYmua4eE8NCXEO8raXWAPmv51jEeMR5bNLTBmRmGirDZGuL2VAqfBPiksR+XWLcoXSeHdwyr8iodPw0qJGQRQyUtTVVc74o3iKeGCFscLZJDI15zPcA4bCAb9C7HCHFMSooGSulonkyxQutBMLmSUNa4f5mq19mvYp/HrZLTF0RdXDmTBg/EPjfJbyjEx0bL3OwOcTsy9R/TtLlUERFAREQEREBERAREQEREBERB0q3GYoCGyPs468oBcQOU22Ls09Q2RoewhzTsIVZxijjbM50oeMxzB1iQ+/wCzcDVbUP06QpfAKXwcWoFrXlrgDmv+RoJIIFtYK1ZMXEmiIsoIiICIiAiIgIiICIiAqtiXBKmnlqnOmeyaaSllztcxr6eWCPyHwkjblNze+o+ZWldOowtkhcTm8u2YAizrWsNnmygrfHV5vxViAr+C8DHOqJJpiZKqjq3FoYQZKdmVtg1v5Xef46rL4z8DKSodVVDZJIxXw+Dka3IBrka50jGlpIcTHr/XVdWHFcHFQWHO+NzM1nNtrDtoIPw2/FfSLCmNYyMXysFm672F7nrP9gpfX1n1qbVfm4JRyRsZJW1L5YZBJT1BdC2WAhli1hawAgi1wQV2arg8yWnFNPVzTETxzmV5iEmaN4cG2DQ0Nu22zlU0MPbYDXYG4F7AO9IW6dfQj8Pa4lxuSekbL3t192xTn19P0bX3Y8EXGsLkuEUWUWuTck6+U7fuuagIiICIiAiIgIiICIiA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63500" y="-8207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leviathyn.com/wp-content/uploads/2012/12/kinect-xbox-0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928883"/>
            <a:ext cx="1292038" cy="8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6" descr="data:image/jpeg;base64,/9j/4AAQSkZJRgABAQAAAQABAAD/2wCEAAkGBhANDw4PDRAPDw4PEAwQDw8QDhAPDg0PFBAVFBUQEhIXHCYeFxkjGRISHy8gIycpLCwwFR4xNTwqQTIrOC4BCQoKDgwOGg8PGCkcHiApKSwpLCksKS8sLCwsLCwpLCkpLCksKSkqKSwsMSkpKSk2KSkpLCopLCkpKSwsKSkpKf/AABEIALEBHAMBIgACEQEDEQH/xAAbAAEAAgMBAQAAAAAAAAAAAAAAAgUBAwQGB//EADwQAAIBAgMFBAYJAwUBAAAAAAABAgMRBBIhBRMxQVEGYXGRFDJSgaGxIiNCQ2JyosHRgrLwFTM0c/Ek/8QAGAEBAAMBAAAAAAAAAAAAAAAAAAECAwT/xAAgEQEBAAIDAQADAQEAAAAAAAAAAQIRAxIhMSJBYVET/9oADAMBAAIRAxEAPwD7iAAAAAAAAAAAAAAAAAAABrq1sviBsMZkcjrkd8V7LdXbcycO+NkMTbjwHY6uoGE78DJZUAAAAAAAAAAAAAAAAAAAAAAAAAAAAAAAAAAAAAQq1MqbfIq54i7uzo2xVywXfJfJlK65lnl7prhj5t3OsY3xwb8b8z7NOrv35lVyv34347HVe4DE3eV+KO485gcRapDxXzPRm2F3GOc1QAF1AAAAAAAAAGEZAAAAAAAAAAAAAAAAAAAAAAAAAq+0S+pUvZnG/g0182jzO/PaYvDqrTnB8JJq/To/M+f4jNSnKE1aUW013nNzeXbp4fZp2b8xvyv9IMekGG2/VY78b8rvSBvxs6r3ZUs9Wml7S8lq/kevPOdlcE7OtLhrGHf1f7eZ6M6+KeOTlv5aACFV/RettHr0NWTnw+KbUXJayaXhc6yrwNVKMYyazJK/S5252Uxvi9nrfcHHVp5tdUxhq0s+R6rK3fproTtGnYYZkwyyojJhGQAAAAAAAAAAAGDIAAAAAAAAAAAAUfaTs96St5Ssq8V4KovZb5Po/wDFeGqvioU/Wkl3cX5FcpLNVbG2XcfKazlCTjNOMouzi1Zp9GjXvj2e340sW4tU2pR+80UpL2bLl4lN/oUe84csNXx345yz1Sqsz0XZ7s3PEWqVbwo8b8JVO6Pd3+Rrp7HjFppXas1dXXvXMtPTMTPR1Wl0hGMPilcthjJfyVzytn4vVQjGEUlaMYpJLgkkap46mvtJ+H0vkecUecm5PrJuT+JmWISOj/o5v+a5q7WX2F75fwVmM2m+Mn/BWV9opczbsrZcsa807xw6er4Op+GPd3mdzuXkaTCYzdYwVGvi23RtGCut5K6hforcWdK2btOHq1MPJfmmn8Ynp6NGMIqMEoxirJJWSRM1nFP9ZXl/jzlLZePm1va9KC55FKcvkl8S7wWDVGNs0pyespyteT93BHQC8wkVudoGAyyjCMmEZAAAAAAAAAAAAAAAAAAAAAAABx4/GKCaXH5EW6TJtHG47LpF683/AAVUqqkV+O2h3nNhcZmfE5ss91048eot8iG6IU5m1SAjug42J5iE2Shx4qrlRx4bD18W7UY/RTs6ktKcffzfci1wOz1ialp/7cNZL2ukfn5HpqdNQSjFKMVoklZJdyGPH29vwy5Ovk+qXZ/ZOjTtKt9fP8S+rT7ocPO5dpW0WiXBdDIN5jMfjC5XL6AAsqAAAAACAQAAAAAAAAAAAAAAAAAAFDtWWLhN7mm6kW7qScdF0abViuV0tjNr25k87hsXVSW+jllzWjt5HZLajUeJWZxa4V17Qx6ox/FyXTvPK4/aea+pq2rtdN2V3JuyS1bfcuZqwfZvF4l3lFUKb+1U9e3dBa+djDLK5XUb4YTGbrkw2Dq42ruqWi4zm/Vpx6vv6LmXO0+zccHThUoynKzUauZ3vfhNdNdLd6PS7L2XTwtNU6a75SfrTl7TJ7Sw29o1Yc5Qlb83FfFIvOLWPv1S828vPjzFCrdG9TKzC1tEdUapnK0sdeYjJmlVSakTtGltsCNlU63j+5bFHsitlqW5SVvfy/zvLw6MPjnz+gALqAAAAAAAACAAAAAAAAAAAAAAAAAAEalRRV2cOIxebSOi+LNe08Ru5rPpGS0fK/NHDVxUVrdWZlll+muOP7bpwucMqEq9Tc0nZ2vOXFU49X39Ea/9QniJbrCxzz4Sl93T75S5eHE9DsnZiw0Mt805PNUqPjOX7Loikna/xe3rP6xs/Y1HD/7cbz51Ja1Je/l4LQ7gDeST4wtt+gBz7QrZKVSXNRlbxei+LRN8RPXiXG0pNcHKTXhfQnnE9EctWvY4Hf8AXUqxshWKiWKJU8WOyeq/oV7NNcU0z1cJZkmuDSfmeEw9e57PZdTNRpvut5Ox0cV/Tm5Y6gAbsAAAAAAAAAAAAAAAAAAAAAAAAAAAa6+HhVjlqRjOPSSTRwvs7hn90vDNPL5XsWQIsl+pls+IUaMaaUYRjGK4RilFL3ImASgAAAq+0NW1JR9uS8lr87Foee7QVr1FHlCPxevysU5LrFfjm8lHXehUYmpYssVMr4YeVapCnD1pyUV7+f7nFXdi0wwNepSqVoU5OlTTcp6JWXG1+Nu404W8j6bisHGlg6lGC+hGhViu/wCrer73x958+wVLRFs+PrpGHJ227cLGx7XYT+oh4y+Z46mj2Owv+PDxn/czTh+seb4sALg6nKAAAAAAAAAAAAAAAAAAAAAAAAAGLgLi5FsxchKVxcjcxmAncXIZjGYCdzyOPxGec5dW2vDl8LHpcZVy06j/AAyt5WPJVaZjy39N+Kftw19S17HYHNVqVn92ssfzS4vyX6iorqx6/s5ht1h4X9ad6kv6uH6VEy45vJryXWLu2k/qK/8A1Vv7GeDw8VZHvMVHNTqR9qE4+cWv3PA4bgvBFub7FOH5XUmev2I//np/1f3M8coHr9j6UKXg3+pji+nL8WNxc15hmOlzNlxchmFwJ3M3IJkkSMmTCMhAAAAAAAAAAAAAAAADDIskyEglFsi5CRBsqlLMYciDkQciNp025zDqGlyIOoRtOmNo1Pq2urivjf8AYpatPQtaizW6L5nJiYNclYyy9a4+KZYbeVIQ5Skk/wAvF/BM9eqvT/w83hvo1lJ8lL5Fn6URhdJz9WSqniqMNZJcpSXxL/EY/JCUuaTa8SkwXeRnd6TxzW3RCiejwErUqa6RRVYfXgkviWNN5UldFsPFc/XapmcxzRmbFI12y03ZiSZqTJJkobYmxGqJtRZWpAAlAAAAAAAAAAAAAAAADDIyJNkJBLXIgybIsqs1sgzY0QcSqWmbOTE17J+87nA1VMOnxK2LSqKjttcL8OPcbKu1ItcUbcV2bo1Hdw16ptP4HPHslQX2ZPxnJryuY6zbbwV7xjqzW79WPGXV9Ed1PMd9LZcYaRSSNywqExpc4p8Rh3NNa6lYqNag9FvIfrX8nrPRjHoifIXAmelFhdtQXGST5p6Ne5kqvaCL0g8z6R1ZcS2VTl60IvximbaOzoQ9WEY+EUieuSO2P+IYKtJxje/BHdGRGNOxsUTWRlalFmyLNaRNFoq3RNsTTE2xLxWpgAlUAAAAAAAAAAAAADAAGGQYBFSgyLAIWRZhgFUoMiAQlhkWABhmDIISAADKJAEoZRIACSJIAmIbImyIBeKpoyASqAAAAAAAA//Z"/>
          <p:cNvSpPr>
            <a:spLocks noChangeAspect="1" noChangeArrowheads="1"/>
          </p:cNvSpPr>
          <p:nvPr/>
        </p:nvSpPr>
        <p:spPr bwMode="auto">
          <a:xfrm>
            <a:off x="215900" y="-6683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imgs.mi9.com/uploads/3d/16/3d-human-figure_1920x1200_2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3" y="82836"/>
            <a:ext cx="1400325" cy="8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/>
          <p:cNvCxnSpPr>
            <a:stCxn id="1032" idx="2"/>
            <a:endCxn id="1028" idx="0"/>
          </p:cNvCxnSpPr>
          <p:nvPr/>
        </p:nvCxnSpPr>
        <p:spPr>
          <a:xfrm flipH="1">
            <a:off x="709519" y="958039"/>
            <a:ext cx="114657" cy="1970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4012" y="1120480"/>
            <a:ext cx="2796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hand stay on button</a:t>
            </a:r>
          </a:p>
          <a:p>
            <a:r>
              <a:rPr lang="en-US" dirty="0" smtClean="0"/>
              <a:t>Swipe left</a:t>
            </a:r>
          </a:p>
          <a:p>
            <a:r>
              <a:rPr lang="en-US" dirty="0" smtClean="0"/>
              <a:t>Open hand as a sign of pause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1028" idx="3"/>
            <a:endCxn id="23" idx="1"/>
          </p:cNvCxnSpPr>
          <p:nvPr/>
        </p:nvCxnSpPr>
        <p:spPr>
          <a:xfrm>
            <a:off x="1355538" y="3331886"/>
            <a:ext cx="1495942" cy="121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76138" y="3542803"/>
            <a:ext cx="1870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smtClean="0"/>
              <a:t>Hold gesture</a:t>
            </a:r>
          </a:p>
          <a:p>
            <a:r>
              <a:rPr lang="en-US" dirty="0" smtClean="0"/>
              <a:t>Send </a:t>
            </a:r>
            <a:r>
              <a:rPr lang="en-US" dirty="0" err="1" smtClean="0"/>
              <a:t>swipeleft</a:t>
            </a:r>
            <a:r>
              <a:rPr lang="en-US" dirty="0" smtClean="0"/>
              <a:t> gesture</a:t>
            </a:r>
          </a:p>
          <a:p>
            <a:r>
              <a:rPr lang="en-US" dirty="0" smtClean="0"/>
              <a:t>Send pause gesture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Thanh Trung</dc:creator>
  <cp:lastModifiedBy>Phan Thanh Trung</cp:lastModifiedBy>
  <cp:revision>26</cp:revision>
  <dcterms:created xsi:type="dcterms:W3CDTF">2012-12-11T08:35:36Z</dcterms:created>
  <dcterms:modified xsi:type="dcterms:W3CDTF">2013-01-05T10:04:25Z</dcterms:modified>
</cp:coreProperties>
</file>