
<file path=Configurations2/accelerator/current.xml>
</file>

<file path=META-INF/manifest.xml><?xml version="1.0" encoding="utf-8"?>
<manifest:manifest xmlns:manifest="urn:oasis:names:tc:opendocument:xmlns:manifest:1.0" manifest:version="1.2">
  <manifest:file-entry manifest:media-type="application/vnd.oasis.opendocument.presentation" manifest:version="1.2" manifest:full-path="/"/>
  <manifest:file-entry manifest:media-type="" manifest:full-path="Configurations2/accelerator/current.xml"/>
  <manifest:file-entry manifest:media-type="application/vnd.sun.xml.ui.configuration" manifest:full-path="Configurations2/"/>
  <manifest:file-entry manifest:media-type="image/png" manifest:full-path="Thumbnails/thumbnail.png"/>
  <manifest:file-entry manifest:media-type="text/xml" manifest:full-path="content.xml"/>
  <manifest:file-entry manifest:media-type="image/png" manifest:full-path="Pictures/100002010000054B000001F6D9DE60F7.png"/>
  <manifest:file-entry manifest:media-type="image/png" manifest:full-path="Pictures/10000201000003B90000011FE7FFF966.png"/>
  <manifest:file-entry manifest:media-type="image/png" manifest:full-path="Pictures/10000201000003E500000188CF5E6594.png"/>
  <manifest:file-entry manifest:media-type="image/png" manifest:full-path="Pictures/100002010000060000000400C39603BF.png"/>
  <manifest:file-entry manifest:media-type="image/jpeg" manifest:full-path="Pictures/10000000000003200000011FC9031E70.jpg"/>
  <manifest:file-entry manifest:media-type="image/png" manifest:full-path="Pictures/10000201000004780000010ACDCB199B.png"/>
  <manifest:file-entry manifest:media-type="image/png" manifest:full-path="Pictures/10000201000003850000029935372578.png"/>
  <manifest:file-entry manifest:media-type="image/png" manifest:full-path="Pictures/100002010000065B00000300CDFB6B98.png"/>
  <manifest:file-entry manifest:media-type="image/png" manifest:full-path="Pictures/100002010000038400000141CABE3045.png"/>
  <manifest:file-entry manifest:media-type="image/png" manifest:full-path="Pictures/100002010000043B0000058322A56B1D.png"/>
  <manifest:file-entry manifest:media-type="image/png" manifest:full-path="Pictures/10000201000003B90000031CC9773FA0.png"/>
  <manifest:file-entry manifest:media-type="image/png" manifest:full-path="Pictures/10000201000001EF00000111120BFF14.png"/>
  <manifest:file-entry manifest:media-type="image/png" manifest:full-path="Pictures/10000201000006EC0000006035A18DFB.png"/>
  <manifest:file-entry manifest:media-type="image/png" manifest:full-path="Pictures/10000201000002A5000000BC3AD0E6CC.png"/>
  <manifest:file-entry manifest:media-type="image/png" manifest:full-path="Pictures/10000201000001AE0000008024F88366.png"/>
  <manifest:file-entry manifest:media-type="image/png" manifest:full-path="Pictures/10000201000005A1000001E22EBC80E2.png"/>
  <manifest:file-entry manifest:media-type="image/png" manifest:full-path="Pictures/10000201000002FC000000EAF51A2222.png"/>
  <manifest:file-entry manifest:media-type="image/png" manifest:full-path="Pictures/100002010000044100000316510724BF.png"/>
  <manifest:file-entry manifest:media-type="text/xml" manifest:full-path="settings.xml"/>
  <manifest:file-entry manifest:media-type="text/xml" manifest:full-path="styles.xml"/>
  <manifest:file-entry manifest:media-type="text/xml" manifest:full-path="meta.xml"/>
</manifest:manifest>
</file>

<file path=content.xml><?xml version="1.0" encoding="utf-8"?>
<office:document-content xmlns:office="urn:oasis:names:tc:opendocument:xmlns:office:1.0" xmlns:style="urn:oasis:names:tc:opendocument:xmlns:style:1.0" xmlns:text="urn:oasis:names:tc:opendocument:xmlns:text:1.0" xmlns:table="urn:oasis:names:tc:opendocument:xmlns:table:1.0" xmlns:draw="urn:oasis:names:tc:opendocument:xmlns:drawing:1.0" xmlns:fo="urn:oasis:names:tc:opendocument:xmlns:xsl-fo-compatible:1.0" xmlns:xlink="http://www.w3.org/1999/xlink" xmlns:dc="http://purl.org/dc/elements/1.1/" xmlns:meta="urn:oasis:names:tc:opendocument:xmlns:meta:1.0" xmlns:number="urn:oasis:names:tc:opendocument:xmlns:datastyle:1.0" xmlns:presentation="urn:oasis:names:tc:opendocument:xmlns:presentation:1.0" xmlns:svg="urn:oasis:names:tc:opendocument:xmlns:svg-compatible:1.0" xmlns:chart="urn:oasis:names:tc:opendocument:xmlns:chart:1.0" xmlns:dr3d="urn:oasis:names:tc:opendocument:xmlns:dr3d:1.0" xmlns:math="http://www.w3.org/1998/Math/MathML" xmlns:form="urn:oasis:names:tc:opendocument:xmlns:form:1.0" xmlns:script="urn:oasis:names:tc:opendocument:xmlns:script:1.0" xmlns:ooo="http://openoffice.org/2004/office" xmlns:ooow="http://openoffice.org/2004/writer" xmlns:oooc="http://openoffice.org/2004/calc" xmlns:dom="http://www.w3.org/2001/xml-events" xmlns:xforms="http://www.w3.org/2002/xforms" xmlns:xsd="http://www.w3.org/2001/XMLSchema" xmlns:xsi="http://www.w3.org/2001/XMLSchema-instance" xmlns:smil="urn:oasis:names:tc:opendocument:xmlns:smil-compatible:1.0" xmlns:anim="urn:oasis:names:tc:opendocument:xmlns:animation:1.0" xmlns:rpt="http://openoffice.org/2005/report" xmlns:of="urn:oasis:names:tc:opendocument:xmlns:of:1.2" xmlns:xhtml="http://www.w3.org/1999/xhtml" xmlns:grddl="http://www.w3.org/2003/g/data-view#" xmlns:officeooo="http://openoffice.org/2009/office" xmlns:tableooo="http://openoffice.org/2009/table" xmlns:drawooo="http://openoffice.org/2010/draw" xmlns:field="urn:openoffice:names:experimental:ooo-ms-interop:xmlns:field:1.0" office:version="1.2">
  <office:scripts/>
  <office:automatic-styles>
    <style:style style:name="dp1" style:family="drawing-page">
      <style:drawing-page-properties presentation:transition-type="automatic" presentation:duration="PT00H00M10S" presentation:background-visible="true" presentation:background-objects-visible="true" presentation:display-footer="true" presentation:display-page-number="false" presentation:display-date-time="true"/>
    </style:style>
    <style:style style:name="dp2" style:family="drawing-page">
      <style:drawing-page-properties presentation:display-header="true" presentation:display-footer="true" presentation:display-page-number="false" presentation:display-date-time="true"/>
    </style:style>
    <style:style style:name="dp3" style:family="drawing-page">
      <style:drawing-page-properties presentation:transition-type="automatic" presentation:duration="PT00H00M10S" presentation:background-visible="true" presentation:background-objects-visible="true" draw:fill="solid" draw:fill-color="#003366" presentation:display-footer="true" presentation:display-page-number="false" presentation:display-date-time="true"/>
    </style:style>
    <style:style style:name="gr1" style:family="graphic" style:parent-style-name="Oggetto_20_senza_20_riempimento_20_e_20_linea">
      <style:graphic-properties draw:stroke="none" draw:fill="none" draw:textarea-vertical-align="middle" draw:color-mode="standard" draw:luminance="0%" draw:contrast="0%" draw:gamma="100%" draw:red="0%" draw:green="0%" draw:blue="0%" fo:clip="rect(0cm, 0cm, 0cm, 0cm)" draw:image-opacity="100%" style:mirror="none"/>
    </style:style>
    <style:style style:name="gr2" style:family="graphic">
      <style:graphic-properties style:protect="size"/>
    </style:style>
    <style:style style:name="gr3" style:family="graphic" style:parent-style-name="Oggetto_20_senza_20_riempimento_20_e_20_linea">
      <style:graphic-properties draw:stroke="none" draw:fill="none" draw:textarea-vertical-align="middle" draw:color-mode="standard" draw:luminance="0%" draw:contrast="0%" draw:gamma="100%" draw:red="0%" draw:green="0%" draw:blue="0%" fo:clip="rect(0cm, 0cm, 0cm, 0cm)" draw:image-opacity="100%" style:mirror="none"/>
    </style:style>
    <style:style style:name="gr4" style:family="graphic" style:parent-style-name="Oggetto_20_senza_20_riempimento_20_e_20_linea">
      <style:graphic-properties draw:stroke="none" draw:fill="none" draw:textarea-vertical-align="middle" draw:color-mode="standard" draw:luminance="0%" draw:contrast="0%" draw:gamma="100%" draw:red="0%" draw:green="0%" draw:blue="0%" fo:clip="rect(0cm, 0cm, 0cm, 0cm)" draw:image-opacity="100%" style:mirror="horizontal"/>
    </style:style>
    <style:style style:name="gr5" style:family="graphic" style:parent-style-name="standard">
      <style:graphic-properties draw:stroke="none" draw:fill="none" draw:fill-color="#ffffff" draw:textarea-horizontal-align="left" draw:textarea-vertical-align="middle" draw:auto-grow-height="false" fo:padding-top="0.13cm" fo:padding-bottom="0.13cm" fo:padding-left="0.25cm" fo:padding-right="0.25cm" fo:wrap-option="no-wrap" draw:shadow-color="#808080" draw:color-mode="standard" draw:luminance="0%" draw:contrast="0%" draw:gamma="100%" draw:red="0%" draw:green="0%" draw:blue="0%" fo:clip="rect(0cm, 0cm, 0cm, 0cm)" draw:image-opacity="100%" style:mirror="none"/>
    </style:style>
    <style:style style:name="gr6" style:family="graphic" style:parent-style-name="standard" style:list-style-name="L3">
      <style:graphic-properties draw:stroke="none" draw:fill="none" draw:fill-color="#ffffff" draw:textarea-horizontal-align="left" draw:textarea-vertical-align="top" draw:auto-grow-height="false" fo:padding-top="0.035cm" fo:padding-bottom="0cm" fo:padding-left="0cm" fo:padding-right="0cm" fo:wrap-option="wrap" draw:shadow-color="#808080"/>
    </style:style>
    <style:style style:name="gr7" style:family="graphic" style:parent-style-name="standard" style:list-style-name="L3">
      <style:graphic-properties draw:stroke="none" draw:fill="none" draw:fill-color="#ffffff" draw:textarea-horizontal-align="left" draw:textarea-vertical-align="top" draw:auto-grow-height="false" fo:padding-top="0.039cm" fo:padding-bottom="0cm" fo:padding-left="0cm" fo:padding-right="0cm" fo:wrap-option="wrap" draw:shadow-color="#808080"/>
    </style:style>
    <style:style style:name="gr8" style:family="graphic" style:parent-style-name="standard" style:list-style-name="L3">
      <style:graphic-properties draw:stroke="none" draw:fill="none" draw:fill-color="#ffffff" draw:textarea-horizontal-align="left" draw:textarea-vertical-align="top" draw:auto-grow-height="false" fo:padding-top="0.039cm" fo:padding-bottom="0cm" fo:padding-left="0cm" fo:padding-right="0cm" fo:wrap-option="wrap" draw:shadow-color="#808080"/>
    </style:style>
    <style:style style:name="gr9" style:family="graphic" style:parent-style-name="standard" style:list-style-name="L3">
      <style:graphic-properties draw:stroke="none" draw:fill="none" draw:fill-color="#ffffff" draw:textarea-horizontal-align="left" draw:textarea-vertical-align="top" draw:auto-grow-height="false" fo:padding-top="0.039cm" fo:padding-bottom="0cm" fo:padding-left="0cm" fo:padding-right="0cm" fo:wrap-option="wrap" draw:shadow-color="#808080"/>
    </style:style>
    <style:style style:name="gr10" style:family="graphic" style:parent-style-name="standard" style:list-style-name="L3">
      <style:graphic-properties draw:stroke="none" draw:fill="none" draw:fill-color="#ffffff" draw:textarea-horizontal-align="left" draw:textarea-vertical-align="top" draw:auto-grow-height="false" fo:padding-top="0.039cm" fo:padding-bottom="0cm" fo:padding-left="0cm" fo:padding-right="0cm" fo:wrap-option="wrap" draw:shadow-color="#808080"/>
    </style:style>
    <style:style style:name="gr11" style:family="graphic" style:parent-style-name="standard" style:list-style-name="L3">
      <style:graphic-properties draw:stroke="none" draw:fill="none" draw:fill-color="#ffffff" draw:textarea-horizontal-align="left" draw:textarea-vertical-align="top" draw:auto-grow-height="false" fo:padding-top="0.039cm" fo:padding-bottom="0cm" fo:padding-left="0cm" fo:padding-right="0cm" fo:wrap-option="wrap" draw:shadow-color="#808080"/>
    </style:style>
    <style:style style:name="gr12" style:family="graphic" style:parent-style-name="Oggetto_20_senza_20_riempimento_20_e_20_linea">
      <style:graphic-properties draw:textarea-vertical-align="middle" draw:color-mode="standard" draw:luminance="0%" draw:contrast="0%" draw:gamma="100%" draw:red="0%" draw:green="0%" draw:blue="0%" fo:clip="rect(0cm, 0cm, 0cm, 0cm)" draw:image-opacity="100%" style:mirror="none"/>
    </style:style>
    <style:style style:name="gr13" style:family="graphic" style:parent-style-name="standard" style:list-style-name="L3">
      <style:graphic-properties draw:stroke="none" draw:fill="none" draw:fill-color="#ffffff" draw:textarea-horizontal-align="left" draw:textarea-vertical-align="top" draw:auto-grow-height="false" fo:padding-top="0.039cm" fo:padding-bottom="0cm" fo:padding-left="0cm" fo:padding-right="0cm" fo:wrap-option="wrap" draw:shadow-color="#808080"/>
    </style:style>
    <style:style style:name="pr1" style:family="presentation" style:parent-style-name="Predefinito1-title">
      <style:graphic-properties fo:min-height="3.506cm"/>
    </style:style>
    <style:style style:name="pr2" style:family="presentation" style:parent-style-name="Predefinito1-outline1">
      <style:graphic-properties fo:min-height="3.2cm"/>
    </style:style>
    <style:style style:name="pr3" style:family="presentation" style:parent-style-name="Predefinito1-outline1">
      <style:graphic-properties fo:min-height="1.4cm"/>
    </style:style>
    <style:style style:name="pr4" style:family="presentation" style:parent-style-name="Predefinito1-notes">
      <style:graphic-properties draw:fill-color="#ffffff" fo:min-height="11.409cm"/>
    </style:style>
    <style:style style:name="pr5" style:family="presentation" style:parent-style-name="Predefinito1-title">
      <style:graphic-properties fo:min-height="1.8cm"/>
    </style:style>
    <style:style style:name="pr6" style:family="presentation" style:parent-style-name="Predefinito1-outline1">
      <style:graphic-properties fo:min-height="1.593cm"/>
    </style:style>
    <style:style style:name="pr7" style:family="presentation" style:parent-style-name="Predefinito1-outline1">
      <style:graphic-properties fo:min-height="6.369cm"/>
    </style:style>
    <style:style style:name="pr8" style:family="presentation" style:parent-style-name="Predefinito1-outline1">
      <style:graphic-properties fo:min-height="3.981cm"/>
    </style:style>
    <style:style style:name="pr9" style:family="presentation" style:parent-style-name="Predefinito1-outline1">
      <style:graphic-properties fo:min-height="2.889cm"/>
    </style:style>
    <style:style style:name="pr10" style:family="presentation" style:parent-style-name="Predefinito1-outline1">
      <style:graphic-properties fo:min-height="4.4cm"/>
    </style:style>
    <style:style style:name="pr11" style:family="presentation" style:parent-style-name="Predefinito1-outline1">
      <style:graphic-properties fo:min-height="8.602cm"/>
    </style:style>
    <style:style style:name="pr12" style:family="presentation" style:parent-style-name="Predefinito1-outline1">
      <style:graphic-properties fo:min-height="2.093cm"/>
    </style:style>
    <style:style style:name="pr13" style:family="presentation" style:parent-style-name="Predefinito1-outline1">
      <style:graphic-properties fo:min-height="2.617cm"/>
    </style:style>
    <style:style style:name="pr14" style:family="presentation" style:parent-style-name="Predefinito1-outline1">
      <style:graphic-properties fo:min-height="4.614cm"/>
    </style:style>
    <style:style style:name="pr15" style:family="presentation" style:parent-style-name="Predefinito1-outline1">
      <style:graphic-properties fo:min-height="4.628cm"/>
    </style:style>
    <style:style style:name="pr16" style:family="presentation" style:parent-style-name="Predefinito1-outline1">
      <style:graphic-properties fo:min-height="4.621cm"/>
    </style:style>
    <style:style style:name="pr17" style:family="presentation" style:parent-style-name="Predefinito1-outline1">
      <style:graphic-properties fo:min-height="6.799cm"/>
    </style:style>
    <style:style style:name="pr18" style:family="presentation" style:parent-style-name="Predefinito1-outline1">
      <style:graphic-properties fo:min-height="4.607cm"/>
    </style:style>
    <style:style style:name="pr19" style:family="presentation" style:parent-style-name="Titolo1-title">
      <style:graphic-properties draw:stroke="none" draw:fill="none" draw:fill-color="#ffffff" draw:textarea-horizontal-align="left" draw:textarea-vertical-align="middle" draw:auto-grow-height="false" draw:auto-grow-width="false" fo:min-height="1.049cm" fo:min-width="0cm" fo:padding-top="0.059cm" fo:padding-bottom="0cm" fo:padding-left="0cm" fo:padding-right="0cm" fo:wrap-option="wrap" draw:shadow-color="#808080"/>
    </style:style>
    <style:style style:name="pr20" style:family="presentation" style:parent-style-name="Titolo1-notes">
      <style:graphic-properties draw:stroke="none" draw:fill="none" draw:fill-color="#ffffff" draw:textarea-horizontal-align="justify" draw:textarea-vertical-align="middle" fo:min-height="11.408cm" draw:shadow-color="#808080"/>
    </style:style>
    <style:style style:name="pr21" style:family="presentation" style:parent-style-name="Titolo1-title">
      <style:graphic-properties fo:min-height="1.216cm"/>
    </style:style>
    <style:style style:name="pr22" style:family="presentation" style:parent-style-name="Titolo1-notes">
      <style:graphic-properties draw:fill-color="#ffffff" fo:min-height="11.403cm"/>
    </style:style>
    <style:style style:name="P1" style:family="paragraph">
      <style:paragraph-properties fo:text-align="center"/>
    </style:style>
    <style:style style:name="P2" style:family="paragraph">
      <style:text-properties fo:font-size="20pt" style:font-size-asian="20pt" style:font-size-complex="20pt"/>
    </style:style>
    <style:style style:name="P3" style:family="paragraph">
      <style:text-properties fo:font-size="24pt"/>
    </style:style>
    <style:style style:name="P4" style:family="paragraph">
      <style:paragraph-properties fo:text-align="start"/>
    </style:style>
    <style:style style:name="P5" style:family="paragraph">
      <style:paragraph-properties fo:text-align="start"/>
      <style:text-properties fo:font-size="22pt" style:font-size-asian="22pt" style:font-size-complex="22pt"/>
    </style:style>
    <style:style style:name="P6" style:family="paragraph">
      <style:paragraph-properties fo:text-align="start"/>
      <style:text-properties fo:font-size="20pt" style:font-size-asian="20pt" style:font-size-complex="20pt"/>
    </style:style>
    <style:style style:name="P7" style:family="paragraph">
      <style:paragraph-properties fo:margin-left="0cm" fo:margin-right="0cm" fo:line-height="93%" fo:text-indent="0cm" style:line-break="strict"/>
    </style:style>
    <style:style style:name="P8" style:family="paragraph">
      <style:paragraph-properties style:writing-mode="lr-tb" style:font-independent-line-spacing="true"/>
    </style:style>
    <style:style style:name="P9" style:family="paragraph">
      <style:paragraph-properties fo:text-align="center" style:writing-mode="lr-tb"/>
    </style:style>
    <style:style style:name="P10" style:family="paragraph">
      <style:paragraph-properties fo:margin-left="0cm" fo:margin-right="0cm" fo:margin-top="0cm" fo:margin-bottom="0.502cm" fo:line-height="95%" fo:text-indent="0cm" style:line-break="strict" style:writing-mode="lr-tb"/>
      <style:text-properties fo:font-size="18pt"/>
    </style:style>
    <style:style style:name="P11" style:family="paragraph">
      <style:paragraph-properties fo:margin-left="0cm" fo:margin-right="0cm" fo:margin-top="0cm" fo:margin-bottom="0.502cm" fo:line-height="95%" fo:text-indent="0cm" style:line-break="strict" style:writing-mode="lr-tb" style:font-independent-line-spacing="true"/>
      <style:text-properties fo:font-size="18pt"/>
    </style:style>
    <style:style style:name="P12" style:family="paragraph">
      <style:text-properties fo:font-size="12pt"/>
    </style:style>
    <style:style style:name="T1" style:family="text">
      <style:text-properties fo:font-size="20pt" style:font-size-asian="20pt" style:font-size-complex="20pt"/>
    </style:style>
    <style:style style:name="T2" style:family="text">
      <style:text-properties fo:color="#ffff66" fo:font-size="20pt" fo:font-style="italic" style:font-size-asian="20pt" style:font-style-asian="italic" style:font-size-complex="20pt" style:font-style-complex="italic"/>
    </style:style>
    <style:style style:name="T3" style:family="text">
      <style:text-properties fo:color="#ffff66" fo:font-size="24pt" style:font-size-asian="24pt" style:font-size-complex="24pt"/>
    </style:style>
    <style:style style:name="T4" style:family="text">
      <style:text-properties fo:font-size="22pt" style:font-size-asian="22pt" style:font-size-complex="22pt"/>
    </style:style>
    <style:style style:name="T5" style:family="text">
      <style:text-properties fo:color="#ffff66" fo:font-size="22pt" style:font-size-asian="22pt" style:font-size-complex="22pt"/>
    </style:style>
    <style:style style:name="T6" style:family="text">
      <style:text-properties fo:color="#ffff66" fo:font-size="22pt" fo:font-style="italic" style:font-size-asian="22pt" style:font-style-asian="italic" style:font-size-complex="22pt" style:font-style-complex="italic"/>
    </style:style>
    <style:style style:name="T7" style:family="text">
      <style:text-properties fo:language="it" fo:country="IT" style:language-asian="it" style:country-asian="IT" style:language-complex="it" style:country-complex="IT"/>
    </style:style>
    <style:style style:name="T8" style:family="text">
      <style:text-properties fo:color="#e6e6e6" fo:font-family="'Times New Roman'" style:font-family-generic="roman" style:font-pitch="variable" fo:font-size="20pt" fo:language="it" fo:country="IT" style:font-family-asian="'Lucida Sans Unicode'" style:font-pitch-asian="variable" style:font-size-asian="20pt" style:language-asian="it" style:country-asian="IT" style:font-family-complex="'Lucida Sans Unicode'" style:font-pitch-complex="variable" style:font-size-complex="20pt" style:language-complex="it" style:country-complex="IT"/>
    </style:style>
    <style:style style:name="T9" style:family="text">
      <style:text-properties fo:color="#e6e6e6" fo:font-family="'Times New Roman'" style:font-family-generic="roman" style:font-pitch="variable" fo:font-size="22pt" fo:language="it" fo:country="IT" style:font-family-asian="'Lucida Sans Unicode'" style:font-pitch-asian="variable" style:font-size-asian="22pt" style:language-asian="it" style:country-asian="IT" style:font-family-complex="'Lucida Sans Unicode'" style:font-pitch-complex="variable" style:font-size-complex="22pt" style:language-complex="it" style:country-complex="IT"/>
    </style:style>
    <style:style style:name="T10" style:family="text">
      <style:text-properties fo:color="#ffff66" fo:font-family="'Times New Roman'" style:font-family-generic="roman" style:font-pitch="variable" fo:font-size="22pt" fo:language="it" fo:country="IT" fo:font-style="italic" style:font-family-asian="'Lucida Sans Unicode'" style:font-pitch-asian="variable" style:font-size-asian="22pt" style:language-asian="it" style:country-asian="IT" style:font-style-asian="italic" style:font-family-complex="'Lucida Sans Unicode'" style:font-pitch-complex="variable" style:font-size-complex="22pt" style:language-complex="it" style:country-complex="IT" style:font-style-complex="italic"/>
    </style:style>
    <style:style style:name="T11" style:family="text">
      <style:text-properties fo:color="#ffff00" fo:font-family="'Times New Roman'" style:font-family-generic="roman" style:font-pitch="variable" fo:font-size="22pt" fo:language="it" fo:country="IT" style:text-underline-style="none" style:font-family-asian="'Lucida Sans Unicode'" style:font-pitch-asian="variable" style:font-size-asian="22pt" style:language-asian="it" style:country-asian="IT" style:font-family-complex="'Lucida Sans Unicode'" style:font-pitch-complex="variable" style:font-size-complex="22pt" style:language-complex="it" style:country-complex="IT"/>
    </style:style>
    <text:list-style style:name="L1">
      <text:list-level-style-bullet text:level="1" text:bullet-char="">
        <style:list-level-properties/>
        <style:text-properties fo:font-family="StarSymbol" style:font-charset="x-symbol" fo:color="#000000" fo:font-size="45%"/>
      </text:list-level-style-bullet>
      <text:list-level-style-bullet text:level="2" text:bullet-char="">
        <style:list-level-properties text:space-before="1cm"/>
        <style:text-properties fo:font-family="StarSymbol" style:font-charset="x-symbol" fo:color="#000000" fo:font-size="45%"/>
      </text:list-level-style-bullet>
      <text:list-level-style-bullet text:level="3" text:bullet-char="">
        <style:list-level-properties text:space-before="2cm"/>
        <style:text-properties fo:font-family="StarSymbol" style:font-charset="x-symbol" fo:color="#000000" fo:font-size="45%"/>
      </text:list-level-style-bullet>
      <text:list-level-style-bullet text:level="4" text:bullet-char="">
        <style:list-level-properties text:space-before="3cm"/>
        <style:text-properties fo:font-family="StarSymbol" style:font-charset="x-symbol" fo:color="#000000" fo:font-size="45%"/>
      </text:list-level-style-bullet>
      <text:list-level-style-bullet text:level="5" text:bullet-char="">
        <style:list-level-properties text:space-before="4cm"/>
        <style:text-properties fo:font-family="StarSymbol" style:font-charset="x-symbol" fo:color="#000000" fo:font-size="45%"/>
      </text:list-level-style-bullet>
      <text:list-level-style-bullet text:level="6" text:bullet-char="">
        <style:list-level-properties text:space-before="5cm"/>
        <style:text-properties fo:font-family="StarSymbol" style:font-charset="x-symbol" fo:color="#000000" fo:font-size="45%"/>
      </text:list-level-style-bullet>
      <text:list-level-style-bullet text:level="7" text:bullet-char="">
        <style:list-level-properties text:space-before="6cm"/>
        <style:text-properties fo:font-family="StarSymbol" style:font-charset="x-symbol" fo:color="#000000" fo:font-size="45%"/>
      </text:list-level-style-bullet>
      <text:list-level-style-bullet text:level="8" text:bullet-char="">
        <style:list-level-properties text:space-before="7cm"/>
        <style:text-properties fo:font-family="StarSymbol" style:font-charset="x-symbol" fo:color="#000000" fo:font-size="45%"/>
      </text:list-level-style-bullet>
      <text:list-level-style-bullet text:level="9" text:bullet-char="">
        <style:list-level-properties text:space-before="8cm"/>
        <style:text-properties fo:font-family="StarSymbol" style:font-charset="x-symbol" fo:color="#000000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2">
      <text:list-level-style-bullet text:level="1" text:bullet-char="●">
        <style:list-level-properties text:space-before="0.3cm" text:min-label-width="0.9cm"/>
        <style:text-properties fo:font-family="StarSymbol" style:font-charset="x-symbol" fo:color="#e6e6e6" fo:font-size="45%"/>
      </text:list-level-style-bullet>
      <text:list-level-style-bullet text:level="2" text:bullet-char="–">
        <style:list-level-properties text:space-before="1.6cm" text:min-label-width="0.8cm"/>
        <style:text-properties fo:font-family="StarSymbol" style:font-charset="x-symbol" fo:color="#e6e6e6" fo:font-size="75%"/>
      </text:list-level-style-bullet>
      <text:list-level-style-bullet text:level="3" text:bullet-char="●">
        <style:list-level-properties text:space-before="3cm" text:min-label-width="0.6cm"/>
        <style:text-properties fo:font-family="StarSymbol" style:font-charset="x-symbol" fo:color="#e6e6e6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font-charset="x-symbol" fo:color="#e6e6e6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font-charset="x-symbol" fo:color="#e6e6e6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font-charset="x-symbol" fo:color="#e6e6e6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font-charset="x-symbol" fo:color="#e6e6e6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font-charset="x-symbol" fo:color="#e6e6e6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font-charset="x-symbol" fo:color="#e6e6e6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3">
      <text:list-level-style-number text:level="1" style:num-format="">
        <style:list-level-properties/>
        <style:text-properties fo:color="#000000" fo:font-size="100%"/>
      </text:list-level-style-number>
    </text:list-style>
  </office:automatic-styles>
  <office:body>
    <office:presentation>
      <draw:page draw:name="page1" draw:style-name="dp1" draw:master-page-name="Predefinito1" presentation:presentation-page-layout-name="AL1T1">
        <office:forms form:automatic-focus="false" form:apply-design-mode="false"/>
        <draw:frame presentation:style-name="pr1" draw:text-style-name="P1" draw:layer="layout" svg:width="28cm" svg:height="3.506cm" svg:x="0cm" svg:y="-0.906cm" presentation:class="title" presentation:user-transformed="true">
          <draw:text-box>
            <text:p text:style-name="P1">
              <text:tab/>
              Analisi Coste Italiane
            </text:p>
          </draw:text-box>
        </draw:frame>
        <draw:frame presentation:style-name="pr2" draw:text-style-name="P2" draw:layer="layout" svg:width="27.4cm" svg:height="3.2cm" svg:x="0.164cm" svg:y="1.364cm" presentation:class="outline" presentation:user-transformed="true">
          <draw:text-box>
            <text:list text:style-name="L2">
              <text:list-item>
                <text:p>
                  <text:span text:style-name="T1">Partendo da un </text:span>
                  <text:span text:style-name="T2">DataSet</text:span>
                  <text:span text:style-name="T1"> scaricato dal sito </text:span>
                  <text:span text:style-name="T2">ISPRA</text:span>
                  <text:span text:style-name="T1"> si è cercato di modellarlo per creare un </text:span>
                  <text:span text:style-name="T2">DataFrame</text:span>
                  <text:span text:style-name="T1"> attraverso uno </text:span>
                  <text:span text:style-name="T2">Script</text:span>
                  <text:span text:style-name="T1"> </text:span>
                  <text:span text:style-name="T2">Python</text:span>
                  <text:span text:style-name="T1"> che riuscisse a interpretare i dati per analizzarli e crearci dei </text:span>
                  <text:span text:style-name="T2">Report</text:span>
                </text:p>
              </text:list-item>
            </text:list>
          </draw:text-box>
        </draw:frame>
        <draw:frame draw:style-name="gr1" draw:text-style-name="P1" draw:layer="layout" svg:width="23cm" svg:height="6.609cm" draw:transform="skewX (-0.0013962634015952) rotate (-0.00139626340278134) translate (2.6cm 4cm)">
          <draw:image xlink:href="Pictures/10000201000003E500000188CF5E6594.png" xlink:type="simple" xlink:show="embed" xlink:actuate="onLoad">
            <text:p/>
          </draw:image>
        </draw:frame>
        <draw:frame draw:style-name="gr1" draw:text-style-name="P1" draw:layer="layout" svg:width="23cm" svg:height="7.07cm" svg:x="2.6cm" svg:y="12.13cm">
          <draw:image xlink:href="Pictures/10000201000003B90000011FE7FFF966.png" xlink:type="simple" xlink:show="embed" xlink:actuate="onLoad">
            <text:p/>
          </draw:image>
        </draw:frame>
        <draw:frame presentation:style-name="pr3" draw:text-style-name="P2" draw:layer="layout" svg:width="27.4cm" svg:height="1.4cm" svg:x="0cm" svg:y="10.8cm" presentation:class="outline" presentation:user-transformed="true">
          <draw:text-box>
            <text:list text:style-name="L2">
              <text:list-item>
                <text:p>
                  <text:span text:style-name="T1">Il </text:span>
                  <text:span text:style-name="T2">risultato</text:span>
                  <text:span text:style-name="T1"> ottenuto è un </text:span>
                  <text:span text:style-name="T2">DataSet</text:span>
                  <text:span text:style-name="T1"> ordinato per Regioni e Anno.</text:span>
                </text:p>
              </text:list-item>
            </text:list>
          </draw:text-box>
        </draw:frame>
        <presentation:notes draw:style-name="dp2">
          <draw:page-thumbnail draw:style-name="gr2" draw:layer="layout" svg:width="13.705cm" svg:height="10.279cm" svg:x="3.647cm" svg:y="2.853cm" draw:page-number="1" presentation:class="page"/>
          <draw:frame presentation:style-name="pr4" draw:layer="layout" svg:width="14.517cm" svg:height="11.409cm" svg:x="3.249cm" svg:y="14.13cm" presentation:class="notes" presentation:placeholder="true">
            <draw:text-box/>
          </draw:frame>
        </presentation:notes>
      </draw:page>
      <draw:page draw:name="page2" draw:style-name="dp1" draw:master-page-name="Predefinito1" presentation:presentation-page-layout-name="AL1T1">
        <office:forms form:automatic-focus="false" form:apply-design-mode="false"/>
        <draw:frame presentation:style-name="pr5" draw:text-style-name="P1" draw:layer="layout" svg:width="28cm" svg:height="1.8cm" svg:x="0cm" svg:y="0cm" presentation:class="title" presentation:user-transformed="true">
          <draw:text-box>
            <text:p text:style-name="P1">Analisi Coste Italiane</text:p>
          </draw:text-box>
        </draw:frame>
        <draw:frame presentation:style-name="pr6" draw:text-style-name="P2" draw:layer="layout" svg:width="27.599cm" svg:height="1.593cm" draw:transform="rotate (0.0005235987755982) translate (0.199cm 1.808cm)" presentation:class="outline" presentation:user-transformed="true">
          <draw:text-box>
            <text:list text:style-name="L2">
              <text:list-header>
                <text:p>
                  <text:span text:style-name="T1">Utilizzando la libreria </text:span>
                  <text:span text:style-name="T2">MatPlotLib</text:span>
                  <text:span text:style-name="T1"> di </text:span>
                  <text:span text:style-name="T2">Python</text:span>
                  <text:span text:style-name="T1">, si è riusciti ad arrivare a dei </text:span>
                  <text:span text:style-name="T2">grafici</text:span>
                  <text:span text:style-name="T1">, che riescono a riassumere visivamente i </text:span>
                  <text:span text:style-name="T2">dati</text:span>
                  <text:span text:style-name="T1"> che si sono voluti analizzare:</text:span>
                </text:p>
              </text:list-header>
            </text:list>
          </draw:text-box>
        </draw:frame>
        <draw:frame draw:style-name="gr1" draw:text-style-name="P1" draw:layer="layout" svg:width="27.999cm" svg:height="9.571cm" svg:x="0.001cm" svg:y="3.6cm">
          <draw:image xlink:href="Pictures/100002010000054B000001F6D9DE60F7.png" xlink:type="simple" xlink:show="embed" xlink:actuate="onLoad">
            <text:p/>
          </draw:image>
        </draw:frame>
        <draw:frame presentation:style-name="pr7" draw:text-style-name="P2" draw:layer="layout" svg:width="27.8cm" svg:height="6.369cm" svg:x="-0.8cm" svg:y="13.171cm" presentation:class="outline" presentation:user-transformed="true">
          <draw:text-box>
            <text:list text:style-name="L2">
              <text:list-header>
                <text:p>
                  <text:span text:style-name="T1">Si può osservare che la percentuale di Isolotti è aumentata nel primo periodo analizzato (2000-2006), per poi diminuire nel secondo (2006-2020). </text:span>
                  <text:span text:style-name="T1">
                    <text:line-break/>
                  </text:span>
                  <text:span text:style-name="T1">Le Scogliere, invece, sono diminuite in entrambi i periodi. </text:span>
                  <text:span text:style-name="T1">
                    <text:line-break/>
                  </text:span>
                  <text:span text:style-name="T1">Al contrario, i Radenti hanno mostrato un aumento sia nel primo che nel secondo periodo.</text:span>
                  <text:span text:style-name="T1">
                    <text:line-break/>
                  </text:span>
                  <text:span text:style-name="T1">I Pennelli sono diminuiti nel primo periodo, per poi stabilizzarsi nel secondo, mostrando una variazione minima. </text:span>
                  <text:span text:style-name="T1">
                    <text:line-break/>
                  </text:span>
                  <text:span text:style-name="T1">Infine, le Opere Miste evidenziano un leggero aumento percentuale nel primo periodo, seguito da una lieve diminuzione nel secondo</text:span>
                </text:p>
              </text:list-header>
            </text:list>
          </draw:text-box>
        </draw:frame>
        <presentation:notes draw:style-name="dp2">
          <draw:page-thumbnail draw:style-name="gr2" draw:layer="layout" svg:width="13.705cm" svg:height="10.279cm" svg:x="3.647cm" svg:y="2.853cm" draw:page-number="2" presentation:class="page"/>
          <draw:frame presentation:style-name="pr4" draw:layer="layout" svg:width="14.517cm" svg:height="11.409cm" svg:x="3.249cm" svg:y="14.13cm" presentation:class="notes" presentation:placeholder="true">
            <draw:text-box/>
          </draw:frame>
        </presentation:notes>
      </draw:page>
      <draw:page draw:name="page3" draw:style-name="dp1" draw:master-page-name="Predefinito1" presentation:presentation-page-layout-name="AL1T1">
        <office:forms form:automatic-focus="false" form:apply-design-mode="false"/>
        <draw:frame presentation:style-name="pr5" draw:text-style-name="P1" draw:layer="layout" svg:width="28cm" svg:height="1.8cm" svg:x="0cm" svg:y="0cm" presentation:class="title" presentation:user-transformed="true">
          <draw:text-box>
            <text:p text:style-name="P1">Analisi Coste Italiane</text:p>
          </draw:text-box>
        </draw:frame>
        <draw:frame draw:style-name="gr3" draw:text-style-name="P1" draw:layer="layout" svg:width="28cm" svg:height="14.2cm" svg:x="0cm" svg:y="1.4cm" presentation:class="graphic" presentation:user-transformed="true">
          <draw:image xlink:href="Pictures/100002010000044100000316510724BF.png" xlink:type="simple" xlink:show="embed" xlink:actuate="onLoad">
            <text:p/>
          </draw:image>
        </draw:frame>
        <draw:frame presentation:style-name="pr8" draw:text-style-name="P2" draw:layer="layout" svg:width="27.599cm" svg:height="3.981cm" draw:transform="rotate (0.0005235987755982) translate (-0.801cm 15.619cm)" presentation:class="outline" presentation:user-transformed="true">
          <draw:text-box>
            <text:list text:style-name="L2">
              <text:list-header>
                <text:p>
                  <text:span text:style-name="T1">In questo grafico, abbiamo confrontato la lunghezza totale della costa per ogni regione, mettendola in relazione con la suddivisione tra costa naturale e costa artificiale. Questo confronto permette di evidenziare quali regioni presentano una maggiore estensione di costa naturale rispetto a quella artificiale e viceversa, offrendo una panoramica sulla distribuzione e sulla trasformazione delle coste italiane.</text:span>
                </text:p>
              </text:list-header>
            </text:list>
          </draw:text-box>
        </draw:frame>
        <presentation:notes draw:style-name="dp2">
          <draw:page-thumbnail draw:style-name="gr2" draw:layer="layout" svg:width="13.705cm" svg:height="10.279cm" svg:x="3.647cm" svg:y="2.853cm" draw:page-number="3" presentation:class="page"/>
          <draw:frame presentation:style-name="pr4" draw:text-style-name="P3" draw:layer="layout" svg:width="14.517cm" svg:height="11.409cm" svg:x="3.249cm" svg:y="14.13cm" presentation:class="notes" presentation:placeholder="true">
            <draw:text-box/>
          </draw:frame>
        </presentation:notes>
      </draw:page>
      <draw:page draw:name="page4" draw:style-name="dp1" draw:master-page-name="Predefinito1" presentation:presentation-page-layout-name="AL1T1">
        <office:forms form:automatic-focus="false" form:apply-design-mode="false"/>
        <draw:frame presentation:style-name="pr5" draw:text-style-name="P1" draw:layer="layout" svg:width="28cm" svg:height="1.8cm" svg:x="-0.001cm" svg:y="-0.4cm" presentation:class="title" presentation:user-transformed="true">
          <draw:text-box>
            <text:p text:style-name="P1">Analisi Mare Adriatico</text:p>
          </draw:text-box>
        </draw:frame>
        <draw:frame presentation:style-name="pr9" draw:text-style-name="P2" draw:layer="layout" svg:width="27.599cm" svg:height="2.889cm" draw:transform="rotate (0.0005235987755982) translate (0.029cm -0.04cm)" presentation:class="outline" presentation:user-transformed="true">
          <draw:text-box>
            <text:list text:style-name="L2">
              <text:list-header>
                <text:p>
                  <text:span text:style-name="T1"/>
                </text:p>
                <text:p>
                  <text:span text:style-name="T1">Successivamente si è passati all'analisi delle stazioni costiere sul Mare Adriatico. Tra le città con i relativi dati grezzi scaricati dal sito ISPRA c'era Bari, e i suoi dati si presentano così:</text:span>
                </text:p>
              </text:list-header>
            </text:list>
          </draw:text-box>
        </draw:frame>
        <draw:frame draw:style-name="gr1" draw:text-style-name="P1" draw:layer="layout" svg:width="17.778cm" svg:height="5.2cm" svg:x="0.422cm" svg:y="3.4cm">
          <draw:image xlink:href="Pictures/10000201000004780000010ACDCB199B.png" xlink:type="simple" xlink:show="embed" xlink:actuate="onLoad">
            <text:p/>
          </draw:image>
        </draw:frame>
        <draw:frame draw:style-name="gr1" draw:text-style-name="P1" draw:layer="layout" svg:width="13.8cm" svg:height="6.6cm" svg:x="13.4cm" svg:y="9.4cm">
          <draw:image xlink:href="Pictures/10000201000002FC000000EAF51A2222.png" xlink:type="simple" xlink:show="embed" xlink:actuate="onLoad">
            <text:p/>
          </draw:image>
        </draw:frame>
        <draw:frame draw:style-name="gr1" draw:text-style-name="P1" draw:layer="layout" svg:width="5.2cm" svg:height="4.6cm" svg:x="16.4cm" svg:y="5.2cm">
          <draw:image xlink:href="Pictures/100002010000043B0000058322A56B1D.png" xlink:type="simple" xlink:show="embed" xlink:actuate="onLoad">
            <text:p/>
          </draw:image>
        </draw:frame>
        <draw:frame presentation:style-name="pr10" draw:text-style-name="P2" draw:layer="layout" svg:width="8.398cm" svg:height="4.4cm" draw:transform="rotate (0.0005235987755982) translate (19.2cm 4.804cm)" presentation:class="outline" presentation:user-transformed="true">
          <draw:text-box>
            <text:p>
              <text:span text:style-name="T1">Pulendo e arricchendo il dataSet con latitudine e longitudine...</text:span>
            </text:p>
          </draw:text-box>
        </draw:frame>
        <draw:frame presentation:style-name="pr11" draw:text-style-name="P2" draw:layer="layout" svg:width="11.795cm" svg:height="8.602cm" draw:transform="rotate (0.0005235987755982) translate (0cm 9.998cm)" presentation:class="outline" presentation:user-transformed="true">
          <draw:text-box>
            <text:list text:style-name="L2">
              <text:list-header>
                <text:p>
                  <text:span text:style-name="T1">...siamo arrivati a un DataFrame con unità di misura, conversione in standard (DMS) di latitudine e longitudine e definizione dell'area geografica del Mare Adriatico di appartenenza per ogni città.</text:span>
                </text:p>
              </text:list-header>
            </text:list>
          </draw:text-box>
        </draw:frame>
        <presentation:notes draw:style-name="dp2">
          <draw:page-thumbnail draw:style-name="gr2" draw:layer="layout" svg:width="13.705cm" svg:height="10.279cm" svg:x="3.647cm" svg:y="2.853cm" draw:page-number="4" presentation:class="page"/>
          <draw:frame presentation:style-name="pr4" draw:text-style-name="P3" draw:layer="layout" svg:width="14.517cm" svg:height="11.409cm" svg:x="3.249cm" svg:y="14.13cm" presentation:class="notes" presentation:placeholder="true">
            <draw:text-box/>
          </draw:frame>
        </presentation:notes>
      </draw:page>
      <draw:page draw:name="page5" draw:style-name="dp1" draw:master-page-name="Predefinito1" presentation:presentation-page-layout-name="AL1T1">
        <office:forms form:automatic-focus="false" form:apply-design-mode="false"/>
        <draw:frame presentation:style-name="pr5" draw:text-style-name="P1" draw:layer="layout" svg:width="28cm" svg:height="1.8cm" svg:x="-0.001cm" svg:y="-0.4cm" presentation:class="title" presentation:user-transformed="true">
          <draw:text-box>
            <text:p text:style-name="P1">Analisi Mare Adriatico</text:p>
          </draw:text-box>
        </draw:frame>
        <draw:frame presentation:style-name="pr12" draw:text-style-name="P2" draw:layer="layout" svg:width="27.599cm" svg:height="2.093cm" draw:transform="rotate (0.0005235987755982) translate (0.029cm -0.04cm)" presentation:class="outline" presentation:user-transformed="true">
          <draw:text-box>
            <text:list text:style-name="L2">
              <text:list-header>
                <text:p>
                  <text:span text:style-name="T1"/>
                </text:p>
                <text:p>
                  <text:span text:style-name="T1"/>
                </text:p>
              </text:list-header>
            </text:list>
          </draw:text-box>
        </draw:frame>
        <draw:frame presentation:style-name="pr13" draw:text-style-name="P2" draw:layer="layout" svg:width="27.799cm" svg:height="2.617cm" draw:transform="rotate (0.0005235987755982) translate (0.2cm 1.198cm)" presentation:class="outline" presentation:user-transformed="true">
          <draw:text-box>
            <text:p/>
          </draw:text-box>
        </draw:frame>
        <draw:frame draw:style-name="gr1" draw:text-style-name="P1" draw:layer="layout" svg:width="26.2cm" svg:height="9.985cm" svg:x="1cm" svg:y="3.815cm">
          <draw:image xlink:href="Pictures/10000201000005A1000001E22EBC80E2.png" xlink:type="simple" xlink:show="embed" xlink:actuate="onLoad">
            <text:p/>
          </draw:image>
        </draw:frame>
        <draw:frame presentation:style-name="pr14" draw:text-style-name="P2" draw:layer="layout" svg:width="27.598cm" svg:height="4.614cm" draw:transform="rotate (0.0005235987755982) translate (0.2cm 1.2cm)" presentation:class="outline" presentation:user-transformed="true">
          <draw:text-box>
            <text:p>
              <text:span text:style-name="T1">Abbiamo deciso di rappresentare visivamente con un grafico, i dati in nostro possesso, le barre dell'istogramma rappresentano il livello idrometrico, mentre la linea rossa e quella nera, indicano rispettivamente la pressione atmosferica e la temperatura.</text:span>
            </text:p>
          </draw:text-box>
        </draw:frame>
        <draw:frame presentation:style-name="pr14" draw:text-style-name="P2" draw:layer="layout" svg:width="27.598cm" svg:height="4.614cm" draw:transform="rotate (0.0005235987755982) translate (0.6cm 14.386cm)" presentation:class="outline" presentation:user-transformed="true">
          <draw:text-box>
            <text:p text:style-name="P1">
              <text:span text:style-name="T1">E qui sorge spontanea una domanda...</text:span>
            </text:p>
            <text:p text:style-name="P1">
              <text:span text:style-name="T3">Esiste una correlazione tra variazione di temperatura e pressione, e variazione del livello idrometrico?</text:span>
            </text:p>
          </draw:text-box>
        </draw:frame>
        <presentation:notes draw:style-name="dp2">
          <draw:page-thumbnail draw:style-name="gr2" draw:layer="layout" svg:width="13.705cm" svg:height="10.279cm" svg:x="3.647cm" svg:y="2.853cm" draw:page-number="5" presentation:class="page"/>
          <draw:frame presentation:style-name="pr4" draw:text-style-name="P3" draw:layer="layout" svg:width="14.517cm" svg:height="11.409cm" svg:x="3.249cm" svg:y="14.13cm" presentation:class="notes" presentation:placeholder="true">
            <draw:text-box/>
          </draw:frame>
        </presentation:notes>
      </draw:page>
      <draw:page draw:name="page6" draw:style-name="dp1" draw:master-page-name="Predefinito1" presentation:presentation-page-layout-name="AL1T1">
        <office:forms form:automatic-focus="false" form:apply-design-mode="false"/>
        <draw:frame presentation:style-name="pr5" draw:text-style-name="P1" draw:layer="layout" svg:width="28cm" svg:height="1.8cm" svg:x="-0.001cm" svg:y="-0.4cm" presentation:class="title" presentation:user-transformed="true">
          <draw:text-box>
            <text:p text:style-name="P1">Analisi Mare Adriatico</text:p>
          </draw:text-box>
        </draw:frame>
        <draw:frame presentation:style-name="pr12" draw:text-style-name="P2" draw:layer="layout" svg:width="27.599cm" svg:height="2.093cm" draw:transform="rotate (0.0005235987755982) translate (0.029cm -0.04cm)" presentation:class="outline" presentation:user-transformed="true">
          <draw:text-box>
            <text:list text:style-name="L2">
              <text:list-header>
                <text:p>
                  <text:span text:style-name="T1"/>
                </text:p>
                <text:p>
                  <text:span text:style-name="T1"/>
                </text:p>
              </text:list-header>
            </text:list>
          </draw:text-box>
        </draw:frame>
        <draw:frame presentation:style-name="pr13" draw:text-style-name="P2" draw:layer="layout" svg:width="27.799cm" svg:height="2.617cm" draw:transform="rotate (0.0005235987755982) translate (0.2cm 1.198cm)" presentation:class="outline" presentation:user-transformed="true">
          <draw:text-box>
            <text:p/>
          </draw:text-box>
        </draw:frame>
        <draw:frame presentation:style-name="pr15" draw:text-style-name="P5" draw:layer="layout" svg:width="27.598cm" svg:height="4.628cm" draw:transform="rotate (0.0005235987755982) translate (-0.4cm 16.372cm)" presentation:class="outline" presentation:user-transformed="true">
          <draw:text-box>
            <text:list text:style-name="L2">
              <text:list-header>
                <text:p text:style-name="P4">
                  <text:span text:style-name="T4">Come ci si aspettava, il Parametro Ambientale che</text:span>
                  <text:span text:style-name="T5"> maggiormente influisce</text:span>
                  <text:span text:style-name="T4"> sul dislivello marino è la Pressione in quanto è la più vicina </text:span>
                  <text:span text:style-name="T5">al valore -1</text:span>
                  <text:span text:style-name="T4"> (</text:span>
                  <text:span text:style-name="T5">Forte Correlazione negativa</text:span>
                  <text:span text:style-name="T4">)</text:span>
                </text:p>
              </text:list-header>
            </text:list>
          </draw:text-box>
        </draw:frame>
        <draw:frame draw:style-name="gr1" draw:text-style-name="P1" draw:layer="layout" svg:width="13.4cm" svg:height="5.2cm" svg:x="13.4cm" svg:y="3.6cm">
          <draw:image xlink:href="Pictures/10000201000001AE0000008024F88366.png" xlink:type="simple" xlink:show="embed" xlink:actuate="onLoad">
            <text:p/>
          </draw:image>
        </draw:frame>
        <draw:frame presentation:style-name="pr14" draw:text-style-name="P6" draw:layer="layout" svg:width="27.598cm" svg:height="4.614cm" draw:transform="rotate (0.0005235987755982) translate (0.2cm 1.586cm)" presentation:class="outline" presentation:user-transformed="true">
          <draw:text-box>
            <text:p text:style-name="P4">
              <text:span text:style-name="T4">A definire tale correlazione è l'indice di Pearson, il quale è definito come la covarianza delle variabili, fratto lo scarto quadratico medio.</text:span>
            </text:p>
            <text:p text:style-name="P4">
              <text:span text:style-name="T1"/>
            </text:p>
          </draw:text-box>
        </draw:frame>
        <draw:frame draw:style-name="gr1" draw:text-style-name="P1" draw:layer="layout" svg:width="21.6cm" svg:height="6.8cm" svg:x="0.6cm" svg:y="9cm">
          <draw:image xlink:href="Pictures/10000201000002A5000000BC3AD0E6CC.png" xlink:type="simple" xlink:show="embed" xlink:actuate="onLoad">
            <text:p/>
          </draw:image>
        </draw:frame>
        <draw:frame draw:style-name="gr4" draw:text-style-name="P1" draw:layer="layout" svg:width="5.971cm" svg:height="7.288cm" draw:transform="skewX (0.000523598775598138) rotate (-0.518188254918205) translate (8.813cm 1.221cm)">
          <draw:image xlink:href="Pictures/100002010000043B0000058322A56B1D.png" xlink:type="simple" xlink:show="embed" xlink:actuate="onLoad">
            <text:p/>
          </draw:image>
        </draw:frame>
        <presentation:notes draw:style-name="dp2">
          <draw:page-thumbnail draw:style-name="gr2" draw:layer="layout" svg:width="13.705cm" svg:height="10.279cm" svg:x="3.647cm" svg:y="2.853cm" draw:page-number="6" presentation:class="page"/>
          <draw:frame presentation:style-name="pr4" draw:text-style-name="P3" draw:layer="layout" svg:width="14.517cm" svg:height="11.409cm" svg:x="3.249cm" svg:y="14.13cm" presentation:class="notes" presentation:placeholder="true">
            <draw:text-box/>
          </draw:frame>
        </presentation:notes>
      </draw:page>
      <draw:page draw:name="page7" draw:style-name="dp1" draw:master-page-name="Predefinito1" presentation:presentation-page-layout-name="AL1T1">
        <office:forms form:automatic-focus="false" form:apply-design-mode="false"/>
        <draw:frame presentation:style-name="pr5" draw:text-style-name="P1" draw:layer="layout" svg:width="28cm" svg:height="1.8cm" svg:x="-0.001cm" svg:y="0cm" presentation:class="title" presentation:user-transformed="true">
          <draw:text-box>
            <text:p text:style-name="P1">Analisi Mare Adriatico</text:p>
          </draw:text-box>
        </draw:frame>
        <draw:frame presentation:style-name="pr12" draw:text-style-name="P2" draw:layer="layout" svg:width="27.599cm" svg:height="2.093cm" draw:transform="rotate (0.0005235987755982) translate (0.029cm -0.04cm)" presentation:class="outline" presentation:user-transformed="true">
          <draw:text-box>
            <text:list text:style-name="L2">
              <text:list-header>
                <text:p>
                  <text:span text:style-name="T1"/>
                </text:p>
                <text:p>
                  <text:span text:style-name="T1"/>
                </text:p>
              </text:list-header>
            </text:list>
          </draw:text-box>
        </draw:frame>
        <draw:frame presentation:style-name="pr13" draw:text-style-name="P2" draw:layer="layout" svg:width="27.799cm" svg:height="2.617cm" draw:transform="rotate (0.0005235987755982) translate (0.2cm 1.198cm)" presentation:class="outline" presentation:user-transformed="true">
          <draw:text-box>
            <text:p/>
          </draw:text-box>
        </draw:frame>
        <draw:frame presentation:style-name="pr15" draw:text-style-name="P5" draw:layer="layout" svg:width="28.999cm" svg:height="4.628cm" draw:transform="rotate (0.0005235987755982) translate (-1.001cm 16.615cm)" presentation:class="outline" presentation:user-transformed="true">
          <draw:text-box>
            <text:list text:style-name="L2">
              <text:list-header>
                <text:p text:style-name="P4">
                  <text:span text:style-name="T4">… </text:span>
                  <text:span text:style-name="T4">Andando così a definire il nostro </text:span>
                  <text:span text:style-name="T6">Starting Point</text:span>
                  <text:span text:style-name="T4"> per un modello di </text:span>
                  <text:span text:style-name="T5">Machine Learning</text:span>
                  <text:span text:style-name="T4">!</text:span>
                </text:p>
              </text:list-header>
            </text:list>
          </draw:text-box>
        </draw:frame>
        <draw:frame presentation:style-name="pr16" draw:text-style-name="P6" draw:layer="layout" svg:width="27.598cm" svg:height="4.621cm" draw:transform="rotate (0.0005235987755982) translate (0.2cm 2.214cm)" presentation:class="outline" presentation:user-transformed="true">
          <draw:text-box>
            <text:p text:style-name="P4">
              <text:span text:style-name="T4">Aumentando il nostro raggio d'azione abbiamo utilizzato </text:span>
              <text:span text:style-name="T5">PySpark</text:span>
              <text:span text:style-name="T4"> per approfondire le nostre analisi, non più in un mese, bensì in un range di 6 mesi. L'obiettivo? Andare a </text:span>
              <text:span text:style-name="T5">predire</text:span>
              <text:span text:style-name="T4"> il valore del livello idrometrico per il mese di Luglio.</text:span>
            </text:p>
            <text:p text:style-name="P4">
              <text:span text:style-name="T1"/>
            </text:p>
          </draw:text-box>
        </draw:frame>
        <draw:frame draw:style-name="gr1" draw:text-style-name="P1" draw:layer="layout" svg:width="17.4cm" svg:height="10.194cm" svg:x="0.2cm" svg:y="5cm">
          <draw:image xlink:href="Pictures/100002010000038400000141CABE3045.png" xlink:type="simple" xlink:show="embed" xlink:actuate="onLoad">
            <text:p/>
          </draw:image>
        </draw:frame>
        <draw:frame presentation:style-name="pr17" draw:text-style-name="P5" draw:layer="layout" svg:width="10.796cm" svg:height="6.799cm" draw:transform="rotate (0.0005235987755982) translate (16.8cm 6.801cm)" presentation:class="outline" presentation:user-transformed="true">
          <draw:text-box>
            <text:list text:style-name="L2">
              <text:list-header>
                <text:p text:style-name="P4">
                  <text:span text:style-name="T4">Con delle attività di </text:span>
                  <text:span text:style-name="T6">Data Enrichment</text:span>
                  <text:span text:style-name="T4"> e di </text:span>
                  <text:span text:style-name="T6">Data Manipulation</text:span>
                  <text:span text:style-name="T4">, ecco il risultato finale: aggiunta di unità di misura, e arrotondamento dei valori a cifre significative...</text:span>
                </text:p>
              </text:list-header>
            </text:list>
          </draw:text-box>
        </draw:frame>
        <presentation:notes draw:style-name="dp2">
          <draw:page-thumbnail draw:style-name="gr2" draw:layer="layout" svg:width="13.705cm" svg:height="10.279cm" svg:x="3.647cm" svg:y="2.853cm" draw:page-number="7" presentation:class="page"/>
          <draw:frame presentation:style-name="pr4" draw:text-style-name="P3" draw:layer="layout" svg:width="14.517cm" svg:height="11.409cm" svg:x="3.249cm" svg:y="14.13cm" presentation:class="notes" presentation:placeholder="true">
            <draw:text-box/>
          </draw:frame>
        </presentation:notes>
      </draw:page>
      <draw:page draw:name="page8" draw:style-name="dp1" draw:master-page-name="Predefinito1" presentation:presentation-page-layout-name="AL1T1">
        <office:forms form:automatic-focus="false" form:apply-design-mode="false"/>
        <draw:frame presentation:style-name="pr5" draw:text-style-name="P1" draw:layer="layout" svg:width="28cm" svg:height="1.8cm" svg:x="-0.001cm" svg:y="-0.4cm" presentation:class="title" presentation:user-transformed="true">
          <draw:text-box>
            <text:p text:style-name="P1">Analisi Mare Adriatico</text:p>
          </draw:text-box>
        </draw:frame>
        <draw:frame presentation:style-name="pr12" draw:text-style-name="P2" draw:layer="layout" svg:width="27.599cm" svg:height="2.093cm" draw:transform="rotate (0.0005235987755982) translate (0.029cm -0.04cm)" presentation:class="outline" presentation:user-transformed="true">
          <draw:text-box>
            <text:list text:style-name="L2">
              <text:list-header>
                <text:p>
                  <text:span text:style-name="T1"/>
                </text:p>
                <text:p>
                  <text:span text:style-name="T1"/>
                </text:p>
              </text:list-header>
            </text:list>
          </draw:text-box>
        </draw:frame>
        <draw:frame presentation:style-name="pr13" draw:text-style-name="P2" draw:layer="layout" svg:width="27.799cm" svg:height="2.617cm" draw:transform="rotate (0.0005235987755982) translate (0.2cm 1.198cm)" presentation:class="outline" presentation:user-transformed="true">
          <draw:text-box>
            <text:p/>
          </draw:text-box>
        </draw:frame>
        <draw:frame presentation:style-name="pr14" draw:text-style-name="P6" draw:layer="layout" svg:width="27.598cm" svg:height="4.614cm" draw:transform="rotate (0.0005235987755982) translate (0.2cm 1.586cm)" presentation:class="outline" presentation:user-transformed="true">
          <draw:text-box>
            <text:p text:style-name="P4">
              <text:span text:style-name="T4">Utilizzando la </text:span>
              <text:span text:style-name="T6">libreria MLlib</text:span>
              <text:span text:style-name="T4">, la quale permette di integrare un modello di </text:span>
              <text:span text:style-name="T6">Machine Learning</text:span>
              <text:span text:style-name="T4">, a partire da un </text:span>
              <text:span text:style-name="T6">Vettore di Features</text:span>
              <text:span text:style-name="T4"> (Parametri di </text:span>
              <text:span text:style-name="T6">Train</text:span>
              <text:span text:style-name="T4"> e </text:span>
              <text:span text:style-name="T6">Test</text:span>
              <text:span text:style-name="T4">), si è arrivati alla </text:span>
              <text:span text:style-name="T5">Label</text:span>
              <text:span text:style-name="T4"> (Parametro da </text:span>
              <text:span text:style-name="T5">Predire</text:span>
              <text:span text:style-name="T4">).</text:span>
            </text:p>
            <text:p text:style-name="P4">
              <text:span text:style-name="T1"/>
            </text:p>
          </draw:text-box>
        </draw:frame>
        <draw:frame draw:style-name="gr1" draw:text-style-name="P1" draw:layer="layout" svg:width="11cm" svg:height="5.6cm" svg:x="0.6cm" svg:y="4.2cm">
          <draw:image xlink:href="Pictures/10000201000001EF00000111120BFF14.png" xlink:type="simple" xlink:show="embed" xlink:actuate="onLoad">
            <text:p/>
          </draw:image>
        </draw:frame>
        <draw:frame draw:style-name="gr1" draw:text-style-name="P1" draw:layer="layout" svg:width="24.8cm" svg:height="9.6cm" svg:x="1.8cm" svg:y="10cm">
          <draw:image xlink:href="Pictures/10000000000003200000011FC9031E70.jpg" xlink:type="simple" xlink:show="embed" xlink:actuate="onLoad">
            <text:p/>
          </draw:image>
        </draw:frame>
        <draw:frame draw:style-name="gr1" draw:text-style-name="P1" draw:layer="layout" svg:width="3.723cm" svg:height="3.6cm" draw:transform="rotate (0.274016692563058) translate (11.129cm 7.942cm)">
          <draw:image xlink:href="Pictures/100002010000043B0000058322A56B1D.png" xlink:type="simple" xlink:show="embed" xlink:actuate="onLoad">
            <text:p/>
          </draw:image>
        </draw:frame>
        <draw:frame presentation:style-name="pr18" draw:text-style-name="P6" draw:layer="layout" svg:width="13.798cm" svg:height="4.607cm" draw:transform="rotate (0.0005235987755982) translate (12.8cm 5.207cm)" presentation:class="outline" presentation:user-transformed="true">
          <draw:text-box>
            <text:p text:style-name="P4">
              <text:span text:style-name="T4">Possiamo così </text:span>
              <text:span text:style-name="T6">confrontare</text:span>
              <text:span text:style-name="T4"> in un grafico a Linee la differenza tra i </text:span>
              <text:span text:style-name="T6">Dati Reali</text:span>
              <text:span text:style-name="T4"> e la </text:span>
              <text:span text:style-name="T6">Previsione</text:span>
              <text:span text:style-name="T4"> effettuata dal </text:span>
              <text:span text:style-name="T6">Modello</text:span>
              <text:span text:style-name="T4">.</text:span>
            </text:p>
          </draw:text-box>
        </draw:frame>
        <presentation:notes draw:style-name="dp2">
          <draw:page-thumbnail draw:style-name="gr2" draw:layer="layout" svg:width="13.705cm" svg:height="10.279cm" svg:x="3.647cm" svg:y="2.853cm" draw:page-number="8" presentation:class="page"/>
          <draw:frame presentation:style-name="pr4" draw:text-style-name="P3" draw:layer="layout" svg:width="14.517cm" svg:height="11.409cm" svg:x="3.249cm" svg:y="14.13cm" presentation:class="notes" presentation:placeholder="true">
            <draw:text-box/>
          </draw:frame>
        </presentation:notes>
      </draw:page>
      <draw:page draw:name="page9" draw:style-name="dp3" draw:master-page-name="Titolo1" presentation:presentation-page-layout-name="AL1T1">
        <office:forms form:automatic-focus="false" form:apply-design-mode="false"/>
        <draw:frame presentation:style-name="pr19" draw:text-style-name="P8" draw:layer="layout" svg:width="24.003cm" svg:height="1.107cm" svg:x="1.198cm" svg:y="0.691cm" presentation:class="title" presentation:user-transformed="true">
          <draw:text-box>
            <text:list text:style-name="L3">
              <text:list-header>
                <text:p text:style-name="P7">
                  <text:span text:style-name="T7">Labelling Text and Training model</text:span>
                </text:p>
              </text:list-header>
            </text:list>
          </draw:text-box>
        </draw:frame>
        <draw:frame draw:style-name="gr5" draw:text-style-name="P9" draw:layer="layout" svg:width="21.167cm" svg:height="10.998cm" svg:x="0.031cm" svg:y="2.002cm">
          <draw:image xlink:href="Pictures/100002010000065B00000300CDFB6B98.png" xlink:type="simple" xlink:show="embed" xlink:actuate="onLoad">
            <text:p/>
          </draw:image>
        </draw:frame>
        <draw:custom-shape draw:style-name="gr6" draw:text-style-name="P11" draw:layer="layout" svg:width="27.001cm" svg:height="3.938cm" svg:x="0.401cm" svg:y="13.507cm">
          <text:list text:style-name="L3">
            <text:list-header>
              <text:p text:style-name="P10">
                <text:span text:style-name="T8">Utilizzando Doccano, strumento open-source per l'annotazione di testi, utile per creare dataset etichettati da utilizzare in modelli di Machine Learning per il Natural Language Processing (NLP) e avere come risultato un JSONL di questo tipo:</text:span>
              </text:p>
              <text:p text:style-name="P10">
                <text:span text:style-name="T8"/>
              </text:p>
            </text:list-header>
          </text:list>
          <draw:enhanced-geometry svg:viewBox="0 0 21600 21600" draw:type="mso-spt202" draw:enhanced-path="M 0 0 L 21600 0 21600 21600 0 21600 0 0 Z N"/>
        </draw:custom-shape>
        <draw:custom-shape draw:style-name="gr7" draw:text-style-name="P11" draw:layer="layout" svg:width="5.592cm" svg:height="3.797cm" svg:x="21.806cm" svg:y="5.005cm">
          <text:list text:style-name="L3">
            <text:list-header>
              <text:p text:style-name="P10">
                <text:span text:style-name="T9">Possiamo così </text:span>
                <text:span text:style-name="T10">definire</text:span>
                <text:span text:style-name="T9"> le label</text:span>
              </text:p>
            </text:list-header>
          </text:list>
          <draw:enhanced-geometry svg:viewBox="0 0 21600 21600" draw:type="mso-spt202" draw:enhanced-path="M 0 0 L 21600 0 21600 21600 0 21600 0 0 Z N"/>
        </draw:custom-shape>
        <draw:frame draw:style-name="gr5" draw:text-style-name="P9" draw:layer="layout" svg:width="3.721cm" svg:height="3.599cm" draw:transform="rotate (-1.83259571459489) translate (24.439cm 6.928cm)">
          <draw:image xlink:href="Pictures/100002010000043B0000058322A56B1D.png" xlink:type="simple" xlink:show="embed" xlink:actuate="onLoad">
            <text:p/>
          </draw:image>
        </draw:frame>
        <draw:frame draw:style-name="gr5" draw:text-style-name="P9" draw:layer="layout" svg:width="3.722cm" svg:height="3.599cm" draw:transform="rotate (-1.20427718387705) translate (12.275cm 3.637cm)">
          <draw:image xlink:href="Pictures/100002010000043B0000058322A56B1D.png" xlink:type="simple" xlink:show="embed" xlink:actuate="onLoad">
            <text:p/>
          </draw:image>
        </draw:frame>
        <draw:custom-shape draw:style-name="gr8" draw:text-style-name="P11" draw:layer="layout" svg:width="5.592cm" svg:height="3.797cm" svg:x="21.806cm" svg:y="5.005cm">
          <text:list text:style-name="L3">
            <text:list-header>
              <text:p text:style-name="P10">
                <text:span text:style-name="T9">Possiamo così </text:span>
                <text:span text:style-name="T10">definire</text:span>
                <text:span text:style-name="T9"> le label</text:span>
              </text:p>
            </text:list-header>
          </text:list>
          <draw:enhanced-geometry svg:viewBox="0 0 21600 21600" draw:type="mso-spt202" draw:enhanced-path="M 0 0 L 21600 0 21600 21600 0 21600 0 0 Z N"/>
        </draw:custom-shape>
        <draw:custom-shape draw:style-name="gr9" draw:text-style-name="P11" draw:layer="layout" svg:width="5.592cm" svg:height="3.797cm" svg:x="21.806cm" svg:y="5.005cm">
          <text:list text:style-name="L3">
            <text:list-header>
              <text:p text:style-name="P10">
                <text:span text:style-name="T9">Possiamo così </text:span>
                <text:span text:style-name="T10">definire</text:span>
                <text:span text:style-name="T9"> le label</text:span>
              </text:p>
            </text:list-header>
          </text:list>
          <draw:enhanced-geometry svg:viewBox="0 0 21600 21600" draw:type="mso-spt202" draw:enhanced-path="M 0 0 L 21600 0 21600 21600 0 21600 0 0 Z N"/>
        </draw:custom-shape>
        <draw:custom-shape draw:style-name="gr10" draw:text-style-name="P11" draw:layer="layout" svg:width="5.592cm" svg:height="3.797cm" svg:x="21.806cm" svg:y="5.005cm">
          <text:list text:style-name="L3">
            <text:list-header>
              <text:p text:style-name="P10">
                <text:span text:style-name="T9">Possiamo così </text:span>
                <text:span text:style-name="T10">definire</text:span>
                <text:span text:style-name="T9"> le label</text:span>
              </text:p>
            </text:list-header>
          </text:list>
          <draw:enhanced-geometry svg:viewBox="0 0 21600 21600" draw:type="mso-spt202" draw:enhanced-path="M 0 0 L 21600 0 21600 21600 0 21600 0 0 Z N"/>
        </draw:custom-shape>
        <draw:custom-shape draw:style-name="gr11" draw:text-style-name="P11" draw:layer="layout" svg:width="5.592cm" svg:height="3.797cm" svg:x="10.001cm" svg:y="3.003cm">
          <text:list text:style-name="L3">
            <text:list-header>
              <text:p text:style-name="P10">
                <text:span text:style-name="T9">Per il nostro testo</text:span>
              </text:p>
            </text:list-header>
          </text:list>
          <draw:enhanced-geometry svg:viewBox="0 0 21600 21600" draw:type="mso-spt202" draw:enhanced-path="M 0 0 L 21600 0 21600 21600 0 21600 0 0 Z N"/>
        </draw:custom-shape>
        <draw:frame draw:style-name="gr5" draw:text-style-name="P9" draw:layer="layout" svg:width="27.199cm" svg:height="2.602cm" svg:x="0.203cm" svg:y="16.201cm">
          <draw:image xlink:href="Pictures/10000201000006EC0000006035A18DFB.png" xlink:type="simple" xlink:show="embed" xlink:actuate="onLoad">
            <text:p/>
          </draw:image>
        </draw:frame>
        <presentation:notes draw:style-name="dp2">
          <office:forms form:automatic-focus="false" form:apply-design-mode="false"/>
          <draw:page-thumbnail draw:layer="layout" svg:width="13.705cm" svg:height="10.279cm" svg:x="3.647cm" svg:y="2.853cm" draw:page-number="9" presentation:class="page"/>
          <draw:frame presentation:style-name="pr20" draw:text-style-name="P12" draw:layer="layout" svg:width="14.517cm" svg:height="11.408cm" svg:x="3.249cm" svg:y="14.129cm" presentation:class="notes" presentation:placeholder="true">
            <draw:text-box/>
          </draw:frame>
        </presentation:notes>
      </draw:page>
      <draw:page draw:name="page10" draw:style-name="dp1" draw:master-page-name="Titolo1" presentation:presentation-page-layout-name="AL1T1">
        <office:forms form:automatic-focus="false" form:apply-design-mode="false"/>
        <draw:frame presentation:style-name="pr21" draw:layer="layout" svg:width="12.542cm" svg:height="1.216cm" svg:x="7.6cm" svg:y="0.6cm" presentation:class="title" presentation:user-transformed="true">
          <draw:text-box>
            <text:p>WebApp per la gestione di CV</text:p>
          </draw:text-box>
        </draw:frame>
        <draw:frame draw:style-name="gr12" draw:text-style-name="P1" draw:layer="layout" svg:width="24.6cm" svg:height="16.8cm" svg:x="1.8cm" svg:y="2cm">
          <draw:image xlink:href="Pictures/100002010000060000000400C39603BF.png" xlink:type="simple" xlink:show="embed" xlink:actuate="onLoad">
            <text:p/>
          </draw:image>
        </draw:frame>
        <presentation:notes draw:style-name="dp2">
          <office:forms form:automatic-focus="false" form:apply-design-mode="false"/>
          <draw:page-thumbnail draw:style-name="gr2" draw:layer="layout" svg:width="13.701cm" svg:height="10.275cm" svg:x="3.646cm" svg:y="2.852cm" draw:page-number="10" presentation:class="page"/>
          <draw:frame presentation:style-name="pr22" draw:layer="layout" svg:width="14.512cm" svg:height="11.403cm" svg:x="3.25cm" svg:y="14.128cm" presentation:class="notes" presentation:placeholder="true">
            <draw:text-box/>
          </draw:frame>
        </presentation:notes>
      </draw:page>
      <draw:page draw:name="page11" draw:style-name="dp1" draw:master-page-name="Titolo1" presentation:presentation-page-layout-name="AL1T1">
        <office:forms form:automatic-focus="false" form:apply-design-mode="false"/>
        <draw:frame presentation:style-name="pr21" draw:layer="layout" svg:width="12.542cm" svg:height="1.216cm" svg:x="7.6cm" svg:y="0.6cm" presentation:class="title" presentation:user-transformed="true">
          <draw:text-box>
            <text:p>WebApp per la gestione di CV</text:p>
          </draw:text-box>
        </draw:frame>
        <draw:frame draw:style-name="gr12" draw:text-style-name="P1" draw:layer="layout" svg:width="16.451cm" svg:height="14.729cm" svg:x="0.149cm" svg:y="2.071cm">
          <draw:image xlink:href="Pictures/10000201000003B90000031CC9773FA0.png" xlink:type="simple" xlink:show="embed" xlink:actuate="onLoad">
            <text:p/>
          </draw:image>
        </draw:frame>
        <draw:frame draw:style-name="gr12" draw:text-style-name="P1" draw:layer="layout" svg:width="12.8cm" svg:height="11.929cm" svg:x="14.8cm" svg:y="7.471cm">
          <draw:image xlink:href="Pictures/10000201000003850000029935372578.png" xlink:type="simple" xlink:show="embed" xlink:actuate="onLoad">
            <text:p/>
          </draw:image>
        </draw:frame>
        <draw:frame draw:style-name="gr1" draw:text-style-name="P1" draw:layer="layout" svg:width="4.801cm" svg:height="4.2cm" draw:transform="skewX (9.23326475009251E-017) rotate (0.507890812330254) translate (12cm 6.33cm)">
          <draw:image xlink:href="Pictures/100002010000043B0000058322A56B1D.png" xlink:type="simple" xlink:show="embed" xlink:actuate="onLoad">
            <text:p/>
          </draw:image>
        </draw:frame>
        <draw:custom-shape draw:style-name="gr13" draw:text-style-name="P11" draw:layer="layout" svg:width="10.392cm" svg:height="3.797cm" svg:x="17cm" svg:y="3.2cm">
          <text:list text:style-name="L3">
            <text:list-header>
              <text:p text:style-name="P10">
                <text:span text:style-name="T9">Tramite il pulsante “</text:span>
                <text:span text:style-name="T11">Visualizza Statistiche</text:span>
                <text:span text:style-name="T9">”, ecco il risultato finale. </text:span>
              </text:p>
            </text:list-header>
          </text:list>
          <draw:enhanced-geometry svg:viewBox="0 0 21600 21600" draw:type="mso-spt202" draw:enhanced-path="M 0 0 L 21600 0 21600 21600 0 21600 0 0 Z N"/>
        </draw:custom-shape>
        <presentation:notes draw:style-name="dp2">
          <office:forms form:automatic-focus="false" form:apply-design-mode="false"/>
          <draw:page-thumbnail draw:style-name="gr2" draw:layer="layout" svg:width="13.701cm" svg:height="10.275cm" svg:x="3.646cm" svg:y="2.852cm" draw:page-number="11" presentation:class="page"/>
          <draw:frame presentation:style-name="pr22" draw:text-style-name="P3" draw:layer="layout" svg:width="14.512cm" svg:height="11.403cm" svg:x="3.25cm" svg:y="14.128cm" presentation:class="notes" presentation:placeholder="true">
            <draw:text-box/>
          </draw:frame>
        </presentation:notes>
      </draw:page>
      <presentation:settings presentation:endless="true" presentation:pause="PT00H00M10S" presentation:mouse-visible="false" presentation:show-logo="true"/>
    </office:presentation>
  </office:body>
</office:document-content>
</file>

<file path=meta.xml><?xml version="1.0" encoding="utf-8"?>
<office:document-meta xmlns:office="urn:oasis:names:tc:opendocument:xmlns:office:1.0" xmlns:xlink="http://www.w3.org/1999/xlink" xmlns:dc="http://purl.org/dc/elements/1.1/" xmlns:meta="urn:oasis:names:tc:opendocument:xmlns:meta:1.0" xmlns:presentation="urn:oasis:names:tc:opendocument:xmlns:presentation:1.0" xmlns:ooo="http://openoffice.org/2004/office" xmlns:smil="urn:oasis:names:tc:opendocument:xmlns:smil-compatible:1.0" xmlns:anim="urn:oasis:names:tc:opendocument:xmlns:animation:1.0" xmlns:grddl="http://www.w3.org/2003/g/data-view#" xmlns:officeooo="http://openoffice.org/2009/office" xmlns:drawooo="http://openoffice.org/2010/draw" office:version="1.2">
  <office:meta>
    <meta:initial-creator>Corrado Simone</meta:initial-creator>
    <meta:creation-date>2025-01-31T15:54:30.68</meta:creation-date>
    <meta:editing-duration>P1DT9H1M32S</meta:editing-duration>
    <meta:editing-cycles>13</meta:editing-cycles>
    <dc:date>2025-04-07T11:19:36.74</dc:date>
    <dc:creator>Corrado Simone</dc:creator>
    <meta:generator>OpenOffice/4.1.15$Win32 OpenOffice.org_project/4115m2$Build-9813</meta:generator>
    <meta:document-statistic meta:object-count="136"/>
  </office:meta>
</office:document-meta>
</file>

<file path=settings.xml><?xml version="1.0" encoding="utf-8"?>
<office:document-settings xmlns:office="urn:oasis:names:tc:opendocument:xmlns:office:1.0" xmlns:xlink="http://www.w3.org/1999/xlink" xmlns:presentation="urn:oasis:names:tc:opendocument:xmlns:presentation:1.0" xmlns:config="urn:oasis:names:tc:opendocument:xmlns:config:1.0" xmlns:ooo="http://openoffice.org/2004/office" xmlns:smil="urn:oasis:names:tc:opendocument:xmlns:smil-compatible:1.0" xmlns:anim="urn:oasis:names:tc:opendocument:xmlns:animation:1.0" xmlns:officeooo="http://openoffice.org/2009/office" xmlns:drawooo="http://openoffice.org/2010/draw" office:version="1.2">
  <office:settings>
    <config:config-item-set config:name="ooo:view-settings">
      <config:config-item config:name="VisibleAreaTop" config:type="int">-1512</config:config-item>
      <config:config-item config:name="VisibleAreaLeft" config:type="int">-10205</config:config-item>
      <config:config-item config:name="VisibleAreaWidth" config:type="int">46756</config:config-item>
      <config:config-item config:name="VisibleAreaHeight" config:type="int">22905</config:config-item>
      <config:config-item-map-indexed config:name="Views">
        <config:config-item-map-entry>
          <config:config-item config:name="ViewId" config:type="string">view1</config:config-item>
          <config:config-item config:name="GridIsVisible" config:type="boolean">false</config:config-item>
          <config:config-item config:name="GridIsFront" config:type="boolean">false</config:config-item>
          <config:config-item config:name="IsSnapToGrid" config:type="boolean">true</config:config-item>
          <config:config-item config:name="IsSnapToPageMargins" config:type="boolean">true</config:config-item>
          <config:config-item config:name="IsSnapToSnapLines" config:type="boolean">true</config:config-item>
          <config:config-item config:name="IsSnapToObjectFrame" config:type="boolean">true</config:config-item>
          <config:config-item config:name="IsSnapToObjectPoints" config:type="boolean">false</config:config-item>
          <config:config-item config:name="IsPlusHandlesAlwaysVisible" config:type="boolean">false</config:config-item>
          <config:config-item config:name="IsFrameDragSingles" config:type="boolean">true</config:config-item>
          <config:config-item config:name="EliminatePolyPointLimitAngle" config:type="int">1500</config:config-item>
          <config:config-item config:name="IsEliminatePolyPoints" config:type="boolean">false</config:config-item>
          <config:config-item config:name="VisibleLayers" config:type="base64Binary">//////////////////////////////////////////8=</config:config-item>
          <config:config-item config:name="PrintableLayers" config:type="base64Binary">//////////////////////////////////////////8=</config:config-item>
          <config:config-item config:name="LockedLayers" config:type="base64Binary"/>
          <config:config-item config:name="NoAttribs" config:type="boolean">false</config:config-item>
          <config:config-item config:name="NoColors" config:type="boolean">true</config:config-item>
          <config:config-item config:name="RulerIsVisible" config:type="boolean">false</config:config-item>
          <config:config-item config:name="PageKind" config:type="short">0</config:config-item>
          <config:config-item config:name="SelectedPage" config:type="short">9</config:config-item>
          <config:config-item config:name="IsLayerMode" config:type="boolean">false</config:config-item>
          <config:config-item config:name="IsBigHandles" config:type="boolean">true</config:config-item>
          <config:config-item config:name="IsDoubleClickTextEdit" config:type="boolean">true</config:config-item>
          <config:config-item config:name="IsClickChangeRotation" config:type="boolean">true</config:config-item>
          <config:config-item config:name="SlidesPerRow" config:type="short">4</config:config-item>
          <config:config-item config:name="EditModeStandard" config:type="int">0</config:config-item>
          <config:config-item config:name="EditModeNotes" config:type="int">0</config:config-item>
          <config:config-item config:name="EditModeHandout" config:type="int">1</config:config-item>
          <config:config-item config:name="VisibleAreaTop" config:type="int">-1512</config:config-item>
          <config:config-item config:name="VisibleAreaLeft" config:type="int">-10205</config:config-item>
          <config:config-item config:name="VisibleAreaWidth" config:type="int">46757</config:config-item>
          <config:config-item config:name="VisibleAreaHeight" config:type="int">22906</config:config-item>
          <config:config-item config:name="GridCoarseWidth" config:type="int">2000</config:config-item>
          <config:config-item config:name="GridCoarseHeight" config:type="int">2000</config:config-item>
          <config:config-item config:name="GridFineWidth" config:type="int">200</config:config-item>
          <config:config-item config:name="GridFineHeight" config:type="int">200</config:config-item>
          <config:config-item config:name="GridSnapWidthXNumerator" config:type="int">200</config:config-item>
          <config:config-item config:name="GridSnapWidthXDenominator" config:type="int">1</config:config-item>
          <config:config-item config:name="GridSnapWidthYNumerator" config:type="int">200</config:config-item>
          <config:config-item config:name="GridSnapWidthYDenominator" config:type="int">1</config:config-item>
          <config:config-item config:name="IsAngleSnapEnabled" config:type="boolean">false</config:config-item>
          <config:config-item config:name="SnapAngle" config:type="int">1500</config:config-item>
          <config:config-item config:name="ZoomOnPage" config:type="boolean">false</config:config-item>
        </config:config-item-map-entry>
      </config:config-item-map-indexed>
    </config:config-item-set>
    <config:config-item-set config:name="ooo:configuration-settings">
      <config:config-item config:name="ApplyUserData" config:type="boolean">true</config:config-item>
      <config:config-item config:name="BitmapTableURL" config:type="string">$(user)/config/standard.sob</config:config-item>
      <config:config-item config:name="CharacterCompressionType" config:type="short">0</config:config-item>
      <config:config-item config:name="ColorTableURL" config:type="string">$(user)/config/standard.soc</config:config-item>
      <config:config-item config:name="DashTableURL" config:type="string">$(user)/config/standard.sod</config:config-item>
      <config:config-item config:name="DefaultTabStop" config:type="int">1250</config:config-item>
      <config:config-item-map-indexed config:name="ForbiddenCharacters">
        <config:config-item-map-entry>
          <config:config-item config:name="Language" config:type="string">it</config:config-item>
          <config:config-item config:name="Country" config:type="string">IT</config:config-item>
          <config:config-item config:name="Variant" config:type="string"/>
          <config:config-item config:name="BeginLine" config:type="string"/>
          <config:config-item config:name="EndLine" config:type="string"/>
        </config:config-item-map-entry>
      </config:config-item-map-indexed>
      <config:config-item config:name="GradientTableURL" config:type="string">$(user)/config/standard.sog</config:config-item>
      <config:config-item config:name="HandoutsHorizontal" config:type="boolean">true</config:config-item>
      <config:config-item config:name="HatchTableURL" config:type="string">$(user)/config/standard.soh</config:config-item>
      <config:config-item config:name="IsKernAsianPunctuation" config:type="boolean">false</config:config-item>
      <config:config-item config:name="IsPrintBooklet" config:type="boolean">false</config:config-item>
      <config:config-item config:name="IsPrintBookletBack" config:type="boolean">true</config:config-item>
      <config:config-item config:name="IsPrintBookletFront" config:type="boolean">true</config:config-item>
      <config:config-item config:name="IsPrintDate" config:type="boolean">false</config:config-item>
      <config:config-item config:name="IsPrintDrawing" config:type="boolean">true</config:config-item>
      <config:config-item config:name="IsPrintFitPage" config:type="boolean">false</config:config-item>
      <config:config-item config:name="IsPrintHandout" config:type="boolean">false</config:config-item>
      <config:config-item config:name="IsPrintHiddenPages" config:type="boolean">true</config:config-item>
      <config:config-item config:name="IsPrintNotes" config:type="boolean">false</config:config-item>
      <config:config-item config:name="IsPrintOutline" config:type="boolean">false</config:config-item>
      <config:config-item config:name="IsPrintPageName" config:type="boolean">false</config:config-item>
      <config:config-item config:name="IsPrintTilePage" config:type="boolean">false</config:config-item>
      <config:config-item config:name="IsPrintTime" config:type="boolean">false</config:config-item>
      <config:config-item config:name="LineEndTableURL" config:type="string">$(user)/config/standard.soe</config:config-item>
      <config:config-item config:name="LoadReadonly" config:type="boolean">false</config:config-item>
      <config:config-item config:name="PageNumberFormat" config:type="int">4</config:config-item>
      <config:config-item config:name="ParagraphSummation" config:type="boolean">false</config:config-item>
      <config:config-item config:name="PrintQuality" config:type="int">0</config:config-item>
      <config:config-item config:name="PrinterIndependentLayout" config:type="string">low-resolution</config:config-item>
      <config:config-item config:name="PrinterName" config:type="string"/>
      <config:config-item config:name="PrinterSetup" config:type="base64Binary"/>
      <config:config-item config:name="SaveVersionOnClose" config:type="boolean">false</config:config-item>
      <config:config-item config:name="SlidesPerHandout" config:type="short">6</config:config-item>
      <config:config-item config:name="UpdateFromTemplate" config:type="boolean">true</config:config-item>
    </config:config-item-set>
  </office:settings>
</office:document-settings>
</file>

<file path=styles.xml><?xml version="1.0" encoding="utf-8"?>
<office:document-styles xmlns:office="urn:oasis:names:tc:opendocument:xmlns:office:1.0" xmlns:style="urn:oasis:names:tc:opendocument:xmlns:style:1.0" xmlns:text="urn:oasis:names:tc:opendocument:xmlns:text:1.0" xmlns:table="urn:oasis:names:tc:opendocument:xmlns:table:1.0" xmlns:draw="urn:oasis:names:tc:opendocument:xmlns:drawing:1.0" xmlns:fo="urn:oasis:names:tc:opendocument:xmlns:xsl-fo-compatible:1.0" xmlns:xlink="http://www.w3.org/1999/xlink" xmlns:dc="http://purl.org/dc/elements/1.1/" xmlns:meta="urn:oasis:names:tc:opendocument:xmlns:meta:1.0" xmlns:number="urn:oasis:names:tc:opendocument:xmlns:datastyle:1.0" xmlns:presentation="urn:oasis:names:tc:opendocument:xmlns:presentation:1.0" xmlns:svg="urn:oasis:names:tc:opendocument:xmlns:svg-compatible:1.0" xmlns:chart="urn:oasis:names:tc:opendocument:xmlns:chart:1.0" xmlns:dr3d="urn:oasis:names:tc:opendocument:xmlns:dr3d:1.0" xmlns:math="http://www.w3.org/1998/Math/MathML" xmlns:form="urn:oasis:names:tc:opendocument:xmlns:form:1.0" xmlns:script="urn:oasis:names:tc:opendocument:xmlns:script:1.0" xmlns:ooo="http://openoffice.org/2004/office" xmlns:ooow="http://openoffice.org/2004/writer" xmlns:oooc="http://openoffice.org/2004/calc" xmlns:dom="http://www.w3.org/2001/xml-events" xmlns:smil="urn:oasis:names:tc:opendocument:xmlns:smil-compatible:1.0" xmlns:anim="urn:oasis:names:tc:opendocument:xmlns:animation:1.0" xmlns:rpt="http://openoffice.org/2005/report" xmlns:of="urn:oasis:names:tc:opendocument:xmlns:of:1.2" xmlns:xhtml="http://www.w3.org/1999/xhtml" xmlns:grddl="http://www.w3.org/2003/g/data-view#" xmlns:officeooo="http://openoffice.org/2009/office" xmlns:tableooo="http://openoffice.org/2009/table" xmlns:drawooo="http://openoffice.org/2010/draw" office:version="1.2">
  <office:styles>
    <draw:gradient draw:name="Gradient_20_1" draw:display-name="Gradient 1" draw:style="linear" draw:start-color="#000000" draw:end-color="#ffffff" draw:start-intensity="100%" draw:end-intensity="100%" draw:angle="0" draw:border="0%"/>
    <draw:marker draw:name="Arrow" svg:viewBox="0 0 20 30" svg:d="M10 0l-10 30h20z"/>
    <style:default-style style:family="graphic">
      <style:graphic-properties fo:wrap-option="no-wrap"/>
      <style:paragraph-properties style:text-autospace="ideograph-alpha" style:punctuation-wrap="simple" style:line-break="strict" style:writing-mode="lr-tb" style:font-independent-line-spacing="false">
        <style:tab-stops/>
      </style:paragraph-properties>
      <style:text-properties style:use-window-font-color="true" fo:font-family="'Times New Roman'" style:font-family-generic="roman" style:font-pitch="variable" fo:font-size="24pt" fo:language="it" fo:country="IT" style:font-family-asian="'Lucida Sans Unicode'" style:font-family-generic-asian="system" style:font-pitch-asian="variable" style:font-size-asian="24pt" style:language-asian="zh" style:country-asian="CN" style:font-family-complex="Tahoma" style:font-family-generic-complex="system" style:font-pitch-complex="variable" style:font-size-complex="24pt" style:language-complex="hi" style:country-complex="IN"/>
    </style:default-style>
    <style:style style:name="standard" style:family="graphic">
      <style:graphic-properties draw:stroke="solid" svg:stroke-width="0cm" svg:stroke-color="#808080" draw:marker-start-width="0.2cm" draw:marker-start-center="false" draw:marker-end-width="0.2cm" draw:marker-end-center="false" draw:fill="solid" draw:fill-color="#cfe7f5" draw:textarea-horizontal-align="justify" fo:padding-top="0.125cm" fo:padding-bottom="0.125cm" fo:padding-left="0.25cm" fo:padding-right="0.25cm" draw:shadow="hidden" draw:shadow-offset-x="0.2cm" draw:shadow-offset-y="0.2cm" draw:shadow-color="#808080">
        <text:list-style style:name="standard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cm" fo:margin-bottom="0cm" fo:line-height="100%" fo:text-indent="0cm"/>
      <style:text-properties style:use-window-font-color="true" style:text-outline="false" style:text-line-through-style="none" fo:font-family="Arial" style:font-family-generic="roman" style:font-pitch="variable" fo:font-size="18pt" fo:font-style="normal" fo:text-shadow="none" style:text-underline-style="none" fo:font-weight="normal" style:letter-kerning="true" style:font-family-asian="'Microsoft YaHei'" style:font-family-generic-asian="system" style:font-pitch-asian="variable" style:font-size-asian="18pt" style:font-style-asian="normal" style:font-weight-asian="normal" style:font-family-complex="Arial" style:font-family-generic-complex="system" style:font-pitch-complex="variable" style:font-size-complex="18pt" style:font-style-complex="normal" style:font-weight-complex="normal" style:text-emphasize="none" style:font-relief="none" style:text-overline-style="none" style:text-overline-color="font-color"/>
    </style:style>
    <style:style style:name="objectwitharrow" style:family="graphic" style:parent-style-name="standard">
      <style:graphic-properties draw:stroke="solid" svg:stroke-width="0.15cm" svg:stroke-color="#000000" draw:marker-start="Arrow" draw:marker-start-width="0.7cm" draw:marker-start-center="true" draw:marker-end-width="0.3cm"/>
    </style:style>
    <style:style style:name="objectwithshadow" style:family="graphic" style:parent-style-name="standard">
      <style:graphic-properties draw:shadow="visible" draw:shadow-offset-x="0.2cm" draw:shadow-offset-y="0.2cm" draw:shadow-color="#808080"/>
    </style:style>
    <style:style style:name="objectwithoutfill" style:family="graphic" style:parent-style-name="standard">
      <style:graphic-properties svg:stroke-color="#000000" draw:fill="none"/>
    </style:style>
    <style:style style:name="Oggetto_20_senza_20_riempimento_20_e_20_linea" style:display-name="Oggetto senza riempimento e linea" style:family="graphic" style:parent-style-name="standard">
      <style:graphic-properties draw:stroke="none" draw:fill="none"/>
    </style:style>
    <style:style style:name="text" style:family="graphic" style:parent-style-name="standard">
      <style:graphic-properties draw:stroke="none" draw:fill="none"/>
    </style:style>
    <style:style style:name="textbody" style:family="graphic" style:parent-style-name="standard">
      <style:graphic-properties draw:stroke="none" draw:fill="none"/>
      <style:text-properties fo:font-size="16pt"/>
    </style:style>
    <style:style style:name="textbodyjustfied" style:family="graphic" style:parent-style-name="standard">
      <style:graphic-properties draw:stroke="none" draw:fill="none"/>
      <style:paragraph-properties fo:text-align="justify"/>
    </style:style>
    <style:style style:name="textbodyindent" style:family="graphic" style:parent-style-name="standard">
      <style:graphic-properties draw:stroke="none" draw:fill="none"/>
      <style:paragraph-properties fo:margin-left="0cm" fo:margin-right="0cm" fo:text-indent="0.6cm"/>
    </style:style>
    <style:style style:name="title" style:family="graphic" style:parent-style-name="standard">
      <style:graphic-properties draw:stroke="none" draw:fill="none"/>
      <style:text-properties fo:font-size="44pt"/>
    </style:style>
    <style:style style:name="title1" style:family="graphic" style:parent-style-name="standard">
      <style:graphic-properties draw:stroke="none" draw:fill="solid" draw:fill-color="#008080" draw:shadow="visible" draw:shadow-offset-x="0.2cm" draw:shadow-offset-y="0.2cm" draw:shadow-color="#808080"/>
      <style:paragraph-properties fo:text-align="center"/>
      <style:text-properties fo:font-size="24pt"/>
    </style:style>
    <style:style style:name="title2" style:family="graphic" style:parent-style-name="standard">
      <style:graphic-properties svg:stroke-width="0.05cm" draw:fill-color="#ffcc99" draw:shadow="visible" draw:shadow-offset-x="0.2cm" draw:shadow-offset-y="0.2cm" draw:shadow-color="#808080"/>
      <style:paragraph-properties fo:margin-left="0cm" fo:margin-right="0.2cm" fo:margin-top="0.1cm" fo:margin-bottom="0.1cm" fo:text-align="center" fo:text-indent="0cm"/>
      <style:text-properties fo:font-size="36pt"/>
    </style:style>
    <style:style style:name="headline" style:family="graphic" style:parent-style-name="standard">
      <style:graphic-properties draw:stroke="none" draw:fill="none"/>
      <style:paragraph-properties fo:margin-top="0.42cm" fo:margin-bottom="0.21cm"/>
      <style:text-properties fo:font-size="24pt"/>
    </style:style>
    <style:style style:name="headline1" style:family="graphic" style:parent-style-name="standard">
      <style:graphic-properties draw:stroke="none" draw:fill="none"/>
      <style:paragraph-properties fo:margin-top="0.42cm" fo:margin-bottom="0.21cm"/>
      <style:text-properties fo:font-size="18pt" fo:font-weight="bold"/>
    </style:style>
    <style:style style:name="headline2" style:family="graphic" style:parent-style-name="standard">
      <style:graphic-properties draw:stroke="none" draw:fill="none"/>
      <style:paragraph-properties fo:margin-top="0.42cm" fo:margin-bottom="0.21cm"/>
      <style:text-properties fo:font-size="14pt" fo:font-style="italic" fo:font-weight="bold"/>
    </style:style>
    <style:style style:name="measure" style:family="graphic" style:parent-style-name="standard">
      <style:graphic-properties draw:stroke="solid" svg:stroke-color="#000000" draw:marker-start="Arrow" draw:marker-start-width="0.2cm" draw:marker-end="Arrow" draw:marker-end-width="0.2cm" draw:fill="none" draw:show-unit="true"/>
      <style:text-properties fo:font-size="12pt"/>
    </style:style>
    <style:style style:name="Predefinito-background" style:family="presentation">
      <style:graphic-properties draw:stroke="none" draw:fill="none"/>
      <style:text-properties style:letter-kerning="true"/>
    </style:style>
    <style:style style:name="Predefinito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Predefinito-notes" style:family="presentation">
      <style:graphic-properties draw:stroke="none" draw:fill="none"/>
      <style:paragraph-properties fo:margin-left="0.6cm" fo:margin-right="0cm" fo:text-indent="-0.6cm"/>
      <style:text-properties style:use-window-font-color="true" style:text-outline="false" style:text-line-through-style="none" fo:font-family="Arial" style:font-family-generic="roman" style:font-pitch="variable" fo:font-size="20pt" fo:font-style="normal" fo:text-shadow="none" style:text-underline-style="none" fo:font-weight="normal" style:letter-kerning="true" style:font-family-asian="'Microsoft YaHei'" style:font-family-generic-asian="system" style:font-pitch-asian="variable" style:font-size-asian="20pt" style:font-style-asian="normal" style:font-weight-asian="normal" style:font-family-complex="Arial" style:font-family-generic-complex="system" style:font-pitch-complex="variable" style:font-size-complex="20pt" style:font-style-complex="normal" style:font-weight-complex="normal" style:text-emphasize="none" style:font-relief="none" style:text-overline-style="none" style:text-overline-color="font-color"/>
    </style:style>
    <style:style style:name="Predefinito-outline1" style:family="presentation">
      <style:graphic-properties draw:stroke="none" draw:fill="none">
        <text:list-style style:name="Predefinito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cm" fo:margin-bottom="0.499cm" fo:text-indent="0cm"/>
      <style:text-properties style:use-window-font-color="true" style:text-outline="false" style:text-line-through-style="none" fo:font-family="Arial" style:font-family-generic="roman" style:font-pitch="variable" fo:font-size="32pt" fo:font-style="normal" fo:text-shadow="none" style:text-underline-style="none" fo:font-weight="normal" style:letter-kerning="true" style:font-family-asian="'Microsoft YaHei'" style:font-family-generic-asian="system" style:font-pitch-asian="variable" style:font-size-asian="32pt" style:font-style-asian="normal" style:font-weight-asian="normal" style:font-family-complex="Arial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Predefinito-outline2" style:family="presentation" style:parent-style-name="Predefinito-outline1">
      <style:paragraph-properties fo:margin-left="0cm" fo:margin-right="0cm" fo:margin-top="0cm" fo:margin-bottom="0.4cm" fo:text-indent="0cm"/>
      <style:text-properties fo:font-size="28pt" style:font-size-asian="28pt" style:font-size-complex="28pt"/>
    </style:style>
    <style:style style:name="Predefinito-outline3" style:family="presentation" style:parent-style-name="Predefinito-outline2">
      <style:paragraph-properties fo:margin-left="0cm" fo:margin-right="0cm" fo:margin-top="0cm" fo:margin-bottom="0.3cm" fo:text-indent="0cm"/>
      <style:text-properties fo:font-size="24pt" style:font-size-asian="24pt" style:font-size-complex="24pt"/>
    </style:style>
    <style:style style:name="Predefinito-outline4" style:family="presentation" style:parent-style-name="Predefinito-outline3">
      <style:paragraph-properties fo:margin-left="0cm" fo:margin-right="0cm" fo:margin-top="0cm" fo:margin-bottom="0.2cm" fo:text-indent="0cm"/>
      <style:text-properties fo:font-size="20pt" style:font-size-asian="20pt" style:font-size-complex="20pt"/>
    </style:style>
    <style:style style:name="Predefinito-outline5" style:family="presentation" style:parent-style-name="Predefinito-outline4">
      <style:paragraph-properties fo:margin-left="0cm" fo:margin-right="0cm" fo:margin-top="0cm" fo:margin-bottom="0.1cm" fo:text-indent="0cm"/>
      <style:text-properties fo:font-size="20pt" style:font-size-asian="20pt" style:font-size-complex="20pt"/>
    </style:style>
    <style:style style:name="Predefinito-outline6" style:family="presentation" style:parent-style-name="Predefinito-outline5">
      <style:paragraph-properties fo:margin-left="0cm" fo:margin-right="0cm" fo:margin-top="0cm" fo:margin-bottom="0.1cm" fo:text-indent="0cm"/>
      <style:text-properties fo:font-size="20pt" style:font-size-asian="20pt" style:font-size-complex="20pt"/>
    </style:style>
    <style:style style:name="Predefinito-outline7" style:family="presentation" style:parent-style-name="Predefinito-outline6">
      <style:paragraph-properties fo:margin-left="0cm" fo:margin-right="0cm" fo:margin-top="0cm" fo:margin-bottom="0.1cm" fo:text-indent="0cm"/>
      <style:text-properties fo:font-size="20pt" style:font-size-asian="20pt" style:font-size-complex="20pt"/>
    </style:style>
    <style:style style:name="Predefinito-outline8" style:family="presentation" style:parent-style-name="Predefinito-outline7">
      <style:paragraph-properties fo:margin-left="0cm" fo:margin-right="0cm" fo:margin-top="0cm" fo:margin-bottom="0.1cm" fo:text-indent="0cm"/>
      <style:text-properties fo:font-size="20pt" style:font-size-asian="20pt" style:font-size-complex="20pt"/>
    </style:style>
    <style:style style:name="Predefinito-outline9" style:family="presentation" style:parent-style-name="Predefinito-outline8">
      <style:paragraph-properties fo:margin-left="0cm" fo:margin-right="0cm" fo:margin-top="0cm" fo:margin-bottom="0.1cm" fo:text-indent="0cm"/>
      <style:text-properties fo:font-size="20pt" style:font-size-asian="20pt" style:font-size-complex="20pt"/>
    </style:style>
    <style:style style:name="Predefinito-subtitle" style:family="presentation">
      <style:graphic-properties draw:stroke="none" draw:fill="none" draw:textarea-vertical-align="middle">
        <text:list-style style:name="Predefinito-sub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style:use-window-font-color="true" style:text-outline="false" style:text-line-through-style="none" fo:font-family="Arial" style:font-family-generic="roman" style:font-pitch="variable" fo:font-size="24pt" fo:font-style="normal" fo:text-shadow="none" style:text-underline-style="none" fo:font-weight="normal" style:letter-kerning="true" style:font-family-asian="'Microsoft YaHei'" style:font-family-generic-asian="system" style:font-pitch-asian="variable" style:font-size-asian="32pt" style:font-style-asian="normal" style:font-weight-asian="normal" style:font-family-complex="Arial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Predefinito-title" style:family="presentation">
      <style:graphic-properties draw:stroke="none" draw:fill="none" draw:textarea-vertical-align="middle">
        <text:list-style style:name="Predefinito-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text-align="center"/>
      <style:text-properties style:use-window-font-color="true" style:text-outline="false" style:text-line-through-style="none" fo:font-family="Arial" style:font-family-generic="roman" style:font-pitch="variable" fo:font-size="24pt" fo:font-style="normal" fo:text-shadow="none" style:text-underline-style="none" fo:font-weight="normal" style:letter-kerning="true" style:font-family-asian="'Microsoft YaHei'" style:font-family-generic-asian="system" style:font-pitch-asian="variable" style:font-size-asian="44pt" style:font-style-asian="normal" style:font-weight-asian="normal" style:font-family-complex="Arial" style:font-family-generic-complex="system" style:font-pitch-complex="variable" style:font-size-complex="44pt" style:font-style-complex="normal" style:font-weight-complex="normal" style:text-emphasize="none" style:font-relief="none" style:text-overline-style="none" style:text-overline-color="font-color"/>
    </style:style>
    <style:style style:name="lyt-darkblue-background" style:family="presentation">
      <style:graphic-properties draw:stroke="none" draw:fill="solid" draw:fill-color="#003366" draw:fill-gradient-name="Gradient_20_1" draw:fill-image-width="1cm" draw:fill-image-height="1cm"/>
    </style:style>
    <style:style style:name="lyt-darkblue-backgroundobjects" style:family="presentation">
      <style:graphic-properties draw:shadow="hidden" draw:shadow-offset-x="0.3cm" draw:shadow-offset-y="0.3cm" draw:shadow-color="#808080"/>
      <style:text-properties fo:font-family="Thorndale" style:font-family-generic="roman" style:font-pitch="variable"/>
    </style:style>
    <style:style style:name="lyt-darkblue-notes" style:family="presentation">
      <style:graphic-properties draw:stroke="none" draw:fill="none"/>
      <style:text-properties fo:color="#000000" style:text-outline="false" style:text-line-through-style="none" fo:font-family="Thorndale" style:font-family-generic="roman" style:font-pitch="variable" fo:font-size="24pt" fo:font-style="normal" fo:text-shadow="none" style:text-underline-style="none" fo:font-weight="normal" style:font-size-asian="24pt" style:font-size-complex="24pt"/>
    </style:style>
    <style:style style:name="lyt-darkblue-outline1" style:family="presentation">
      <style:graphic-properties draw:stroke="none" draw:fill="none">
        <text:list-style style:name="lyt-darkblue-outline1">
          <text:list-level-style-bullet text:level="1" text:bullet-char="●">
            <style:list-level-properties text:space-before="0.3cm" text:min-label-width="0.9cm"/>
            <style:text-properties fo:font-family="StarSymbol" style:font-charset="x-symbol" fo:color="#e6e6e6" fo:font-size="45%"/>
          </text:list-level-style-bullet>
          <text:list-level-style-bullet text:level="2" text:bullet-char="–">
            <style:list-level-properties text:space-before="1.6cm" text:min-label-width="0.8cm"/>
            <style:text-properties fo:font-family="StarSymbol" style:font-charset="x-symbol" fo:color="#e6e6e6" fo:font-size="75%"/>
          </text:list-level-style-bullet>
          <text:list-level-style-bullet text:level="3" text:bullet-char="●">
            <style:list-level-properties text:space-before="3cm" text:min-label-width="0.6cm"/>
            <style:text-properties fo:font-family="StarSymbol" style:font-charset="x-symbol" fo:color="#e6e6e6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font-charset="x-symbol" fo:color="#e6e6e6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font-charset="x-symbol" fo:color="#e6e6e6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font-charset="x-symbol" fo:color="#e6e6e6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font-charset="x-symbol" fo:color="#e6e6e6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font-charset="x-symbol" fo:color="#e6e6e6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font-charset="x-symbol" fo:color="#e6e6e6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cm" fo:margin-bottom="0.5cm" fo:text-align="start" fo:text-indent="0cm"/>
      <style:text-properties fo:color="#e6e6e6" style:text-outline="false" style:text-line-through-style="none" fo:font-family="Thorndale" style:font-family-generic="roman" style:font-pitch="variable" fo:font-size="24pt" fo:font-style="normal" fo:text-shadow="none" style:text-underline-style="none" fo:font-weight="normal" style:font-size-asian="24pt" style:font-size-complex="24pt"/>
    </style:style>
    <style:style style:name="lyt-darkblue-outline2" style:family="presentation" style:parent-style-name="lyt-darkblue-outline1">
      <style:paragraph-properties fo:margin-left="2.4cm" fo:margin-right="0cm" fo:margin-top="0cm" fo:margin-bottom="0.4cm" fo:text-indent="-0.8cm"/>
      <style:text-properties fo:font-size="28pt"/>
    </style:style>
    <style:style style:name="lyt-darkblue-outline3" style:family="presentation" style:parent-style-name="lyt-darkblue-outline2">
      <style:paragraph-properties fo:margin-left="3.6cm" fo:margin-right="0cm" fo:margin-top="0cm" fo:margin-bottom="0.3cm" fo:text-indent="-0.6cm"/>
      <style:text-properties fo:font-size="24pt"/>
    </style:style>
    <style:style style:name="lyt-darkblue-outline4" style:family="presentation" style:parent-style-name="lyt-darkblue-outline3">
      <style:paragraph-properties fo:margin-left="4.8cm" fo:margin-right="0cm" fo:margin-top="0cm" fo:margin-bottom="0.2cm" fo:text-indent="-0.6cm"/>
      <style:text-properties fo:font-size="20pt"/>
    </style:style>
    <style:style style:name="lyt-darkblue-outline5" style:family="presentation" style:parent-style-name="lyt-darkblue-outline4">
      <style:paragraph-properties fo:margin-left="6cm" fo:margin-right="0cm" fo:margin-top="0cm" fo:margin-bottom="0.1cm" fo:text-indent="-0.6cm"/>
      <style:text-properties fo:font-size="20pt"/>
    </style:style>
    <style:style style:name="lyt-darkblue-outline6" style:family="presentation" style:parent-style-name="lyt-darkblue-outline5">
      <style:paragraph-properties fo:margin-left="7.2cm" fo:margin-right="0cm" fo:margin-top="0cm" fo:margin-bottom="0.1cm" fo:text-indent="-0.6cm"/>
      <style:text-properties fo:font-size="20pt"/>
    </style:style>
    <style:style style:name="lyt-darkblue-outline7" style:family="presentation" style:parent-style-name="lyt-darkblue-outline6">
      <style:paragraph-properties fo:margin-left="8.4cm" fo:margin-right="0cm" fo:margin-top="0cm" fo:margin-bottom="0.1cm" fo:text-indent="-0.6cm"/>
      <style:text-properties fo:font-size="20pt"/>
    </style:style>
    <style:style style:name="lyt-darkblue-outline8" style:family="presentation" style:parent-style-name="lyt-darkblue-outline7">
      <style:paragraph-properties fo:margin-left="9.6cm" fo:margin-right="0cm" fo:margin-top="0cm" fo:margin-bottom="0.1cm" fo:text-indent="-0.6cm"/>
      <style:text-properties fo:font-size="20pt"/>
    </style:style>
    <style:style style:name="lyt-darkblue-outline9" style:family="presentation" style:parent-style-name="lyt-darkblue-outline8">
      <style:paragraph-properties fo:margin-left="10.8cm" fo:margin-right="0cm" fo:margin-top="0cm" fo:margin-bottom="0.1cm" fo:text-indent="-0.6cm"/>
      <style:text-properties fo:font-size="20pt"/>
    </style:style>
    <style:style style:name="lyt-darkblue-subtitle" style:family="presentation">
      <style:graphic-properties draw:stroke="none" draw:fill="none" draw:textarea-vertical-align="middle">
        <text:list-style style:name="lyt-darkblue-subtitle">
          <text:list-level-style-bullet text:level="1" text:bullet-char="●">
            <style:list-level-properties text:min-label-width="0.6cm"/>
            <style:text-properties fo:font-family="StarSymbol" style:font-charset="x-symbol" fo:color="#000000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font-charset="x-symbol" fo:color="#000000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font-charset="x-symbol" fo:color="#000000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font-charset="x-symbol" fo:color="#000000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font-charset="x-symbol" fo:color="#000000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font-charset="x-symbol" fo:color="#000000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font-charset="x-symbol" fo:color="#000000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font-charset="x-symbol" fo:color="#000000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font-charset="x-symbol" fo:color="#000000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.6cm" fo:margin-right="0cm" fo:text-align="center" fo:text-indent="-0.6cm"/>
      <style:text-properties fo:color="#cccccc" style:text-outline="false" style:text-line-through-style="none" fo:font-family="Thorndale" style:font-family-generic="roman" style:font-pitch="variable" fo:font-size="24pt" fo:font-style="normal" fo:text-shadow="none" style:text-underline-style="none" fo:font-weight="normal"/>
    </style:style>
    <style:style style:name="lyt-darkblue-title" style:family="presentation">
      <style:graphic-properties draw:stroke="none" draw:fill="none" draw:textarea-vertical-align="middle">
        <text:list-style style:name="lyt-darkblue-title">
          <text:list-level-style-bullet text:level="1" text:bullet-char="">
            <style:list-level-properties/>
            <style:text-properties fo:font-family="StarSymbol" style:font-charset="x-symbol" fo:color="#000000" fo:font-size="45%"/>
          </text:list-level-style-bullet>
          <text:list-level-style-bullet text:level="2" text:bullet-char="">
            <style:list-level-properties text:space-before="1cm"/>
            <style:text-properties fo:font-family="StarSymbol" style:font-charset="x-symbol" fo:color="#000000" fo:font-size="45%"/>
          </text:list-level-style-bullet>
          <text:list-level-style-bullet text:level="3" text:bullet-char="">
            <style:list-level-properties text:space-before="2cm"/>
            <style:text-properties fo:font-family="StarSymbol" style:font-charset="x-symbol" fo:color="#000000" fo:font-size="45%"/>
          </text:list-level-style-bullet>
          <text:list-level-style-bullet text:level="4" text:bullet-char="">
            <style:list-level-properties text:space-before="3cm"/>
            <style:text-properties fo:font-family="StarSymbol" style:font-charset="x-symbol" fo:color="#000000" fo:font-size="45%"/>
          </text:list-level-style-bullet>
          <text:list-level-style-bullet text:level="5" text:bullet-char="">
            <style:list-level-properties text:space-before="4cm"/>
            <style:text-properties fo:font-family="StarSymbol" style:font-charset="x-symbol" fo:color="#000000" fo:font-size="45%"/>
          </text:list-level-style-bullet>
          <text:list-level-style-bullet text:level="6" text:bullet-char="">
            <style:list-level-properties text:space-before="5cm"/>
            <style:text-properties fo:font-family="StarSymbol" style:font-charset="x-symbol" fo:color="#000000" fo:font-size="45%"/>
          </text:list-level-style-bullet>
          <text:list-level-style-bullet text:level="7" text:bullet-char="">
            <style:list-level-properties text:space-before="6cm"/>
            <style:text-properties fo:font-family="StarSymbol" style:font-charset="x-symbol" fo:color="#000000" fo:font-size="45%"/>
          </text:list-level-style-bullet>
          <text:list-level-style-bullet text:level="8" text:bullet-char="">
            <style:list-level-properties text:space-before="7cm"/>
            <style:text-properties fo:font-family="StarSymbol" style:font-charset="x-symbol" fo:color="#000000" fo:font-size="45%"/>
          </text:list-level-style-bullet>
          <text:list-level-style-bullet text:level="9" text:bullet-char="">
            <style:list-level-properties text:space-before="8cm"/>
            <style:text-properties fo:font-family="StarSymbol" style:font-charset="x-symbol" fo:color="#000000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text-align="start"/>
      <style:text-properties fo:color="#ff9966" style:text-outline="false" style:text-line-through-style="none" fo:font-family="Albany" style:font-style-name="Fett Kursiv" style:font-family-generic="swiss" style:font-pitch="variable" fo:font-size="24pt" fo:font-style="italic" fo:text-shadow="none" style:text-underline-style="none" fo:font-weight="bold" style:font-size-asian="24pt" style:font-size-complex="24pt"/>
    </style:style>
    <style:style style:name="lyt-cool-background" style:family="presentation">
      <style:graphic-properties draw:stroke="none" draw:fill="solid" draw:fill-color="#babed6" draw:fill-image-width="1cm" draw:fill-image-height="1cm"/>
    </style:style>
    <style:style style:name="lyt-cool-backgroundobjects" style:family="presentation">
      <style:graphic-properties draw:shadow="hidden" draw:shadow-offset-x="0.3cm" draw:shadow-offset-y="0.3cm" draw:shadow-color="#808080"/>
      <style:text-properties fo:font-family="Thorndale" style:font-family-generic="roman" style:font-pitch="variable"/>
    </style:style>
    <style:style style:name="lyt-cool-notes" style:family="presentation">
      <style:graphic-properties draw:stroke="none" draw:fill="none"/>
      <style:text-properties fo:color="#000000" style:text-outline="false" style:text-line-through-style="none" fo:font-family="Thorndale" style:font-family-generic="roman" style:font-pitch="variable" fo:font-size="24pt" fo:font-style="normal" fo:text-shadow="none" style:text-underline-style="none" fo:font-weight="normal" style:font-size-asian="24pt" style:font-size-complex="24pt"/>
    </style:style>
    <style:style style:name="lyt-cool-outline1" style:family="presentation">
      <style:graphic-properties draw:stroke="none" draw:fill="none">
        <text:list-style style:name="lyt-cool-outline1">
          <text:list-level-style-bullet text:level="1" text:bullet-char="●">
            <style:list-level-properties text:space-before="0.3cm" text:min-label-width="0.9cm"/>
            <style:text-properties fo:font-family="StarSymbol" style:font-charset="x-symbol" fo:color="#0e594d" fo:font-size="45%"/>
          </text:list-level-style-bullet>
          <text:list-level-style-bullet text:level="2" text:bullet-char="–">
            <style:list-level-properties text:space-before="1.6cm" text:min-label-width="0.8cm"/>
            <style:text-properties fo:font-family="StarSymbol" style:font-charset="x-symbol" fo:color="#000000" fo:font-size="75%"/>
          </text:list-level-style-bullet>
          <text:list-level-style-bullet text:level="3" text:bullet-char="●">
            <style:list-level-properties text:space-before="3cm" text:min-label-width="0.6cm"/>
            <style:text-properties fo:font-family="StarSymbol" style:font-charset="x-symbol" fo:color="#000000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font-charset="x-symbol" fo:color="#000000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font-charset="x-symbol" fo:color="#000000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font-charset="x-symbol" fo:color="#000000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font-charset="x-symbol" fo:color="#000000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font-charset="x-symbol" fo:color="#000000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font-charset="x-symbol" fo:color="#000000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cm" fo:margin-bottom="0.5cm" fo:text-align="start" fo:text-indent="0cm"/>
      <style:text-properties fo:color="#000000" style:text-outline="false" style:text-line-through-style="none" fo:font-family="Albany" style:font-style-name="Standard" style:font-family-generic="swiss" style:font-pitch="variable" fo:font-size="24pt" fo:font-style="normal" fo:text-shadow="none" style:text-underline-style="none" fo:font-weight="normal" style:font-size-asian="24pt" style:font-size-complex="24pt"/>
    </style:style>
    <style:style style:name="lyt-cool-outline2" style:family="presentation" style:parent-style-name="lyt-cool-outline1">
      <style:paragraph-properties fo:margin-left="2.4cm" fo:margin-right="0cm" fo:margin-top="0cm" fo:margin-bottom="0.4cm" fo:text-indent="-0.8cm"/>
      <style:text-properties fo:font-size="28pt"/>
    </style:style>
    <style:style style:name="lyt-cool-outline3" style:family="presentation" style:parent-style-name="lyt-cool-outline2">
      <style:paragraph-properties fo:margin-left="3.6cm" fo:margin-right="0cm" fo:margin-top="0cm" fo:margin-bottom="0.3cm" fo:text-indent="-0.6cm"/>
      <style:text-properties fo:font-size="24pt"/>
    </style:style>
    <style:style style:name="lyt-cool-outline4" style:family="presentation" style:parent-style-name="lyt-cool-outline3">
      <style:paragraph-properties fo:margin-left="4.8cm" fo:margin-right="0cm" fo:margin-top="0cm" fo:margin-bottom="0.2cm" fo:text-indent="-0.6cm"/>
      <style:text-properties fo:font-size="20pt"/>
    </style:style>
    <style:style style:name="lyt-cool-outline5" style:family="presentation" style:parent-style-name="lyt-cool-outline4">
      <style:paragraph-properties fo:margin-left="6cm" fo:margin-right="0cm" fo:margin-top="0cm" fo:margin-bottom="0.1cm" fo:text-indent="-0.6cm"/>
      <style:text-properties fo:font-size="20pt"/>
    </style:style>
    <style:style style:name="lyt-cool-outline6" style:family="presentation" style:parent-style-name="lyt-cool-outline5">
      <style:paragraph-properties fo:margin-left="7.2cm" fo:margin-right="0cm" fo:margin-top="0cm" fo:margin-bottom="0.1cm" fo:text-indent="-0.6cm"/>
      <style:text-properties fo:font-size="20pt"/>
    </style:style>
    <style:style style:name="lyt-cool-outline7" style:family="presentation" style:parent-style-name="lyt-cool-outline6">
      <style:paragraph-properties fo:margin-left="8.4cm" fo:margin-right="0cm" fo:margin-top="0cm" fo:margin-bottom="0.1cm" fo:text-indent="-0.6cm"/>
      <style:text-properties fo:font-size="20pt"/>
    </style:style>
    <style:style style:name="lyt-cool-outline8" style:family="presentation" style:parent-style-name="lyt-cool-outline7">
      <style:paragraph-properties fo:margin-left="9.6cm" fo:margin-right="0cm" fo:margin-top="0cm" fo:margin-bottom="0.1cm" fo:text-indent="-0.6cm"/>
      <style:text-properties fo:font-size="20pt"/>
    </style:style>
    <style:style style:name="lyt-cool-outline9" style:family="presentation" style:parent-style-name="lyt-cool-outline8">
      <style:paragraph-properties fo:margin-left="10.8cm" fo:margin-right="0cm" fo:margin-top="0cm" fo:margin-bottom="0.1cm" fo:text-indent="-0.6cm"/>
      <style:text-properties fo:font-size="20pt"/>
    </style:style>
    <style:style style:name="lyt-cool-subtitle" style:family="presentation">
      <style:graphic-properties draw:stroke="none" draw:fill="none" draw:textarea-vertical-align="middle">
        <text:list-style style:name="lyt-cool-subtitle">
          <text:list-level-style-bullet text:level="1" text:bullet-char="●">
            <style:list-level-properties text:min-label-width="0.6cm"/>
            <style:text-properties fo:font-family="StarSymbol" style:font-charset="x-symbol" fo:color="#000000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font-charset="x-symbol" fo:color="#000000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font-charset="x-symbol" fo:color="#000000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font-charset="x-symbol" fo:color="#000000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font-charset="x-symbol" fo:color="#000000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font-charset="x-symbol" fo:color="#000000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font-charset="x-symbol" fo:color="#000000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font-charset="x-symbol" fo:color="#000000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font-charset="x-symbol" fo:color="#000000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.6cm" fo:margin-right="0cm" fo:text-align="center" fo:text-indent="-0.6cm"/>
      <style:text-properties fo:color="#000000" style:text-outline="false" style:text-line-through-style="none" fo:font-family="Thorndale" style:font-family-generic="roman" style:font-pitch="variable" fo:font-size="24pt" fo:font-style="normal" fo:text-shadow="none" style:text-underline-style="none" fo:font-weight="normal"/>
    </style:style>
    <style:style style:name="lyt-cool-title" style:family="presentation">
      <style:graphic-properties draw:stroke="none" draw:fill="none" draw:textarea-vertical-align="middle">
        <text:list-style style:name="lyt-cool-title">
          <text:list-level-style-bullet text:level="1" text:bullet-char="">
            <style:list-level-properties/>
            <style:text-properties fo:font-family="StarSymbol" style:font-charset="x-symbol" fo:color="#000000" fo:font-size="45%"/>
          </text:list-level-style-bullet>
          <text:list-level-style-bullet text:level="2" text:bullet-char="">
            <style:list-level-properties text:space-before="1cm"/>
            <style:text-properties fo:font-family="StarSymbol" style:font-charset="x-symbol" fo:color="#000000" fo:font-size="45%"/>
          </text:list-level-style-bullet>
          <text:list-level-style-bullet text:level="3" text:bullet-char="">
            <style:list-level-properties text:space-before="2cm"/>
            <style:text-properties fo:font-family="StarSymbol" style:font-charset="x-symbol" fo:color="#000000" fo:font-size="45%"/>
          </text:list-level-style-bullet>
          <text:list-level-style-bullet text:level="4" text:bullet-char="">
            <style:list-level-properties text:space-before="3cm"/>
            <style:text-properties fo:font-family="StarSymbol" style:font-charset="x-symbol" fo:color="#000000" fo:font-size="45%"/>
          </text:list-level-style-bullet>
          <text:list-level-style-bullet text:level="5" text:bullet-char="">
            <style:list-level-properties text:space-before="4cm"/>
            <style:text-properties fo:font-family="StarSymbol" style:font-charset="x-symbol" fo:color="#000000" fo:font-size="45%"/>
          </text:list-level-style-bullet>
          <text:list-level-style-bullet text:level="6" text:bullet-char="">
            <style:list-level-properties text:space-before="5cm"/>
            <style:text-properties fo:font-family="StarSymbol" style:font-charset="x-symbol" fo:color="#000000" fo:font-size="45%"/>
          </text:list-level-style-bullet>
          <text:list-level-style-bullet text:level="7" text:bullet-char="">
            <style:list-level-properties text:space-before="6cm"/>
            <style:text-properties fo:font-family="StarSymbol" style:font-charset="x-symbol" fo:color="#000000" fo:font-size="45%"/>
          </text:list-level-style-bullet>
          <text:list-level-style-bullet text:level="8" text:bullet-char="">
            <style:list-level-properties text:space-before="7cm"/>
            <style:text-properties fo:font-family="StarSymbol" style:font-charset="x-symbol" fo:color="#000000" fo:font-size="45%"/>
          </text:list-level-style-bullet>
          <text:list-level-style-bullet text:level="9" text:bullet-char="">
            <style:list-level-properties text:space-before="8cm"/>
            <style:text-properties fo:font-family="StarSymbol" style:font-charset="x-symbol" fo:color="#000000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text-align="center"/>
      <style:text-properties fo:color="#333333" style:text-outline="false" style:text-line-through-style="none" fo:font-family="Albany" style:font-style-name="Fett" style:font-family-generic="swiss" style:font-pitch="variable" fo:font-size="24pt" fo:font-style="normal" fo:text-shadow="none" style:text-underline-style="none" fo:font-weight="bold" style:font-size-asian="24pt" style:font-size-complex="24pt"/>
    </style:style>
    <style:style style:name="Predefinito1-background" style:family="presentation">
      <style:graphic-properties draw:stroke="none" draw:fill="solid" draw:fill-color="#003366" draw:fill-gradient-name="Gradient_20_1" draw:fill-image-width="1cm" draw:fill-image-height="1cm"/>
    </style:style>
    <style:style style:name="Predefinito1-backgroundobjects" style:family="presentation">
      <style:graphic-properties draw:shadow="hidden" draw:shadow-offset-x="0.3cm" draw:shadow-offset-y="0.3cm" draw:shadow-color="#808080"/>
      <style:text-properties fo:font-family="Thorndale" style:font-family-generic="roman" style:font-pitch="variable"/>
    </style:style>
    <style:style style:name="Predefinito1-notes" style:family="presentation">
      <style:graphic-properties draw:stroke="none" draw:fill="none"/>
      <style:text-properties fo:color="#000000" style:text-outline="false" style:text-line-through-style="none" fo:font-family="Thorndale" style:font-family-generic="roman" style:font-pitch="variable" fo:font-size="24pt" fo:font-style="normal" fo:text-shadow="none" style:text-underline-style="none" fo:font-weight="normal" style:font-size-asian="24pt" style:font-size-complex="24pt"/>
    </style:style>
    <style:style style:name="Predefinito1-outline1" style:family="presentation">
      <style:graphic-properties draw:stroke="none" draw:fill="none">
        <text:list-style style:name="Predefinito1-outline1">
          <text:list-level-style-bullet text:level="1" text:bullet-char="●">
            <style:list-level-properties text:space-before="0.3cm" text:min-label-width="0.9cm"/>
            <style:text-properties fo:font-family="StarSymbol" style:font-charset="x-symbol" fo:color="#e6e6e6" fo:font-size="45%"/>
          </text:list-level-style-bullet>
          <text:list-level-style-bullet text:level="2" text:bullet-char="–">
            <style:list-level-properties text:space-before="1.6cm" text:min-label-width="0.8cm"/>
            <style:text-properties fo:font-family="StarSymbol" style:font-charset="x-symbol" fo:color="#e6e6e6" fo:font-size="75%"/>
          </text:list-level-style-bullet>
          <text:list-level-style-bullet text:level="3" text:bullet-char="●">
            <style:list-level-properties text:space-before="3cm" text:min-label-width="0.6cm"/>
            <style:text-properties fo:font-family="StarSymbol" style:font-charset="x-symbol" fo:color="#e6e6e6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font-charset="x-symbol" fo:color="#e6e6e6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font-charset="x-symbol" fo:color="#e6e6e6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font-charset="x-symbol" fo:color="#e6e6e6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font-charset="x-symbol" fo:color="#e6e6e6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font-charset="x-symbol" fo:color="#e6e6e6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font-charset="x-symbol" fo:color="#e6e6e6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cm" fo:margin-bottom="0.5cm" fo:text-align="start" fo:text-indent="0cm"/>
      <style:text-properties fo:color="#e6e6e6" style:text-outline="false" style:text-line-through-style="none" fo:font-family="Thorndale" style:font-family-generic="roman" style:font-pitch="variable" fo:font-size="24pt" fo:font-style="normal" fo:text-shadow="none" style:text-underline-style="none" fo:font-weight="normal" style:font-size-asian="24pt" style:font-size-complex="24pt"/>
    </style:style>
    <style:style style:name="Predefinito1-outline2" style:family="presentation" style:parent-style-name="Predefinito1-outline1">
      <style:paragraph-properties fo:margin-left="2.4cm" fo:margin-right="0cm" fo:margin-top="0cm" fo:margin-bottom="0.4cm" fo:text-indent="-0.8cm"/>
      <style:text-properties fo:font-size="28pt"/>
    </style:style>
    <style:style style:name="Predefinito1-outline3" style:family="presentation" style:parent-style-name="Predefinito1-outline2">
      <style:paragraph-properties fo:margin-left="3.6cm" fo:margin-right="0cm" fo:margin-top="0cm" fo:margin-bottom="0.3cm" fo:text-indent="-0.6cm"/>
      <style:text-properties fo:font-size="24pt"/>
    </style:style>
    <style:style style:name="Predefinito1-outline4" style:family="presentation" style:parent-style-name="Predefinito1-outline3">
      <style:paragraph-properties fo:margin-left="4.8cm" fo:margin-right="0cm" fo:margin-top="0cm" fo:margin-bottom="0.2cm" fo:text-indent="-0.6cm"/>
      <style:text-properties fo:font-size="20pt"/>
    </style:style>
    <style:style style:name="Predefinito1-outline5" style:family="presentation" style:parent-style-name="Predefinito1-outline4">
      <style:paragraph-properties fo:margin-left="6cm" fo:margin-right="0cm" fo:margin-top="0cm" fo:margin-bottom="0.1cm" fo:text-indent="-0.6cm"/>
      <style:text-properties fo:font-size="20pt"/>
    </style:style>
    <style:style style:name="Predefinito1-outline6" style:family="presentation" style:parent-style-name="Predefinito1-outline5">
      <style:paragraph-properties fo:margin-left="7.2cm" fo:margin-right="0cm" fo:margin-top="0cm" fo:margin-bottom="0.1cm" fo:text-indent="-0.6cm"/>
      <style:text-properties fo:font-size="20pt"/>
    </style:style>
    <style:style style:name="Predefinito1-outline7" style:family="presentation" style:parent-style-name="Predefinito1-outline6">
      <style:paragraph-properties fo:margin-left="8.4cm" fo:margin-right="0cm" fo:margin-top="0cm" fo:margin-bottom="0.1cm" fo:text-indent="-0.6cm"/>
      <style:text-properties fo:font-size="20pt"/>
    </style:style>
    <style:style style:name="Predefinito1-outline8" style:family="presentation" style:parent-style-name="Predefinito1-outline7">
      <style:paragraph-properties fo:margin-left="9.6cm" fo:margin-right="0cm" fo:margin-top="0cm" fo:margin-bottom="0.1cm" fo:text-indent="-0.6cm"/>
      <style:text-properties fo:font-size="20pt"/>
    </style:style>
    <style:style style:name="Predefinito1-outline9" style:family="presentation" style:parent-style-name="Predefinito1-outline8">
      <style:paragraph-properties fo:margin-left="10.8cm" fo:margin-right="0cm" fo:margin-top="0cm" fo:margin-bottom="0.1cm" fo:text-indent="-0.6cm"/>
      <style:text-properties fo:font-size="20pt"/>
    </style:style>
    <style:style style:name="Predefinito1-subtitle" style:family="presentation">
      <style:graphic-properties draw:stroke="none" draw:fill="none" draw:textarea-vertical-align="middle">
        <text:list-style style:name="Predefinito1-subtitle">
          <text:list-level-style-bullet text:level="1" text:bullet-char="●">
            <style:list-level-properties text:min-label-width="0.6cm"/>
            <style:text-properties fo:font-family="StarSymbol" style:font-charset="x-symbol" fo:color="#000000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font-charset="x-symbol" fo:color="#000000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font-charset="x-symbol" fo:color="#000000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font-charset="x-symbol" fo:color="#000000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font-charset="x-symbol" fo:color="#000000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font-charset="x-symbol" fo:color="#000000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font-charset="x-symbol" fo:color="#000000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font-charset="x-symbol" fo:color="#000000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font-charset="x-symbol" fo:color="#000000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.6cm" fo:margin-right="0cm" fo:text-align="center" fo:text-indent="-0.6cm"/>
      <style:text-properties fo:color="#cccccc" style:text-outline="false" style:text-line-through-style="none" fo:font-family="Thorndale" style:font-family-generic="roman" style:font-pitch="variable" fo:font-size="24pt" fo:font-style="normal" fo:text-shadow="none" style:text-underline-style="none" fo:font-weight="normal"/>
    </style:style>
    <style:style style:name="Predefinito1-title" style:family="presentation">
      <style:graphic-properties draw:stroke="none" draw:fill="none" draw:textarea-vertical-align="middle">
        <text:list-style style:name="Predefinito1-title">
          <text:list-level-style-bullet text:level="1" text:bullet-char="">
            <style:list-level-properties/>
            <style:text-properties fo:font-family="StarSymbol" style:font-charset="x-symbol" fo:color="#000000" fo:font-size="45%"/>
          </text:list-level-style-bullet>
          <text:list-level-style-bullet text:level="2" text:bullet-char="">
            <style:list-level-properties text:space-before="1cm"/>
            <style:text-properties fo:font-family="StarSymbol" style:font-charset="x-symbol" fo:color="#000000" fo:font-size="45%"/>
          </text:list-level-style-bullet>
          <text:list-level-style-bullet text:level="3" text:bullet-char="">
            <style:list-level-properties text:space-before="2cm"/>
            <style:text-properties fo:font-family="StarSymbol" style:font-charset="x-symbol" fo:color="#000000" fo:font-size="45%"/>
          </text:list-level-style-bullet>
          <text:list-level-style-bullet text:level="4" text:bullet-char="">
            <style:list-level-properties text:space-before="3cm"/>
            <style:text-properties fo:font-family="StarSymbol" style:font-charset="x-symbol" fo:color="#000000" fo:font-size="45%"/>
          </text:list-level-style-bullet>
          <text:list-level-style-bullet text:level="5" text:bullet-char="">
            <style:list-level-properties text:space-before="4cm"/>
            <style:text-properties fo:font-family="StarSymbol" style:font-charset="x-symbol" fo:color="#000000" fo:font-size="45%"/>
          </text:list-level-style-bullet>
          <text:list-level-style-bullet text:level="6" text:bullet-char="">
            <style:list-level-properties text:space-before="5cm"/>
            <style:text-properties fo:font-family="StarSymbol" style:font-charset="x-symbol" fo:color="#000000" fo:font-size="45%"/>
          </text:list-level-style-bullet>
          <text:list-level-style-bullet text:level="7" text:bullet-char="">
            <style:list-level-properties text:space-before="6cm"/>
            <style:text-properties fo:font-family="StarSymbol" style:font-charset="x-symbol" fo:color="#000000" fo:font-size="45%"/>
          </text:list-level-style-bullet>
          <text:list-level-style-bullet text:level="8" text:bullet-char="">
            <style:list-level-properties text:space-before="7cm"/>
            <style:text-properties fo:font-family="StarSymbol" style:font-charset="x-symbol" fo:color="#000000" fo:font-size="45%"/>
          </text:list-level-style-bullet>
          <text:list-level-style-bullet text:level="9" text:bullet-char="">
            <style:list-level-properties text:space-before="8cm"/>
            <style:text-properties fo:font-family="StarSymbol" style:font-charset="x-symbol" fo:color="#000000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text-align="start"/>
      <style:text-properties fo:color="#ff9966" style:text-outline="false" style:text-line-through-style="none" fo:font-family="Albany" style:font-style-name="Fett Kursiv" style:font-family-generic="swiss" style:font-pitch="variable" fo:font-size="24pt" fo:font-style="italic" fo:text-shadow="none" style:text-underline-style="none" fo:font-weight="bold" style:font-size-asian="24pt" style:font-size-complex="24pt"/>
    </style:style>
    <style:style style:name="Titolo1-background" style:family="presentation">
      <style:graphic-properties draw:stroke="none" draw:fill="solid" draw:fill-color="#003366" draw:textarea-horizontal-align="center" draw:textarea-vertical-align="middle" draw:shadow-color="#808080"/>
      <style:paragraph-properties fo:text-align="center"/>
    </style:style>
    <style:style style:name="Titolo1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Titolo1-notes" style:family="presentation">
      <style:graphic-properties draw:stroke="none" draw:fill="none">
        <text:list-style style:name="Titolo1-notes">
          <text:list-level-style-number text:level="1" style:num-format="">
            <style:list-level-properties/>
            <style:text-properties fo:color="#000000" fo:font-size="100%"/>
          </text:list-level-style-number>
          <text:list-level-style-bullet text:level="2" text:bullet-char="–">
            <style:list-level-properties text:space-before="1.27cm" text:min-label-width="0.793cm"/>
            <style:text-properties fo:font-family="'Times New Roman'" style:font-family-generic="roman" style:font-pitch="variable" fo:color="#000000" fo:font-size="100%"/>
          </text:list-level-style-bullet>
          <text:list-level-style-bullet text:level="3" text:bullet-char="•">
            <style:list-level-properties text:space-before="2.54cm" text:min-label-width="0.635cm"/>
            <style:text-properties fo:font-family="'Times New Roman'" style:font-family-generic="roman" style:font-pitch="variable" fo:color="#000000" fo:font-size="100%"/>
          </text:list-level-style-bullet>
          <text:list-level-style-bullet text:level="4" text:bullet-char="–">
            <style:list-level-properties text:space-before="3.81cm" text:min-label-width="0.635cm"/>
            <style:text-properties fo:font-family="'Times New Roman'" style:font-family-generic="roman" style:font-pitch="variable" fo:color="#000000" fo:font-size="100%"/>
          </text:list-level-style-bullet>
          <text:list-level-style-bullet text:level="5" text:bullet-char="»">
            <style:list-level-properties text:space-before="5.08cm" text:min-label-width="0.635cm"/>
            <style:text-properties fo:font-family="'Times New Roman'" style:font-family-generic="roman" style:font-pitch="variable" fo:color="#000000" fo:font-size="100%"/>
          </text:list-level-style-bullet>
          <text:list-level-style-bullet text:level="6" text:bullet-char="»">
            <style:list-level-properties text:space-before="5.08cm" text:min-label-width="0.635cm"/>
            <style:text-properties fo:font-family="'Times New Roman'" style:font-family-generic="roman" style:font-pitch="variable" fo:color="#000000" fo:font-size="100%"/>
          </text:list-level-style-bullet>
          <text:list-level-style-bullet text:level="7" text:bullet-char="»">
            <style:list-level-properties text:space-before="5.08cm" text:min-label-width="0.635cm"/>
            <style:text-properties fo:font-family="'Times New Roman'" style:font-family-generic="roman" style:font-pitch="variable" fo:color="#000000" fo:font-size="100%"/>
          </text:list-level-style-bullet>
          <text:list-level-style-bullet text:level="8" text:bullet-char="»">
            <style:list-level-properties text:space-before="5.08cm" text:min-label-width="0.635cm"/>
            <style:text-properties fo:font-family="'Times New Roman'" style:font-family-generic="roman" style:font-pitch="variable" fo:color="#000000" fo:font-size="100%"/>
          </text:list-level-style-bullet>
          <text:list-level-style-bullet text:level="9" text:bullet-char="»">
            <style:list-level-properties text:space-before="5.08cm" text:min-label-width="0.635cm"/>
            <style:text-properties fo:font-family="'Times New Roman'" style:font-family-generic="roman" style:font-pitch="variable" fo:color="#000000" fo:font-size="100%"/>
          </text:list-level-style-bullet>
          <text:list-level-style-bullet text:level="10" text:bullet-char="»">
            <style:list-level-properties text:space-before="5.08cm" text:min-label-width="0.635cm"/>
            <style:text-properties fo:font-family="'Times New Roman'" style:font-family-generic="roman" style:font-pitch="variable" fo:color="#000000" fo:font-size="100%"/>
          </text:list-level-style-bullet>
        </text:list-style>
      </style:graphic-properties>
      <style:paragraph-properties fo:margin-left="0cm" fo:margin-right="0cm" fo:margin-top="0.158cm" fo:margin-bottom="0cm" fo:line-height="100%" fo:text-align="start" fo:text-indent="0cm" style:punctuation-wrap="simple" style:line-break="normal" style:writing-mode="lr-tb" style:font-independent-line-spacing="true">
        <style:tab-stops>
          <style:tab-stop style:position="0cm"/>
          <style:tab-stop style:position="1.247cm"/>
          <style:tab-stop style:position="2.495cm"/>
          <style:tab-stop style:position="3.743cm"/>
          <style:tab-stop style:position="4.991cm"/>
          <style:tab-stop style:position="6.239cm"/>
          <style:tab-stop style:position="7.487cm"/>
          <style:tab-stop style:position="8.735cm"/>
          <style:tab-stop style:position="9.983cm"/>
          <style:tab-stop style:position="11.231cm"/>
          <style:tab-stop style:position="12.479cm"/>
          <style:tab-stop style:position="13.727cm"/>
          <style:tab-stop style:position="14.975cm"/>
          <style:tab-stop style:position="16.223cm"/>
          <style:tab-stop style:position="17.471cm"/>
          <style:tab-stop style:position="18.719cm"/>
          <style:tab-stop style:position="19.967cm"/>
          <style:tab-stop style:position="21.215cm"/>
          <style:tab-stop style:position="22.463cm"/>
          <style:tab-stop style:position="23.711cm"/>
          <style:tab-stop style:position="24.959cm"/>
        </style:tab-stops>
      </style:paragraph-properties>
      <style:text-properties fo:color="#000000" style:text-outline="false" style:text-line-through-style="none" style:text-position="0% 100%" fo:font-family="'Times New Roman'" style:font-family-generic="roman" style:font-pitch="variable" fo:font-size="24pt" fo:font-style="normal" fo:text-shadow="none" style:text-underline-style="none" fo:font-weight="normal" style:letter-kerning="true" style:font-family-asian="'Microsoft YaHei'" style:font-family-generic-asian="system" style:font-pitch-asian="variable" style:font-size-asian="24pt" style:font-style-asian="normal" style:font-weight-asian="normal" style:font-family-complex="Arial" style:font-family-generic-complex="system" style:font-pitch-complex="variable" style:font-size-complex="24pt" style:font-style-complex="normal" style:font-weight-complex="normal" style:text-emphasize="none" style:font-relief="none" style:text-overline-style="none" style:text-overline-color="font-color"/>
    </style:style>
    <style:style style:name="Titolo1-outline1" style:family="presentation">
      <style:graphic-properties draw:stroke="none" draw:fill="none" draw:textarea-horizontal-align="left" draw:textarea-vertical-align="top" fo:padding-top="0.042cm" fo:padding-bottom="0cm" fo:padding-left="0cm" fo:padding-right="0cm">
        <text:list-style style:name="Titolo1-outline1">
          <text:list-level-style-number text:level="1" style:num-format="">
            <style:list-level-properties/>
            <style:text-properties fo:color="#000000" fo:font-size="100%"/>
          </text:list-level-style-number>
          <text:list-level-style-bullet text:level="2" text:bullet-char="–">
            <style:list-level-properties text:space-before="1.27cm" text:min-label-width="0.793cm"/>
            <style:text-properties fo:font-family="'Times New Roman'" style:font-family-generic="roman" style:font-pitch="variable" fo:color="#000000" fo:font-size="100%"/>
          </text:list-level-style-bullet>
          <text:list-level-style-bullet text:level="3" text:bullet-char="•">
            <style:list-level-properties text:space-before="2.54cm" text:min-label-width="0.635cm"/>
            <style:text-properties fo:font-family="'Times New Roman'" style:font-family-generic="roman" style:font-pitch="variable" fo:color="#000000" fo:font-size="100%"/>
          </text:list-level-style-bullet>
          <text:list-level-style-bullet text:level="4" text:bullet-char="–">
            <style:list-level-properties text:space-before="3.81cm" text:min-label-width="0.635cm"/>
            <style:text-properties fo:font-family="'Times New Roman'" style:font-family-generic="roman" style:font-pitch="variable" fo:color="#000000" fo:font-size="100%"/>
          </text:list-level-style-bullet>
          <text:list-level-style-bullet text:level="5" text:bullet-char="»">
            <style:list-level-properties text:space-before="5.08cm" text:min-label-width="0.635cm"/>
            <style:text-properties fo:font-family="'Times New Roman'" style:font-family-generic="roman" style:font-pitch="variable" fo:color="#000000" fo:font-size="100%"/>
          </text:list-level-style-bullet>
          <text:list-level-style-bullet text:level="6" text:bullet-char="»">
            <style:list-level-properties text:space-before="5.08cm" text:min-label-width="0.635cm"/>
            <style:text-properties fo:font-family="'Times New Roman'" style:font-family-generic="roman" style:font-pitch="variable" fo:color="#000000" fo:font-size="100%"/>
          </text:list-level-style-bullet>
          <text:list-level-style-bullet text:level="7" text:bullet-char="»">
            <style:list-level-properties text:space-before="5.08cm" text:min-label-width="0.635cm"/>
            <style:text-properties fo:font-family="'Times New Roman'" style:font-family-generic="roman" style:font-pitch="variable" fo:color="#000000" fo:font-size="100%"/>
          </text:list-level-style-bullet>
          <text:list-level-style-bullet text:level="8" text:bullet-char="»">
            <style:list-level-properties text:space-before="5.08cm" text:min-label-width="0.635cm"/>
            <style:text-properties fo:font-family="'Times New Roman'" style:font-family-generic="roman" style:font-pitch="variable" fo:color="#000000" fo:font-size="100%"/>
          </text:list-level-style-bullet>
          <text:list-level-style-bullet text:level="9" text:bullet-char="»">
            <style:list-level-properties text:space-before="5.08cm" text:min-label-width="0.635cm"/>
            <style:text-properties fo:font-family="'Times New Roman'" style:font-family-generic="roman" style:font-pitch="variable" fo:color="#000000" fo:font-size="100%"/>
          </text:list-level-style-bullet>
          <text:list-level-style-bullet text:level="10" text:bullet-char="»">
            <style:list-level-properties text:space-before="5.08cm" text:min-label-width="0.635cm"/>
            <style:text-properties fo:font-family="'Times New Roman'" style:font-family-generic="roman" style:font-pitch="variable" fo:color="#000000" fo:font-size="100%"/>
          </text:list-level-style-bullet>
        </text:list-style>
      </style:graphic-properties>
      <style:paragraph-properties fo:margin-left="0.952cm" fo:margin-right="0cm" fo:margin-top="0cm" fo:margin-bottom="0.501cm" fo:line-height="95%" fo:text-align="start" fo:text-indent="-0.952cm" style:punctuation-wrap="simple" style:line-break="strict" style:writing-mode="lr-tb" style:font-independent-line-spacing="true">
        <style:tab-stops>
          <style:tab-stop style:position="0cm"/>
          <style:tab-stop style:position="0.295cm"/>
          <style:tab-stop style:position="1.543cm"/>
          <style:tab-stop style:position="2.791cm"/>
          <style:tab-stop style:position="4.039cm"/>
          <style:tab-stop style:position="5.287cm"/>
          <style:tab-stop style:position="6.535cm"/>
          <style:tab-stop style:position="7.783cm"/>
          <style:tab-stop style:position="9.031cm"/>
          <style:tab-stop style:position="10.279cm"/>
          <style:tab-stop style:position="11.527cm"/>
          <style:tab-stop style:position="12.774cm"/>
          <style:tab-stop style:position="14.022cm"/>
          <style:tab-stop style:position="15.27cm"/>
          <style:tab-stop style:position="16.518cm"/>
          <style:tab-stop style:position="17.766cm"/>
          <style:tab-stop style:position="19.014cm"/>
          <style:tab-stop style:position="20.262cm"/>
          <style:tab-stop style:position="21.51cm"/>
          <style:tab-stop style:position="22.758cm"/>
          <style:tab-stop style:position="24.006cm"/>
        </style:tab-stops>
      </style:paragraph-properties>
      <style:text-properties fo:color="#e6e6e6" style:text-outline="false" style:text-line-through-style="none" style:text-position="0% 100%" fo:font-family="'Times New Roman'" style:font-family-generic="roman" style:font-pitch="variable" fo:font-size="24pt" fo:font-style="normal" fo:text-shadow="none" style:text-underline-style="none" fo:font-weight="normal" style:letter-kerning="true" style:font-family-asian="'Lucida Sans Unicode'" style:font-pitch-asian="variable" style:font-size-asian="24pt" style:font-style-asian="normal" style:font-weight-asian="normal" style:font-family-complex="'Lucida Sans Unicode'" style:font-pitch-complex="variable" style:font-size-complex="24pt" style:font-style-complex="normal" style:font-weight-complex="normal" style:text-emphasize="none" style:font-relief="none" style:text-overline-style="none" style:text-overline-color="font-color"/>
    </style:style>
    <style:style style:name="Titolo1-outline2" style:family="presentation" style:parent-style-name="Titolo1-outline1">
      <style:graphic-properties>
        <text:list-style style:name="Titolo1-outline2">
          <text:list-level-style-bullet text:level="1" text:bullet-char="»">
            <style:list-level-properties text:space-before="5.08cm" text:min-label-width="0.635cm"/>
            <style:text-properties fo:font-family="'Times New Roman'" style:font-family-generic="roman" style:font-pitch="variable" fo:color="#000000" fo:font-size="100%"/>
          </text:list-level-style-bullet>
          <text:list-level-style-number text:level="2" style:num-format="">
            <style:list-level-properties/>
            <style:text-properties fo:color="#000000" fo:font-size="100%"/>
          </text:list-level-style-number>
          <text:list-level-style-bullet text:level="3" text:bullet-char="•">
            <style:list-level-properties text:space-before="2.54cm" text:min-label-width="0.635cm"/>
            <style:text-properties fo:font-family="'Times New Roman'" style:font-family-generic="roman" style:font-pitch="variable" fo:color="#000000" fo:font-size="100%"/>
          </text:list-level-style-bullet>
          <text:list-level-style-bullet text:level="4" text:bullet-char="–">
            <style:list-level-properties text:space-before="3.81cm" text:min-label-width="0.635cm"/>
            <style:text-properties fo:font-family="'Times New Roman'" style:font-family-generic="roman" style:font-pitch="variable" fo:color="#000000" fo:font-size="100%"/>
          </text:list-level-style-bullet>
          <text:list-level-style-bullet text:level="5" text:bullet-char="»">
            <style:list-level-properties text:space-before="5.08cm" text:min-label-width="0.635cm"/>
            <style:text-properties fo:font-family="'Times New Roman'" style:font-family-generic="roman" style:font-pitch="variable" fo:color="#000000" fo:font-size="100%"/>
          </text:list-level-style-bullet>
          <text:list-level-style-bullet text:level="6" text:bullet-char="»">
            <style:list-level-properties text:space-before="5.08cm" text:min-label-width="0.635cm"/>
            <style:text-properties fo:font-family="'Times New Roman'" style:font-family-generic="roman" style:font-pitch="variable" fo:color="#000000" fo:font-size="100%"/>
          </text:list-level-style-bullet>
          <text:list-level-style-bullet text:level="7" text:bullet-char="»">
            <style:list-level-properties text:space-before="5.08cm" text:min-label-width="0.635cm"/>
            <style:text-properties fo:font-family="'Times New Roman'" style:font-family-generic="roman" style:font-pitch="variable" fo:color="#000000" fo:font-size="100%"/>
          </text:list-level-style-bullet>
          <text:list-level-style-bullet text:level="8" text:bullet-char="»">
            <style:list-level-properties text:space-before="5.08cm" text:min-label-width="0.635cm"/>
            <style:text-properties fo:font-family="'Times New Roman'" style:font-family-generic="roman" style:font-pitch="variable" fo:color="#000000" fo:font-size="100%"/>
          </text:list-level-style-bullet>
          <text:list-level-style-bullet text:level="9" text:bullet-char="»">
            <style:list-level-properties text:space-before="5.08cm" text:min-label-width="0.635cm"/>
            <style:text-properties fo:font-family="'Times New Roman'" style:font-family-generic="roman" style:font-pitch="variable" fo:color="#000000" fo:font-size="100%"/>
          </text:list-level-style-bullet>
          <text:list-level-style-bullet text:level="10" text:bullet-char="»">
            <style:list-level-properties text:space-before="5.08cm" text:min-label-width="0.635cm"/>
            <style:text-properties fo:font-family="'Times New Roman'" style:font-family-generic="roman" style:font-pitch="variable" fo:color="#000000" fo:font-size="100%"/>
          </text:list-level-style-bullet>
        </text:list-style>
      </style:graphic-properties>
      <style:paragraph-properties fo:margin-left="2.063cm" fo:margin-right="0cm" fo:margin-top="0cm" fo:margin-bottom="0.401cm" fo:line-height="95%" fo:text-align="start" fo:text-indent="-0.793cm" style:punctuation-wrap="simple" style:line-break="strict" style:writing-mode="lr-tb" style:font-independent-line-spacing="true">
        <style:tab-stops>
          <style:tab-stop style:position="0cm"/>
          <style:tab-stop style:position="0.432cm"/>
          <style:tab-stop style:position="1.68cm"/>
          <style:tab-stop style:position="2.928cm"/>
          <style:tab-stop style:position="4.176cm"/>
          <style:tab-stop style:position="5.423cm"/>
          <style:tab-stop style:position="6.671cm"/>
          <style:tab-stop style:position="7.919cm"/>
          <style:tab-stop style:position="9.167cm"/>
          <style:tab-stop style:position="10.415cm"/>
          <style:tab-stop style:position="11.663cm"/>
          <style:tab-stop style:position="12.911cm"/>
          <style:tab-stop style:position="14.159cm"/>
          <style:tab-stop style:position="15.407cm"/>
          <style:tab-stop style:position="16.655cm"/>
          <style:tab-stop style:position="17.903cm"/>
          <style:tab-stop style:position="19.151cm"/>
          <style:tab-stop style:position="20.399cm"/>
          <style:tab-stop style:position="21.647cm"/>
          <style:tab-stop style:position="22.895cm"/>
          <style:tab-stop style:position="24.143cm"/>
        </style:tab-stops>
      </style:paragraph-properties>
      <style:text-properties fo:color="#e6e6e6" style:text-line-through-style="none" style:text-position="0% 100%" fo:font-family="'Times New Roman'" style:font-family-generic="roman" style:font-pitch="variable" fo:font-size="28pt" fo:font-style="normal" fo:text-shadow="none" style:text-underline-style="none" fo:font-weight="normal" style:font-family-asian="'Lucida Sans Unicode'" style:font-pitch-asian="variable" style:font-size-asian="28pt" style:font-style-asian="normal" style:font-weight-asian="normal" style:font-family-complex="'Lucida Sans Unicode'" style:font-pitch-complex="variable" style:font-size-complex="28pt" style:font-style-complex="normal" style:font-weight-complex="normal" style:font-relief="none"/>
    </style:style>
    <style:style style:name="Titolo1-outline3" style:family="presentation" style:parent-style-name="Titolo1-outline2">
      <style:paragraph-properties fo:margin-left="3.175cm" fo:margin-right="0cm" fo:margin-top="0cm" fo:margin-bottom="0.299cm" fo:line-height="95%" fo:text-align="start" fo:text-indent="-0.635cm" style:punctuation-wrap="simple" style:line-break="strict" style:writing-mode="lr-tb" style:font-independent-line-spacing="true">
        <style:tab-stops>
          <style:tab-stop style:position="0cm"/>
          <style:tab-stop style:position="0.568cm"/>
          <style:tab-stop style:position="1.816cm"/>
          <style:tab-stop style:position="3.064cm"/>
          <style:tab-stop style:position="4.312cm"/>
          <style:tab-stop style:position="5.56cm"/>
          <style:tab-stop style:position="6.808cm"/>
          <style:tab-stop style:position="8.056cm"/>
          <style:tab-stop style:position="9.304cm"/>
          <style:tab-stop style:position="10.552cm"/>
          <style:tab-stop style:position="11.8cm"/>
          <style:tab-stop style:position="13.048cm"/>
          <style:tab-stop style:position="14.296cm"/>
          <style:tab-stop style:position="15.544cm"/>
          <style:tab-stop style:position="16.792cm"/>
          <style:tab-stop style:position="18.04cm"/>
          <style:tab-stop style:position="19.288cm"/>
          <style:tab-stop style:position="20.536cm"/>
          <style:tab-stop style:position="21.784cm"/>
          <style:tab-stop style:position="23.031cm"/>
          <style:tab-stop style:position="24.279cm"/>
        </style:tab-stops>
      </style:paragraph-properties>
      <style:text-properties fo:color="#e6e6e6" style:text-line-through-style="none" style:text-position="0% 100%" fo:font-family="'Times New Roman'" style:font-family-generic="roman" style:font-pitch="variable" fo:font-size="24pt" fo:font-style="normal" fo:text-shadow="none" style:text-underline-style="none" fo:font-weight="normal" style:font-family-asian="'Lucida Sans Unicode'" style:font-pitch-asian="variable" style:font-size-asian="24pt" style:font-style-asian="normal" style:font-weight-asian="normal" style:font-family-complex="'Lucida Sans Unicode'" style:font-pitch-complex="variable" style:font-size-complex="24pt" style:font-style-complex="normal" style:font-weight-complex="normal" style:font-relief="none"/>
    </style:style>
    <style:style style:name="Titolo1-outline4" style:family="presentation" style:parent-style-name="Titolo1-outline3">
      <style:paragraph-properties fo:margin-left="4.445cm" fo:margin-right="0cm" fo:margin-top="0cm" fo:margin-bottom="0.202cm" fo:line-height="95%" fo:text-align="start" fo:text-indent="-0.635cm" style:punctuation-wrap="simple" style:line-break="strict" style:writing-mode="lr-tb" style:font-independent-line-spacing="true">
        <style:tab-stops>
          <style:tab-stop style:position="0cm"/>
          <style:tab-stop style:position="0.546cm"/>
          <style:tab-stop style:position="1.794cm"/>
          <style:tab-stop style:position="3.042cm"/>
          <style:tab-stop style:position="4.29cm"/>
          <style:tab-stop style:position="5.538cm"/>
          <style:tab-stop style:position="6.786cm"/>
          <style:tab-stop style:position="8.034cm"/>
          <style:tab-stop style:position="9.282cm"/>
          <style:tab-stop style:position="10.53cm"/>
          <style:tab-stop style:position="11.778cm"/>
          <style:tab-stop style:position="13.026cm"/>
          <style:tab-stop style:position="14.274cm"/>
          <style:tab-stop style:position="15.522cm"/>
          <style:tab-stop style:position="16.77cm"/>
          <style:tab-stop style:position="18.018cm"/>
          <style:tab-stop style:position="19.266cm"/>
          <style:tab-stop style:position="20.514cm"/>
          <style:tab-stop style:position="21.761cm"/>
          <style:tab-stop style:position="23.009cm"/>
          <style:tab-stop style:position="24.257cm"/>
        </style:tab-stops>
      </style:paragraph-properties>
      <style:text-properties fo:color="#e6e6e6" style:text-line-through-style="none" style:text-position="0% 100%" fo:font-family="'Times New Roman'" style:font-family-generic="roman" style:font-pitch="variable" fo:font-size="20pt" fo:font-style="normal" fo:text-shadow="none" style:text-underline-style="none" fo:font-weight="normal" style:font-family-asian="'Lucida Sans Unicode'" style:font-pitch-asian="variable" style:font-size-asian="20pt" style:font-style-asian="normal" style:font-weight-asian="normal" style:font-family-complex="'Lucida Sans Unicode'" style:font-pitch-complex="variable" style:font-size-complex="20pt" style:font-style-complex="normal" style:font-weight-complex="normal" style:font-relief="none"/>
    </style:style>
    <style:style style:name="Titolo1-outline5" style:family="presentation" style:parent-style-name="Titolo1-outline4">
      <style:paragraph-properties fo:margin-left="5.715cm" fo:margin-right="0cm" fo:margin-top="0cm" fo:margin-bottom="0.101cm" fo:line-height="95%" fo:text-align="start" fo:text-indent="-0.635cm" style:punctuation-wrap="simple" style:line-break="strict" style:writing-mode="lr-tb" style:font-independent-line-spacing="true">
        <style:tab-stops>
          <style:tab-stop style:position="0cm"/>
          <style:tab-stop style:position="0.524cm"/>
          <style:tab-stop style:position="1.772cm"/>
          <style:tab-stop style:position="3.02cm"/>
          <style:tab-stop style:position="4.268cm"/>
          <style:tab-stop style:position="5.516cm"/>
          <style:tab-stop style:position="6.764cm"/>
          <style:tab-stop style:position="8.012cm"/>
          <style:tab-stop style:position="9.26cm"/>
          <style:tab-stop style:position="10.508cm"/>
          <style:tab-stop style:position="11.756cm"/>
          <style:tab-stop style:position="13.004cm"/>
          <style:tab-stop style:position="14.252cm"/>
          <style:tab-stop style:position="15.5cm"/>
          <style:tab-stop style:position="16.748cm"/>
          <style:tab-stop style:position="17.996cm"/>
          <style:tab-stop style:position="19.244cm"/>
          <style:tab-stop style:position="20.491cm"/>
          <style:tab-stop style:position="21.739cm"/>
          <style:tab-stop style:position="22.987cm"/>
          <style:tab-stop style:position="24.235cm"/>
        </style:tab-stops>
      </style:paragraph-properties>
      <style:text-properties fo:color="#e6e6e6" style:text-line-through-style="none" style:text-position="0% 100%" fo:font-family="'Times New Roman'" style:font-family-generic="roman" style:font-pitch="variable" fo:font-size="20pt" fo:font-style="normal" fo:text-shadow="none" style:text-underline-style="none" fo:font-weight="normal" style:font-family-asian="'Lucida Sans Unicode'" style:font-pitch-asian="variable" style:font-size-asian="20pt" style:font-style-asian="normal" style:font-weight-asian="normal" style:font-family-complex="'Lucida Sans Unicode'" style:font-pitch-complex="variable" style:font-size-complex="20pt" style:font-style-complex="normal" style:font-weight-complex="normal" style:font-relief="none"/>
    </style:style>
    <style:style style:name="Titolo1-outline6" style:family="presentation" style:parent-style-name="Titolo1-outline5">
      <style:paragraph-properties fo:margin-left="5.715cm" fo:margin-right="0cm" fo:margin-top="0cm" fo:margin-bottom="0.101cm" fo:line-height="95%" fo:text-align="start" fo:text-indent="-0.635cm" style:punctuation-wrap="simple" style:line-break="strict" style:writing-mode="lr-tb" style:font-independent-line-spacing="true">
        <style:tab-stops>
          <style:tab-stop style:position="0cm"/>
          <style:tab-stop style:position="0.524cm"/>
          <style:tab-stop style:position="1.772cm"/>
          <style:tab-stop style:position="3.02cm"/>
          <style:tab-stop style:position="4.268cm"/>
          <style:tab-stop style:position="5.516cm"/>
          <style:tab-stop style:position="6.764cm"/>
          <style:tab-stop style:position="8.012cm"/>
          <style:tab-stop style:position="9.26cm"/>
          <style:tab-stop style:position="10.508cm"/>
          <style:tab-stop style:position="11.756cm"/>
          <style:tab-stop style:position="13.004cm"/>
          <style:tab-stop style:position="14.252cm"/>
          <style:tab-stop style:position="15.5cm"/>
          <style:tab-stop style:position="16.748cm"/>
          <style:tab-stop style:position="17.996cm"/>
          <style:tab-stop style:position="19.244cm"/>
          <style:tab-stop style:position="20.491cm"/>
          <style:tab-stop style:position="21.739cm"/>
          <style:tab-stop style:position="22.987cm"/>
          <style:tab-stop style:position="24.235cm"/>
        </style:tab-stops>
      </style:paragraph-properties>
      <style:text-properties fo:color="#e6e6e6" style:text-line-through-style="none" style:text-position="0% 100%" fo:font-family="'Times New Roman'" style:font-family-generic="roman" style:font-pitch="variable" fo:font-size="20pt" fo:font-style="normal" fo:text-shadow="none" style:text-underline-style="none" fo:font-weight="normal" style:font-family-asian="'Lucida Sans Unicode'" style:font-pitch-asian="variable" style:font-size-asian="20pt" style:font-style-asian="normal" style:font-weight-asian="normal" style:font-family-complex="'Lucida Sans Unicode'" style:font-pitch-complex="variable" style:font-size-complex="20pt" style:font-style-complex="normal" style:font-weight-complex="normal" style:font-relief="none"/>
    </style:style>
    <style:style style:name="Titolo1-outline7" style:family="presentation" style:parent-style-name="Titolo1-outline6">
      <style:paragraph-properties fo:margin-left="5.715cm" fo:margin-right="0cm" fo:margin-top="0cm" fo:margin-bottom="0.101cm" fo:line-height="95%" fo:text-align="start" fo:text-indent="-0.635cm" style:punctuation-wrap="simple" style:line-break="strict" style:writing-mode="lr-tb" style:font-independent-line-spacing="true">
        <style:tab-stops>
          <style:tab-stop style:position="0cm"/>
          <style:tab-stop style:position="0.524cm"/>
          <style:tab-stop style:position="1.772cm"/>
          <style:tab-stop style:position="3.02cm"/>
          <style:tab-stop style:position="4.268cm"/>
          <style:tab-stop style:position="5.516cm"/>
          <style:tab-stop style:position="6.764cm"/>
          <style:tab-stop style:position="8.012cm"/>
          <style:tab-stop style:position="9.26cm"/>
          <style:tab-stop style:position="10.508cm"/>
          <style:tab-stop style:position="11.756cm"/>
          <style:tab-stop style:position="13.004cm"/>
          <style:tab-stop style:position="14.252cm"/>
          <style:tab-stop style:position="15.5cm"/>
          <style:tab-stop style:position="16.748cm"/>
          <style:tab-stop style:position="17.996cm"/>
          <style:tab-stop style:position="19.244cm"/>
          <style:tab-stop style:position="20.491cm"/>
          <style:tab-stop style:position="21.739cm"/>
          <style:tab-stop style:position="22.987cm"/>
          <style:tab-stop style:position="24.235cm"/>
        </style:tab-stops>
      </style:paragraph-properties>
      <style:text-properties fo:color="#e6e6e6" style:text-line-through-style="none" style:text-position="0% 100%" fo:font-family="'Times New Roman'" style:font-family-generic="roman" style:font-pitch="variable" fo:font-size="20pt" fo:font-style="normal" fo:text-shadow="none" style:text-underline-style="none" fo:font-weight="normal" style:font-family-asian="'Lucida Sans Unicode'" style:font-pitch-asian="variable" style:font-size-asian="20pt" style:font-style-asian="normal" style:font-weight-asian="normal" style:font-family-complex="'Lucida Sans Unicode'" style:font-pitch-complex="variable" style:font-size-complex="20pt" style:font-style-complex="normal" style:font-weight-complex="normal" style:font-relief="none"/>
    </style:style>
    <style:style style:name="Titolo1-outline8" style:family="presentation" style:parent-style-name="Titolo1-outline7">
      <style:paragraph-properties fo:margin-left="5.715cm" fo:margin-right="0cm" fo:margin-top="0cm" fo:margin-bottom="0.101cm" fo:line-height="95%" fo:text-align="start" fo:text-indent="-0.635cm" style:punctuation-wrap="simple" style:line-break="strict" style:writing-mode="lr-tb" style:font-independent-line-spacing="true">
        <style:tab-stops>
          <style:tab-stop style:position="0cm"/>
          <style:tab-stop style:position="0.524cm"/>
          <style:tab-stop style:position="1.772cm"/>
          <style:tab-stop style:position="3.02cm"/>
          <style:tab-stop style:position="4.268cm"/>
          <style:tab-stop style:position="5.516cm"/>
          <style:tab-stop style:position="6.764cm"/>
          <style:tab-stop style:position="8.012cm"/>
          <style:tab-stop style:position="9.26cm"/>
          <style:tab-stop style:position="10.508cm"/>
          <style:tab-stop style:position="11.756cm"/>
          <style:tab-stop style:position="13.004cm"/>
          <style:tab-stop style:position="14.252cm"/>
          <style:tab-stop style:position="15.5cm"/>
          <style:tab-stop style:position="16.748cm"/>
          <style:tab-stop style:position="17.996cm"/>
          <style:tab-stop style:position="19.244cm"/>
          <style:tab-stop style:position="20.491cm"/>
          <style:tab-stop style:position="21.739cm"/>
          <style:tab-stop style:position="22.987cm"/>
          <style:tab-stop style:position="24.235cm"/>
        </style:tab-stops>
      </style:paragraph-properties>
      <style:text-properties fo:color="#e6e6e6" style:text-line-through-style="none" style:text-position="0% 100%" fo:font-family="'Times New Roman'" style:font-family-generic="roman" style:font-pitch="variable" fo:font-size="20pt" fo:font-style="normal" fo:text-shadow="none" style:text-underline-style="none" fo:font-weight="normal" style:font-family-asian="'Lucida Sans Unicode'" style:font-pitch-asian="variable" style:font-size-asian="20pt" style:font-style-asian="normal" style:font-weight-asian="normal" style:font-family-complex="'Lucida Sans Unicode'" style:font-pitch-complex="variable" style:font-size-complex="20pt" style:font-style-complex="normal" style:font-weight-complex="normal" style:font-relief="none"/>
    </style:style>
    <style:style style:name="Titolo1-outline9" style:family="presentation" style:parent-style-name="Titolo1-outline8">
      <style:paragraph-properties fo:margin-left="5.715cm" fo:margin-right="0cm" fo:margin-top="0cm" fo:margin-bottom="0.101cm" fo:line-height="95%" fo:text-align="start" fo:text-indent="-0.635cm" style:punctuation-wrap="simple" style:line-break="strict" style:writing-mode="lr-tb" style:font-independent-line-spacing="true">
        <style:tab-stops>
          <style:tab-stop style:position="0cm"/>
          <style:tab-stop style:position="0.524cm"/>
          <style:tab-stop style:position="1.772cm"/>
          <style:tab-stop style:position="3.02cm"/>
          <style:tab-stop style:position="4.268cm"/>
          <style:tab-stop style:position="5.516cm"/>
          <style:tab-stop style:position="6.764cm"/>
          <style:tab-stop style:position="8.012cm"/>
          <style:tab-stop style:position="9.26cm"/>
          <style:tab-stop style:position="10.508cm"/>
          <style:tab-stop style:position="11.756cm"/>
          <style:tab-stop style:position="13.004cm"/>
          <style:tab-stop style:position="14.252cm"/>
          <style:tab-stop style:position="15.5cm"/>
          <style:tab-stop style:position="16.748cm"/>
          <style:tab-stop style:position="17.996cm"/>
          <style:tab-stop style:position="19.244cm"/>
          <style:tab-stop style:position="20.491cm"/>
          <style:tab-stop style:position="21.739cm"/>
          <style:tab-stop style:position="22.987cm"/>
          <style:tab-stop style:position="24.235cm"/>
        </style:tab-stops>
      </style:paragraph-properties>
      <style:text-properties fo:color="#e6e6e6" style:text-line-through-style="none" style:text-position="0% 100%" fo:font-family="'Times New Roman'" style:font-family-generic="roman" style:font-pitch="variable" fo:font-size="20pt" fo:font-style="normal" fo:text-shadow="none" style:text-underline-style="none" fo:font-weight="normal" style:font-family-asian="'Lucida Sans Unicode'" style:font-pitch-asian="variable" style:font-size-asian="20pt" style:font-style-asian="normal" style:font-weight-asian="normal" style:font-family-complex="'Lucida Sans Unicode'" style:font-pitch-complex="variable" style:font-size-complex="20pt" style:font-style-complex="normal" style:font-weight-complex="normal" style:font-relief="none"/>
    </style:style>
    <style:style style:name="Titolo1-subtitle" style:family="presentation">
      <style:graphic-properties draw:stroke="none" draw:fill="none" draw:textarea-vertical-align="middle">
        <text:list-style style:name="Titolo1-subtitle">
          <text:list-level-style-number text:level="1" style:num-format="">
            <style:list-level-properties/>
            <style:text-properties fo:color="#000000" fo:font-size="100%"/>
          </text:list-level-style-number>
          <text:list-level-style-bullet text:level="2" text:bullet-char="–">
            <style:list-level-properties text:space-before="1.27cm" text:min-label-width="0.793cm"/>
            <style:text-properties fo:font-family="'Times New Roman'" style:font-family-generic="roman" style:font-pitch="variable" fo:color="#000000" fo:font-size="100%"/>
          </text:list-level-style-bullet>
          <text:list-level-style-bullet text:level="3" text:bullet-char="•">
            <style:list-level-properties text:space-before="2.54cm" text:min-label-width="0.635cm"/>
            <style:text-properties fo:font-family="'Times New Roman'" style:font-family-generic="roman" style:font-pitch="variable" fo:color="#000000" fo:font-size="100%"/>
          </text:list-level-style-bullet>
          <text:list-level-style-bullet text:level="4" text:bullet-char="–">
            <style:list-level-properties text:space-before="3.81cm" text:min-label-width="0.635cm"/>
            <style:text-properties fo:font-family="'Times New Roman'" style:font-family-generic="roman" style:font-pitch="variable" fo:color="#000000" fo:font-size="100%"/>
          </text:list-level-style-bullet>
          <text:list-level-style-bullet text:level="5" text:bullet-char="»">
            <style:list-level-properties text:space-before="5.08cm" text:min-label-width="0.635cm"/>
            <style:text-properties fo:font-family="'Times New Roman'" style:font-family-generic="roman" style:font-pitch="variable" fo:color="#000000" fo:font-size="100%"/>
          </text:list-level-style-bullet>
          <text:list-level-style-bullet text:level="6" text:bullet-char="»">
            <style:list-level-properties text:space-before="5.08cm" text:min-label-width="0.635cm"/>
            <style:text-properties fo:font-family="'Times New Roman'" style:font-family-generic="roman" style:font-pitch="variable" fo:color="#000000" fo:font-size="100%"/>
          </text:list-level-style-bullet>
          <text:list-level-style-bullet text:level="7" text:bullet-char="»">
            <style:list-level-properties text:space-before="5.08cm" text:min-label-width="0.635cm"/>
            <style:text-properties fo:font-family="'Times New Roman'" style:font-family-generic="roman" style:font-pitch="variable" fo:color="#000000" fo:font-size="100%"/>
          </text:list-level-style-bullet>
          <text:list-level-style-bullet text:level="8" text:bullet-char="»">
            <style:list-level-properties text:space-before="5.08cm" text:min-label-width="0.635cm"/>
            <style:text-properties fo:font-family="'Times New Roman'" style:font-family-generic="roman" style:font-pitch="variable" fo:color="#000000" fo:font-size="100%"/>
          </text:list-level-style-bullet>
          <text:list-level-style-bullet text:level="9" text:bullet-char="»">
            <style:list-level-properties text:space-before="5.08cm" text:min-label-width="0.635cm"/>
            <style:text-properties fo:font-family="'Times New Roman'" style:font-family-generic="roman" style:font-pitch="variable" fo:color="#000000" fo:font-size="100%"/>
          </text:list-level-style-bullet>
          <text:list-level-style-bullet text:level="10" text:bullet-char="»">
            <style:list-level-properties text:space-before="5.08cm" text:min-label-width="0.635cm"/>
            <style:text-properties fo:font-family="'Times New Roman'" style:font-family-generic="roman" style:font-pitch="variable" fo:color="#000000" fo:font-size="100%"/>
          </text:list-level-style-bullet>
        </text:list-style>
      </style:graphic-properties>
      <style:paragraph-properties fo:margin-left="0.952cm" fo:margin-right="0cm" fo:margin-top="0cm" fo:margin-bottom="0cm" fo:line-height="95%" fo:text-align="center" fo:text-indent="-0.952cm" style:punctuation-wrap="simple" style:line-break="strict" style:writing-mode="lr-tb" style:font-independent-line-spacing="true">
        <style:tab-stops>
          <style:tab-stop style:position="0cm"/>
          <style:tab-stop style:position="0.295cm"/>
          <style:tab-stop style:position="1.543cm"/>
          <style:tab-stop style:position="2.791cm"/>
          <style:tab-stop style:position="4.039cm"/>
          <style:tab-stop style:position="5.287cm"/>
          <style:tab-stop style:position="6.535cm"/>
          <style:tab-stop style:position="7.783cm"/>
          <style:tab-stop style:position="9.031cm"/>
          <style:tab-stop style:position="10.279cm"/>
          <style:tab-stop style:position="11.527cm"/>
          <style:tab-stop style:position="12.774cm"/>
          <style:tab-stop style:position="14.022cm"/>
          <style:tab-stop style:position="15.27cm"/>
          <style:tab-stop style:position="16.518cm"/>
          <style:tab-stop style:position="17.766cm"/>
          <style:tab-stop style:position="19.014cm"/>
          <style:tab-stop style:position="20.262cm"/>
          <style:tab-stop style:position="21.51cm"/>
          <style:tab-stop style:position="22.758cm"/>
          <style:tab-stop style:position="24.006cm"/>
        </style:tab-stops>
      </style:paragraph-properties>
      <style:text-properties fo:color="#cccccc" style:text-outline="false" style:text-line-through-style="none" style:text-position="0% 100%" fo:font-family="'Times New Roman'" style:font-family-generic="roman" style:font-pitch="variable" fo:font-size="24pt" fo:font-style="normal" fo:text-shadow="none" style:text-underline-style="none" fo:font-weight="normal" style:letter-kerning="true" style:font-family-asian="'Lucida Sans Unicode'" style:font-pitch-asian="variable" style:font-size-asian="24pt" style:font-style-asian="normal" style:font-weight-asian="normal" style:font-family-complex="'Lucida Sans Unicode'" style:font-pitch-complex="variable" style:font-size-complex="24pt" style:font-style-complex="normal" style:font-weight-complex="normal" style:text-emphasize="none" style:font-relief="none" style:text-overline-style="none" style:text-overline-color="font-color"/>
    </style:style>
    <style:style style:name="Titolo1-title" style:family="presentation">
      <style:graphic-properties draw:stroke="none" draw:fill="none" draw:textarea-horizontal-align="left" draw:textarea-vertical-align="middle" fo:padding-top="0cm" fo:padding-bottom="0cm" fo:padding-left="0cm" fo:padding-right="0cm">
        <text:list-style style:name="Titolo1-title">
          <text:list-level-style-number text:level="1" style:num-format="">
            <style:list-level-properties/>
            <style:text-properties fo:color="#000000" fo:font-size="100%"/>
          </text:list-level-style-number>
        </text:list-style>
      </style:graphic-properties>
      <style:paragraph-properties fo:margin-left="0cm" fo:margin-right="0cm" fo:margin-top="0cm" fo:margin-bottom="0cm" fo:line-height="93%" fo:text-align="start" fo:text-indent="0cm" style:punctuation-wrap="simple" style:line-break="strict" style:writing-mode="lr-tb" style:font-independent-line-spacing="true">
        <style:tab-stops>
          <style:tab-stop style:position="0cm"/>
          <style:tab-stop style:position="1.247cm"/>
          <style:tab-stop style:position="2.495cm"/>
          <style:tab-stop style:position="3.743cm"/>
          <style:tab-stop style:position="4.991cm"/>
          <style:tab-stop style:position="6.239cm"/>
          <style:tab-stop style:position="7.487cm"/>
          <style:tab-stop style:position="8.735cm"/>
          <style:tab-stop style:position="9.983cm"/>
          <style:tab-stop style:position="11.231cm"/>
          <style:tab-stop style:position="12.479cm"/>
          <style:tab-stop style:position="13.727cm"/>
          <style:tab-stop style:position="14.975cm"/>
          <style:tab-stop style:position="16.223cm"/>
          <style:tab-stop style:position="17.471cm"/>
          <style:tab-stop style:position="18.719cm"/>
          <style:tab-stop style:position="19.967cm"/>
          <style:tab-stop style:position="21.215cm"/>
          <style:tab-stop style:position="22.463cm"/>
          <style:tab-stop style:position="23.711cm"/>
          <style:tab-stop style:position="24.959cm"/>
        </style:tab-stops>
      </style:paragraph-properties>
      <style:text-properties fo:color="#ff9966" style:text-outline="false" style:text-line-through-style="none" style:text-position="0% 100%" fo:font-family="Arial" style:font-family-generic="roman" style:font-pitch="variable" fo:font-size="24pt" fo:font-style="italic" fo:text-shadow="none" style:text-underline-style="none" fo:font-weight="bold" style:letter-kerning="true" style:font-family-asian="'Lucida Sans Unicode'" style:font-pitch-asian="variable" style:font-size-asian="24pt" style:font-style-asian="italic" style:font-weight-asian="bold" style:font-family-complex="'Lucida Sans Unicode'" style:font-pitch-complex="variable" style:font-size-complex="24pt" style:font-style-complex="italic" style:font-weight-complex="bold" style:text-emphasize="none" style:font-relief="none" style:text-overline-style="none" style:text-overline-color="font-color"/>
    </style:style>
    <style:presentation-page-layout style:name="AL0T26">
      <presentation:placeholder presentation:object="handout" svg:x="2.058cm" svg:y="1.743cm" svg:width="10.556cm" svg:height="-0.233cm"/>
      <presentation:placeholder presentation:object="handout" svg:x="15.414cm" svg:y="1.743cm" svg:width="10.556cm" svg:height="-0.233cm"/>
      <presentation:placeholder presentation:object="handout" svg:x="2.058cm" svg:y="3.612cm" svg:width="10.556cm" svg:height="-0.233cm"/>
      <presentation:placeholder presentation:object="handout" svg:x="15.414cm" svg:y="3.612cm" svg:width="10.556cm" svg:height="-0.233cm"/>
      <presentation:placeholder presentation:object="handout" svg:x="2.058cm" svg:y="5.481cm" svg:width="10.556cm" svg:height="-0.233cm"/>
      <presentation:placeholder presentation:object="handout" svg:x="15.414cm" svg:y="5.481cm" svg:width="10.556cm" svg:height="-0.233cm"/>
    </style:presentation-page-layout>
    <style:presentation-page-layout style:name="AL1T1">
      <presentation:placeholder presentation:object="title" svg:x="2.058cm" svg:y="1.743cm" svg:width="23.912cm" svg:height="3.507cm"/>
      <presentation:placeholder presentation:object="outline" svg:x="2.058cm" svg:y="5.838cm" svg:width="23.912cm" svg:height="13.23cm"/>
    </style:presentation-page-layout>
  </office:styles>
  <office:automatic-styles>
    <style:page-layout style:name="PM0">
      <style:page-layout-properties fo:margin-top="0cm" fo:margin-bottom="0cm" fo:margin-left="0cm" fo:margin-right="0cm" fo:page-width="21cm" fo:page-height="29.7cm" style:print-orientation="portrait"/>
    </style:page-layout>
    <style:page-layout style:name="PM1">
      <style:page-layout-properties fo:margin-top="0cm" fo:margin-bottom="0cm" fo:margin-left="0cm" fo:margin-right="0cm" fo:page-width="28cm" fo:page-height="21cm" style:print-orientation="landscape"/>
    </style:page-layout>
    <style:page-layout style:name="PM2">
      <style:page-layout-properties fo:margin-top="0cm" fo:margin-bottom="0cm" fo:margin-left="0cm" fo:margin-right="0cm" fo:page-width="21cm" fo:page-height="29.7cm" style:print-orientation="landscape"/>
    </style:page-layout>
    <style:style style:name="Mdp1" style:family="drawing-page">
      <style:drawing-page-properties draw:background-size="border" draw:fill="none"/>
    </style:style>
    <style:style style:name="Mdp2" style:family="drawing-page">
      <style:drawing-page-properties draw:background-size="border" draw:fill="solid" draw:fill-color="#003366" draw:fill-gradient-name="Gradient_20_1" draw:fill-image-width="1cm" draw:fill-image-height="1cm"/>
    </style:style>
    <style:style style:name="Mdp3" style:family="drawing-page">
      <style:drawing-page-properties draw:background-size="border" draw:fill="solid" draw:fill-color="#babed6" draw:fill-image-width="1cm" draw:fill-image-height="1cm"/>
    </style:style>
    <style:style style:name="Mdp4" style:family="drawing-page">
      <style:drawing-page-properties draw:background-size="border" draw:fill="solid" draw:fill-color="#003366"/>
    </style:style>
    <style:style style:name="Mdp5" style:family="drawing-page">
      <style:drawing-page-properties presentation:display-header="true" presentation:display-footer="true" presentation:display-page-number="false" presentation:display-date-time="true"/>
    </style:style>
    <style:style style:name="Mgr1" style:family="graphic" style:parent-style-name="standard">
      <style:graphic-properties draw:stroke="none" draw:fill="none" draw:fill-color="#ffffff" draw:auto-grow-height="false" fo:min-height="1.485cm"/>
    </style:style>
    <style:style style:name="Mgr2" style:family="graphic" style:parent-style-name="standard">
      <style:graphic-properties draw:stroke="none" draw:fill="none" draw:fill-color="#ffffff" draw:textarea-vertical-align="bottom" draw:auto-grow-height="false" fo:min-height="1.485cm"/>
    </style:style>
    <style:style style:name="Mgr3" style:family="graphic" style:parent-style-name="standard">
      <style:graphic-properties draw:stroke="none" draw:fill-color="#ff9966" draw:fill-image-width="1cm" draw:fill-image-height="1cm" draw:textarea-horizontal-align="center" draw:textarea-vertical-align="middle"/>
    </style:style>
    <style:style style:name="Mgr4" style:family="graphic" style:parent-style-name="standard">
      <style:graphic-properties draw:stroke="none" draw:fill="solid" draw:fill-color="#ff9966" draw:textarea-horizontal-align="left" draw:textarea-vertical-align="middle" draw:auto-grow-height="false" fo:padding-top="0.13cm" fo:padding-bottom="0.13cm" fo:padding-left="0.25cm" fo:padding-right="0.25cm" fo:wrap-option="no-wrap" draw:shadow-color="#808080"/>
    </style:style>
    <style:style style:name="Mgr5" style:family="graphic" style:parent-style-name="standard">
      <style:graphic-properties draw:stroke="none" svg:stroke-width="0.026cm" svg:stroke-color="#000000" draw:stroke-linejoin="miter" svg:stroke-linecap="square" draw:fill="solid" draw:fill-color="#ffffff" draw:textarea-horizontal-align="center" draw:textarea-vertical-align="middle" draw:shadow-color="#808080" style:protect="position size"/>
    </style:style>
    <style:style style:name="Mpr1" style:family="presentation" style:parent-style-name="Predefinito-backgroundobjects">
      <style:graphic-properties draw:stroke="none" draw:fill="none" draw:fill-color="#ffffff" draw:auto-grow-height="false" fo:min-height="1.449cm"/>
    </style:style>
    <style:style style:name="Mpr2" style:family="presentation" style:parent-style-name="Predefinito-backgroundobjects">
      <style:graphic-properties draw:stroke="none" draw:fill="none" draw:fill-color="#ffffff" draw:auto-grow-height="false" fo:min-height="1.485cm"/>
    </style:style>
    <style:style style:name="Mpr3" style:family="presentation" style:parent-style-name="Predefinito-backgroundobjects">
      <style:graphic-properties draw:stroke="none" draw:fill="none" draw:fill-color="#ffffff" draw:textarea-vertical-align="bottom" draw:auto-grow-height="false" fo:min-height="1.485cm"/>
    </style:style>
    <style:style style:name="Mpr4" style:family="presentation" style:parent-style-name="lyt-cool-backgroundobjects">
      <style:graphic-properties draw:stroke="solid" svg:stroke-color="#c0c0c0" draw:fill-color="#dddddd" draw:fill-image-width="1cm" draw:fill-image-height="1cm" draw:textarea-horizontal-align="center" draw:textarea-vertical-align="middle"/>
    </style:style>
    <style:style style:name="Mpr5" style:family="presentation" style:parent-style-name="lyt-cool-backgroundobjects">
      <style:graphic-properties draw:fill-color="#125c8d" draw:fill-image-width="1cm" draw:fill-image-height="1cm" draw:textarea-horizontal-align="center" draw:textarea-vertical-align="middle"/>
    </style:style>
    <style:style style:name="MP1" style:family="paragraph">
      <style:text-properties fo:font-size="14pt" style:font-size-asian="14pt" style:font-size-complex="14pt"/>
    </style:style>
    <style:style style:name="MP2" style:family="paragraph">
      <style:paragraph-properties fo:text-align="end"/>
      <style:text-properties fo:font-size="14pt" style:font-size-asian="14pt" style:font-size-complex="14pt"/>
    </style:style>
    <style:style style:name="MP3" style:family="paragraph">
      <style:paragraph-properties fo:text-align="center"/>
      <style:text-properties fo:font-size="14pt" style:font-size-asian="14pt" style:font-size-complex="14pt"/>
    </style:style>
    <style:style style:name="MP4" style:family="paragraph">
      <style:paragraph-properties fo:text-align="center"/>
    </style:style>
    <style:style style:name="MP5" style:family="paragraph">
      <style:paragraph-properties style:writing-mode="lr-tb" style:font-independent-line-spacing="true"/>
    </style:style>
    <style:style style:name="MT1" style:family="text">
      <style:text-properties fo:font-size="14pt" style:font-size-asian="14pt" style:font-size-complex="14pt"/>
    </style:style>
    <text:list-style style:name="ML1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ML2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</office:automatic-styles>
  <office:master-styles>
    <draw:layer-set>
      <draw:layer draw:name="layout"/>
      <draw:layer draw:name="background"/>
      <draw:layer draw:name="backgroundobjects"/>
      <draw:layer draw:name="controls"/>
      <draw:layer draw:name="measurelines"/>
    </draw:layer-set>
    <style:handout-master presentation:presentation-page-layout-name="AL0T26" style:page-layout-name="PM0" draw:style-name="Mdp5">
      <draw:frame draw:style-name="Mgr1" draw:text-style-name="MP1" draw:layer="backgroundobjects" svg:width="9.113cm" svg:height="1.484cm" svg:x="0cm" svg:y="0cm" presentation:class="header">
        <draw:text-box>
          <text:p text:style-name="MP1">
            <text:span text:style-name="MT1">
              <presentation:header/>
            </text:span>
          </text:p>
        </draw:text-box>
      </draw:frame>
      <draw:frame draw:style-name="Mgr1" draw:text-style-name="MP2" draw:layer="backgroundobjects" svg:width="9.113cm" svg:height="1.484cm" svg:x="11.886cm" svg:y="0cm" presentation:class="date-time">
        <draw:text-box>
          <text:p text:style-name="MP2">
            <text:span text:style-name="MT1">
              <presentation:date-time/>
            </text:span>
          </text:p>
        </draw:text-box>
      </draw:frame>
      <draw:frame draw:style-name="Mgr2" draw:text-style-name="MP1" draw:layer="backgroundobjects" svg:width="9.113cm" svg:height="1.484cm" svg:x="0cm" svg:y="28.215cm" presentation:class="footer">
        <draw:text-box>
          <text:p text:style-name="MP1">
            <text:span text:style-name="MT1">
              <presentation:footer/>
            </text:span>
          </text:p>
        </draw:text-box>
      </draw:frame>
      <draw:frame draw:style-name="Mgr2" draw:text-style-name="MP2" draw:layer="backgroundobjects" svg:width="9.113cm" svg:height="1.484cm" svg:x="11.886cm" svg:y="28.215cm" presentation:class="page-number">
        <draw:text-box>
          <text:p text:style-name="MP2">
            <text:span text:style-name="MT1">
              <text:page-number>&lt;numero&gt;</text:page-number>
            </text:span>
          </text:p>
        </draw:text-box>
      </draw:frame>
      <draw:page-thumbnail draw:layer="backgroundobjects" svg:width="8.999cm" svg:height="6.749cm" svg:x="1cm" svg:y="2.898cm"/>
      <draw:page-thumbnail draw:layer="backgroundobjects" svg:width="8.999cm" svg:height="6.749cm" svg:x="1cm" svg:y="11.474cm"/>
      <draw:page-thumbnail draw:layer="backgroundobjects" svg:width="8.999cm" svg:height="6.749cm" svg:x="1cm" svg:y="20.05cm"/>
      <draw:page-thumbnail draw:layer="backgroundobjects" svg:width="8.999cm" svg:height="6.749cm" svg:x="11cm" svg:y="2.898cm"/>
      <draw:page-thumbnail draw:layer="backgroundobjects" svg:width="8.999cm" svg:height="6.749cm" svg:x="11cm" svg:y="11.474cm"/>
      <draw:page-thumbnail draw:layer="backgroundobjects" svg:width="8.999cm" svg:height="6.749cm" svg:x="11cm" svg:y="20.05cm"/>
    </style:handout-master>
    <style:master-page style:name="Predefinito" style:page-layout-name="PM1" draw:style-name="Mdp1">
      <draw:frame presentation:style-name="Predefinito-title" draw:layer="backgroundobjects" svg:width="25.199cm" svg:height="3.506cm" svg:x="1.4cm" svg:y="0.837cm" presentation:class="title" presentation:placeholder="true">
        <draw:text-box/>
      </draw:frame>
      <draw:frame presentation:style-name="Predefinito-outline1" draw:layer="backgroundobjects" svg:width="25.199cm" svg:height="13.859cm" svg:x="1.4cm" svg:y="4.914cm" presentation:class="outline" presentation:placeholder="true">
        <draw:text-box/>
      </draw:frame>
      <draw:frame presentation:style-name="Mpr1" draw:text-style-name="MP1" draw:layer="backgroundobjects" svg:width="6.523cm" svg:height="1.448cm" svg:x="1.4cm" svg:y="19.131cm" presentation:class="date-time">
        <draw:text-box>
          <text:p text:style-name="MP1">
            <text:span text:style-name="MT1">
              <presentation:date-time/>
            </text:span>
          </text:p>
        </draw:text-box>
      </draw:frame>
      <draw:frame presentation:style-name="Mpr1" draw:text-style-name="MP3" draw:layer="backgroundobjects" svg:width="8.875cm" svg:height="1.448cm" svg:x="9.576cm" svg:y="19.131cm" presentation:class="footer">
        <draw:text-box>
          <text:p text:style-name="MP3">
            <text:span text:style-name="MT1">
              <presentation:footer/>
            </text:span>
          </text:p>
        </draw:text-box>
      </draw:frame>
      <draw:frame presentation:style-name="Mpr1" draw:text-style-name="MP2" draw:layer="backgroundobjects" svg:width="6.523cm" svg:height="1.448cm" svg:x="20.076cm" svg:y="19.131cm" presentation:class="page-number">
        <draw:text-box>
          <text:p text:style-name="MP2">
            <text:span text:style-name="MT1">
              <text:page-number>&lt;numero&gt;</text:page-number>
            </text:span>
          </text:p>
        </draw:text-box>
      </draw:frame>
      <presentation:notes style:page-layout-name="PM0">
        <draw:page-thumbnail presentation:style-name="Predefinito-title" draw:layer="backgroundobjects" svg:width="14.848cm" svg:height="11.136cm" svg:x="3.075cm" svg:y="2.257cm" presentation:class="page"/>
        <draw:frame presentation:style-name="Predefinito-notes" draw:layer="backgroundobjects" svg:width="16.799cm" svg:height="13.364cm" svg:x="2.1cm" svg:y="14.107cm" presentation:class="notes" presentation:placeholder="true">
          <draw:text-box/>
        </draw:frame>
        <draw:frame presentation:style-name="Mpr2" draw:text-style-name="MP1" draw:layer="backgroundobjects" svg:width="9.113cm" svg:height="1.484cm" svg:x="0cm" svg:y="0cm" presentation:class="header">
          <draw:text-box>
            <text:p text:style-name="MP1">
              <text:span text:style-name="MT1">
                <presentation:header/>
              </text:span>
            </text:p>
          </draw:text-box>
        </draw:frame>
        <draw:frame presentation:style-name="Mpr2" draw:text-style-name="MP2" draw:layer="backgroundobjects" svg:width="9.113cm" svg:height="1.484cm" svg:x="11.886cm" svg:y="0cm" presentation:class="date-time">
          <draw:text-box>
            <text:p text:style-name="MP2">
              <text:span text:style-name="MT1">
                <presentation:date-time/>
              </text:span>
            </text:p>
          </draw:text-box>
        </draw:frame>
        <draw:frame presentation:style-name="Mpr3" draw:text-style-name="MP1" draw:layer="backgroundobjects" svg:width="9.113cm" svg:height="1.484cm" svg:x="0cm" svg:y="28.215cm" presentation:class="footer">
          <draw:text-box>
            <text:p text:style-name="MP1">
              <text:span text:style-name="MT1">
                <presentation:footer/>
              </text:span>
            </text:p>
          </draw:text-box>
        </draw:frame>
        <draw:frame presentation:style-name="Mpr3" draw:text-style-name="MP2" draw:layer="backgroundobjects" svg:width="9.113cm" svg:height="1.484cm" svg:x="11.886cm" svg:y="28.215cm" presentation:class="page-number">
          <draw:text-box>
            <text:p text:style-name="MP2">
              <text:span text:style-name="MT1">
                <text:page-number>&lt;numero&gt;</text:page-number>
              </text:span>
            </text:p>
          </draw:text-box>
        </draw:frame>
      </presentation:notes>
    </style:master-page>
    <style:master-page style:name="lyt-darkblue" style:page-layout-name="PM1" draw:style-name="Mdp2">
      <draw:frame presentation:style-name="lyt-darkblue-title" draw:layer="backgroundobjects" svg:width="23.911cm" svg:height="3.506cm" svg:x="2.058cm" svg:y="0.784cm" presentation:class="title" presentation:placeholder="true">
        <draw:text-box draw:corner-radius="0.016cm"/>
      </draw:frame>
      <draw:frame presentation:style-name="lyt-darkblue-outline1" draw:layer="backgroundobjects" svg:width="24.368cm" svg:height="13.714cm" svg:x="2.058cm" svg:y="5.453cm" presentation:class="outline" presentation:placeholder="true">
        <draw:text-box/>
      </draw:frame>
      <draw:rect draw:style-name="Mgr3" draw:text-style-name="MP4" draw:layer="backgroundobjects" svg:width="25.986cm" svg:height="0.268cm" svg:x="2.014cm" svg:y="19.658cm">
        <text:p/>
      </draw:rect>
      <draw:rect draw:style-name="Mgr3" draw:text-style-name="MP4" draw:layer="backgroundobjects" svg:width="22.478cm" svg:height="0.268cm" svg:x="5.522cm" svg:y="20.248cm">
        <text:p/>
      </draw:rect>
      <presentation:notes style:page-layout-name="PM0">
        <draw:page-thumbnail presentation:style-name="lyt-darkblue-title" draw:layer="backgroundobjects" svg:width="13.705cm" svg:height="10.279cm" svg:x="3.647cm" svg:y="2.853cm" presentation:class="page"/>
        <draw:frame presentation:style-name="lyt-darkblue-notes" draw:layer="backgroundobjects" svg:width="14.517cm" svg:height="11.409cm" svg:x="3.249cm" svg:y="14.13cm" presentation:class="notes" presentation:placeholder="true">
          <draw:text-box/>
        </draw:frame>
      </presentation:notes>
    </style:master-page>
    <style:master-page style:name="lyt-cool" style:page-layout-name="PM1" draw:style-name="Mdp3">
      <draw:rect presentation:style-name="Mpr4" draw:text-style-name="MP4" draw:layer="backgroundobjects" svg:width="26.874cm" svg:height="15.739cm" svg:x="1.126cm" svg:y="5.261cm">
        <text:p/>
      </draw:rect>
      <draw:frame presentation:style-name="lyt-cool-title" draw:layer="backgroundobjects" svg:width="23.911cm" svg:height="3.506cm" svg:x="2.058cm" svg:y="1.543cm" presentation:class="title" presentation:placeholder="true">
        <draw:text-box/>
      </draw:frame>
      <draw:frame presentation:style-name="lyt-cool-outline1" draw:layer="backgroundobjects" svg:width="23.911cm" svg:height="13.229cm" svg:x="2.058cm" svg:y="5.838cm" presentation:class="outline" presentation:placeholder="true">
        <draw:text-box draw:corner-radius="0.024cm"/>
      </draw:frame>
      <draw:rect presentation:style-name="Mpr5" draw:text-style-name="MP4" draw:layer="backgroundobjects" svg:width="0.504cm" svg:height="2.551cm" svg:x="0cm" svg:y="0cm">
        <text:p/>
      </draw:rect>
      <draw:rect presentation:style-name="Mpr5" draw:text-style-name="MP4" draw:layer="backgroundobjects" svg:width="0.504cm" svg:height="2.551cm" svg:x="0cm" svg:y="6.615cm">
        <text:p/>
      </draw:rect>
      <draw:rect presentation:style-name="Mpr5" draw:text-style-name="MP4" draw:layer="backgroundobjects" svg:width="0.504cm" svg:height="2.551cm" svg:x="0cm" svg:y="3.246cm">
        <text:p/>
      </draw:rect>
      <presentation:notes style:page-layout-name="PM0">
        <draw:page-thumbnail presentation:style-name="lyt-cool-title" draw:layer="backgroundobjects" svg:width="13.705cm" svg:height="10.279cm" svg:x="3.647cm" svg:y="2.853cm" presentation:class="page"/>
        <draw:frame presentation:style-name="lyt-cool-notes" draw:layer="backgroundobjects" svg:width="14.517cm" svg:height="11.409cm" svg:x="3.249cm" svg:y="14.13cm" presentation:class="notes" presentation:placeholder="true">
          <draw:text-box/>
        </draw:frame>
      </presentation:notes>
    </style:master-page>
    <style:master-page style:name="Predefinito1" style:page-layout-name="PM1" draw:style-name="Mdp2">
      <draw:frame presentation:style-name="Predefinito1-title" draw:layer="backgroundobjects" svg:width="23.911cm" svg:height="3.506cm" svg:x="2.058cm" svg:y="0.784cm" presentation:class="title" presentation:placeholder="true">
        <draw:text-box draw:corner-radius="0.016cm"/>
      </draw:frame>
      <draw:frame presentation:style-name="Predefinito1-outline1" draw:layer="backgroundobjects" svg:width="24.368cm" svg:height="13.714cm" svg:x="2.058cm" svg:y="5.453cm" presentation:class="outline" presentation:placeholder="true">
        <draw:text-box/>
      </draw:frame>
      <draw:rect draw:style-name="Mgr3" draw:text-style-name="MP4" draw:layer="backgroundobjects" svg:width="25.986cm" svg:height="0.268cm" svg:x="2.014cm" svg:y="19.658cm">
        <text:p/>
      </draw:rect>
      <draw:rect draw:style-name="Mgr3" draw:text-style-name="MP4" draw:layer="backgroundobjects" svg:width="22.478cm" svg:height="0.268cm" svg:x="5.522cm" svg:y="20.248cm">
        <text:p/>
      </draw:rect>
      <presentation:notes style:page-layout-name="PM0">
        <draw:page-thumbnail presentation:style-name="Predefinito1-title" draw:layer="backgroundobjects" svg:width="13.705cm" svg:height="10.279cm" svg:x="3.647cm" svg:y="2.853cm" presentation:class="page"/>
        <draw:frame presentation:style-name="Predefinito1-notes" draw:layer="backgroundobjects" svg:width="14.517cm" svg:height="11.409cm" svg:x="3.249cm" svg:y="14.13cm" presentation:class="notes" presentation:placeholder="true">
          <draw:text-box/>
        </draw:frame>
      </presentation:notes>
    </style:master-page>
    <style:master-page style:name="Titolo1" style:page-layout-name="PM1" draw:style-name="Mdp4">
      <draw:frame presentation:style-name="Titolo1-title" draw:layer="backgroundobjects" svg:width="23.905cm" svg:height="3.501cm" svg:x="2.058cm" svg:y="0.784cm" presentation:class="title" presentation:placeholder="true">
        <draw:text-box/>
      </draw:frame>
      <draw:frame presentation:style-name="Titolo1-outline1" draw:layer="backgroundobjects" svg:width="24.364cm" svg:height="13.71cm" svg:x="2.059cm" svg:y="5.455cm" presentation:class="outline" presentation:placeholder="true">
        <draw:text-box/>
      </draw:frame>
      <draw:custom-shape draw:style-name="Mgr4" draw:text-style-name="MP5" draw:layer="backgroundobjects" svg:width="25.987cm" svg:height="0.269cm" svg:x="2.015cm" svg:y="19.659cm">
        <text:p/>
        <draw:enhanced-geometry svg:viewBox="0 0 21600 21600" draw:path-stretchpoint-x="10800" draw:path-stretchpoint-y="10800" draw:text-areas="?f3 ?f4 ?f5 ?f6" draw:type="round-rectangle" draw:modifiers="360" draw:enhanced-path="M ?f7 0 X 0 ?f8 L 0 ?f9 Y ?f7 21600 L ?f10 21600 X 21600 ?f9 L 21600 ?f8 Y ?f10 0 Z N">
          <draw:equation draw:name="f0" draw:formula="45"/>
          <draw:equation draw:name="f1" draw:formula="$0 *sin(?f0 *(pi/180))"/>
          <draw:equation draw:name="f2" draw:formula="?f1 *3163/7636"/>
          <draw:equation draw:name="f3" draw:formula="left+?f2 "/>
          <draw:equation draw:name="f4" draw:formula="top+?f2 "/>
          <draw:equation draw:name="f5" draw:formula="right-?f2 "/>
          <draw:equation draw:name="f6" draw:formula="bottom-?f2 "/>
          <draw:equation draw:name="f7" draw:formula="left+$0 "/>
          <draw:equation draw:name="f8" draw:formula="top+$0 "/>
          <draw:equation draw:name="f9" draw:formula="bottom-$0 "/>
          <draw:equation draw:name="f10" draw:formula="right-$0 "/>
          <draw:handle draw:handle-position="$0 top" draw:handle-switched="true" draw:handle-range-x-minimum="0" draw:handle-range-x-maximum="10800"/>
        </draw:enhanced-geometry>
      </draw:custom-shape>
      <draw:custom-shape draw:style-name="Mgr4" draw:text-style-name="MP5" draw:layer="backgroundobjects" svg:width="22.476cm" svg:height="0.269cm" svg:x="5.521cm" svg:y="20.249cm">
        <text:p/>
        <draw:enhanced-geometry svg:viewBox="0 0 21600 21600" draw:path-stretchpoint-x="10800" draw:path-stretchpoint-y="10800" draw:text-areas="?f3 ?f4 ?f5 ?f6" draw:type="round-rectangle" draw:modifiers="360" draw:enhanced-path="M ?f7 0 X 0 ?f8 L 0 ?f9 Y ?f7 21600 L ?f10 21600 X 21600 ?f9 L 21600 ?f8 Y ?f10 0 Z N">
          <draw:equation draw:name="f0" draw:formula="45"/>
          <draw:equation draw:name="f1" draw:formula="$0 *sin(?f0 *(pi/180))"/>
          <draw:equation draw:name="f2" draw:formula="?f1 *3163/7636"/>
          <draw:equation draw:name="f3" draw:formula="left+?f2 "/>
          <draw:equation draw:name="f4" draw:formula="top+?f2 "/>
          <draw:equation draw:name="f5" draw:formula="right-?f2 "/>
          <draw:equation draw:name="f6" draw:formula="bottom-?f2 "/>
          <draw:equation draw:name="f7" draw:formula="left+$0 "/>
          <draw:equation draw:name="f8" draw:formula="top+$0 "/>
          <draw:equation draw:name="f9" draw:formula="bottom-$0 "/>
          <draw:equation draw:name="f10" draw:formula="right-$0 "/>
          <draw:handle draw:handle-position="$0 top" draw:handle-switched="true" draw:handle-range-x-minimum="0" draw:handle-range-x-maximum="10800"/>
        </draw:enhanced-geometry>
      </draw:custom-shape>
      <presentation:notes style:page-layout-name="PM2">
        <draw:rect draw:style-name="Mgr5" draw:text-style-name="MP4" draw:layer="backgroundobjects" svg:width="21cm" svg:height="29.7cm" svg:x="0cm" svg:y="0cm">
          <text:p/>
        </draw:rect>
        <draw:page-thumbnail presentation:style-name="Titolo1-title" draw:layer="backgroundobjects" svg:width="13.701cm" svg:height="10.275cm" svg:x="3.646cm" svg:y="2.852cm" presentation:class="page"/>
        <draw:frame presentation:style-name="Titolo1-notes" draw:layer="backgroundobjects" svg:width="14.512cm" svg:height="11.403cm" svg:x="3.25cm" svg:y="14.128cm" presentation:class="notes" presentation:placeholder="true">
          <draw:text-box/>
        </draw:frame>
      </presentation:notes>
    </style:master-page>
  </office:master-styles>
</office:document-styles>
</file>