
<file path=Configurations2/accelerator/current.xml>
</file>

<file path=META-INF/manifest.xml><?xml version="1.0" encoding="utf-8"?>
<manifest:manifest xmlns:manifest="urn:oasis:names:tc:opendocument:xmlns:manifest:1.0" manifest:version="1.2">
  <manifest:file-entry manifest:media-type="application/vnd.oasis.opendocument.presentation" manifest:version="1.2" manifest:full-path="/"/>
  <manifest:file-entry manifest:media-type="" manifest:full-path="Configurations2/accelerator/current.xml"/>
  <manifest:file-entry manifest:media-type="application/vnd.sun.xml.ui.configuration" manifest:full-path="Configurations2/"/>
  <manifest:file-entry manifest:media-type="image/png" manifest:full-path="Thumbnails/thumbnail.png"/>
  <manifest:file-entry manifest:media-type="text/xml" manifest:full-path="content.xml"/>
  <manifest:file-entry manifest:media-type="image/png" manifest:full-path="Pictures/100002010000054B000001F6D9DE60F7.png"/>
  <manifest:file-entry manifest:media-type="image/png" manifest:full-path="Pictures/10000201000003B90000011FE7FFF966.png"/>
  <manifest:file-entry manifest:media-type="image/png" manifest:full-path="Pictures/10000201000003E500000188CF5E6594.png"/>
  <manifest:file-entry manifest:media-type="image/jpeg" manifest:full-path="Pictures/10000000000003200000011FC9031E70.jpg"/>
  <manifest:file-entry manifest:media-type="image/png" manifest:full-path="Pictures/10000201000004780000010ACDCB199B.png"/>
  <manifest:file-entry manifest:media-type="image/png" manifest:full-path="Pictures/100002010000065B00000300CDFB6B98.png"/>
  <manifest:file-entry manifest:media-type="image/png" manifest:full-path="Pictures/100002010000038400000141CABE3045.png"/>
  <manifest:file-entry manifest:media-type="image/png" manifest:full-path="Pictures/100002010000043B0000058322A56B1D.png"/>
  <manifest:file-entry manifest:media-type="image/png" manifest:full-path="Pictures/10000201000001EF00000111120BFF14.png"/>
  <manifest:file-entry manifest:media-type="image/png" manifest:full-path="Pictures/10000201000006EC0000006035A18DFB.png"/>
  <manifest:file-entry manifest:media-type="image/png" manifest:full-path="Pictures/10000201000002A5000000BC3AD0E6CC.png"/>
  <manifest:file-entry manifest:media-type="image/png" manifest:full-path="Pictures/10000201000001AE0000008024F88366.png"/>
  <manifest:file-entry manifest:media-type="image/png" manifest:full-path="Pictures/10000201000005A1000001E22EBC80E2.png"/>
  <manifest:file-entry manifest:media-type="image/png" manifest:full-path="Pictures/10000201000002FC000000EAF51A2222.png"/>
  <manifest:file-entry manifest:media-type="image/png" manifest:full-path="Pictures/100002010000044100000316510724BF.png"/>
  <manifest:file-entry manifest:media-type="text/xml" manifest:full-path="settings.xml"/>
  <manifest:file-entry manifest:media-type="text/xml" manifest:full-path="styles.xml"/>
  <manifest:file-entry manifest:media-type="text/xml" manifest:full-path="meta.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field="urn:openoffice:names:experimental:ooo-ms-interop:xmlns:field:1.0" office:version="1.2">
  <office:scripts/>
  <office:automatic-styles>
    <style:style style:name="dp1" style:family="drawing-page">
      <style:drawing-page-properties presentation:transition-type="automatic" presentation:duration="PT00H00M10S"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4" style:family="graphic" style:parent-style-name="Oggetto_20_senza_20_riempimento_20_e_20_linea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horizontal"/>
    </style:style>
    <style:style style:name="gr5" style:family="graphic" style:parent-style-name="Oggetto_20_senza_20_riempimento_20_e_20_linea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pr1" style:family="presentation" style:parent-style-name="Predefinito1-title">
      <style:graphic-properties fo:min-height="3.506cm"/>
    </style:style>
    <style:style style:name="pr2" style:family="presentation" style:parent-style-name="Predefinito1-outline1">
      <style:graphic-properties fo:min-height="3.2cm"/>
    </style:style>
    <style:style style:name="pr3" style:family="presentation" style:parent-style-name="Predefinito1-outline1">
      <style:graphic-properties fo:min-height="1.4cm"/>
    </style:style>
    <style:style style:name="pr4" style:family="presentation" style:parent-style-name="Predefinito1-notes">
      <style:graphic-properties draw:fill-color="#ffffff" fo:min-height="11.409cm"/>
    </style:style>
    <style:style style:name="pr5" style:family="presentation" style:parent-style-name="Predefinito1-title">
      <style:graphic-properties fo:min-height="1.8cm"/>
    </style:style>
    <style:style style:name="pr6" style:family="presentation" style:parent-style-name="Predefinito1-outline1">
      <style:graphic-properties fo:min-height="1.593cm"/>
    </style:style>
    <style:style style:name="pr7" style:family="presentation" style:parent-style-name="Predefinito1-outline1">
      <style:graphic-properties fo:min-height="6.369cm"/>
    </style:style>
    <style:style style:name="pr8" style:family="presentation" style:parent-style-name="Predefinito1-outline1">
      <style:graphic-properties fo:min-height="3.981cm"/>
    </style:style>
    <style:style style:name="pr9" style:family="presentation" style:parent-style-name="Predefinito1-outline1">
      <style:graphic-properties fo:min-height="2.889cm"/>
    </style:style>
    <style:style style:name="pr10" style:family="presentation" style:parent-style-name="Predefinito1-outline1">
      <style:graphic-properties fo:min-height="4.4cm"/>
    </style:style>
    <style:style style:name="pr11" style:family="presentation" style:parent-style-name="Predefinito1-outline1">
      <style:graphic-properties fo:min-height="8.602cm"/>
    </style:style>
    <style:style style:name="pr12" style:family="presentation" style:parent-style-name="Predefinito1-outline1">
      <style:graphic-properties fo:min-height="2.093cm"/>
    </style:style>
    <style:style style:name="pr13" style:family="presentation" style:parent-style-name="Predefinito1-outline1">
      <style:graphic-properties fo:min-height="2.617cm"/>
    </style:style>
    <style:style style:name="pr14" style:family="presentation" style:parent-style-name="Predefinito1-outline1">
      <style:graphic-properties fo:min-height="4.614cm"/>
    </style:style>
    <style:style style:name="pr15" style:family="presentation" style:parent-style-name="Predefinito1-outline1">
      <style:graphic-properties fo:min-height="4.628cm"/>
    </style:style>
    <style:style style:name="pr16" style:family="presentation" style:parent-style-name="Predefinito1-outline1">
      <style:graphic-properties fo:min-height="4.621cm"/>
    </style:style>
    <style:style style:name="pr17" style:family="presentation" style:parent-style-name="Predefinito1-outline1">
      <style:graphic-properties fo:min-height="6.799cm"/>
    </style:style>
    <style:style style:name="pr18" style:family="presentation" style:parent-style-name="Predefinito1-outline1">
      <style:graphic-properties fo:min-height="4.607cm"/>
    </style:style>
    <style:style style:name="pr19" style:family="presentation" style:parent-style-name="Predefinito1-title">
      <style:graphic-properties fo:min-height="1.106cm"/>
    </style:style>
    <style:style style:name="pr20" style:family="presentation" style:parent-style-name="Predefinito1-outline1">
      <style:graphic-properties fo:min-height="3.937cm"/>
    </style:style>
    <style:style style:name="pr21" style:family="presentation" style:parent-style-name="Predefinito1-outline1">
      <style:graphic-properties fo:min-height="3.797cm"/>
    </style:style>
    <style:style style:name="P1" style:family="paragraph">
      <style:paragraph-properties fo:text-align="center"/>
    </style:style>
    <style:style style:name="P2" style:family="paragraph">
      <style:text-properties fo:font-size="20pt" style:font-size-asian="20pt" style:font-size-complex="20pt"/>
    </style:style>
    <style:style style:name="P3" style:family="paragraph">
      <style:text-properties fo:font-size="24pt"/>
    </style:style>
    <style:style style:name="P4" style:family="paragraph">
      <style:paragraph-properties fo:text-align="start"/>
    </style:style>
    <style:style style:name="P5" style:family="paragraph">
      <style:paragraph-properties fo:text-align="start"/>
      <style:text-properties fo:font-size="22pt" style:font-size-asian="22pt" style:font-size-complex="22pt"/>
    </style:style>
    <style:style style:name="P6" style:family="paragraph">
      <style:paragraph-properties fo:text-align="start"/>
      <style:text-properties fo:font-size="20pt" style:font-size-asian="20pt" style:font-size-complex="20pt"/>
    </style:style>
    <style:style style:name="T1" style:family="text">
      <style:text-properties fo:font-size="20pt" style:font-size-asian="20pt" style:font-size-complex="20pt"/>
    </style:style>
    <style:style style:name="T2" style:family="text">
      <style:text-properties fo:color="#ffff66" fo:font-size="20pt" fo:font-style="italic" style:font-size-asian="20pt" style:font-style-asian="italic" style:font-size-complex="20pt" style:font-style-complex="italic"/>
    </style:style>
    <style:style style:name="T3" style:family="text">
      <style:text-properties fo:color="#ffff66" fo:font-size="24pt" style:font-size-asian="24pt" style:font-size-complex="24pt"/>
    </style:style>
    <style:style style:name="T4" style:family="text">
      <style:text-properties fo:font-size="22pt" style:font-size-asian="22pt" style:font-size-complex="22pt"/>
    </style:style>
    <style:style style:name="T5" style:family="text">
      <style:text-properties fo:color="#ffff66" fo:font-size="22pt" style:font-size-asian="22pt" style:font-size-complex="22pt"/>
    </style:style>
    <style:style style:name="T6" style:family="text">
      <style:text-properties fo:color="#ffff66" fo:font-size="22pt" fo:font-style="italic" style:font-size-asian="22pt" style:font-style-asian="italic" style:font-size-complex="22pt" style:font-style-complex="italic"/>
    </style:style>
    <style:style style:name="T7" style:family="text">
      <style:text-properties fo:color="#ffff00"/>
    </style:style>
    <text:list-style style:name="L1">
      <text:list-level-style-bullet text:level="1" text:bullet-char="">
        <style:list-level-properties/>
        <style:text-properties fo:font-family="StarSymbol" style:font-charset="x-symbol" fo:color="#000000" fo:font-size="45%"/>
      </text:list-level-style-bullet>
      <text:list-level-style-bullet text:level="2" text:bullet-char="">
        <style:list-level-properties text:space-before="1cm"/>
        <style:text-properties fo:font-family="StarSymbol" style:font-charset="x-symbol" fo:color="#000000" fo:font-size="45%"/>
      </text:list-level-style-bullet>
      <text:list-level-style-bullet text:level="3" text:bullet-char="">
        <style:list-level-properties text:space-before="2cm"/>
        <style:text-properties fo:font-family="StarSymbol" style:font-charset="x-symbol" fo:color="#000000" fo:font-size="45%"/>
      </text:list-level-style-bullet>
      <text:list-level-style-bullet text:level="4" text:bullet-char="">
        <style:list-level-properties text:space-before="3cm"/>
        <style:text-properties fo:font-family="StarSymbol" style:font-charset="x-symbol" fo:color="#000000" fo:font-size="45%"/>
      </text:list-level-style-bullet>
      <text:list-level-style-bullet text:level="5" text:bullet-char="">
        <style:list-level-properties text:space-before="4cm"/>
        <style:text-properties fo:font-family="StarSymbol" style:font-charset="x-symbol" fo:color="#000000" fo:font-size="45%"/>
      </text:list-level-style-bullet>
      <text:list-level-style-bullet text:level="6" text:bullet-char="">
        <style:list-level-properties text:space-before="5cm"/>
        <style:text-properties fo:font-family="StarSymbol" style:font-charset="x-symbol" fo:color="#000000" fo:font-size="45%"/>
      </text:list-level-style-bullet>
      <text:list-level-style-bullet text:level="7" text:bullet-char="">
        <style:list-level-properties text:space-before="6cm"/>
        <style:text-properties fo:font-family="StarSymbol" style:font-charset="x-symbol" fo:color="#000000" fo:font-size="45%"/>
      </text:list-level-style-bullet>
      <text:list-level-style-bullet text:level="8" text:bullet-char="">
        <style:list-level-properties text:space-before="7cm"/>
        <style:text-properties fo:font-family="StarSymbol" style:font-charset="x-symbol" fo:color="#000000" fo:font-size="45%"/>
      </text:list-level-style-bullet>
      <text:list-level-style-bullet text:level="9" text:bullet-char="">
        <style:list-level-properties text:space-before="8cm"/>
        <style:text-properties fo:font-family="StarSymbol" style:font-charset="x-symbol" fo:color="#000000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StarSymbol" style:font-charset="x-symbol" fo:color="#e6e6e6" fo:font-size="45%"/>
      </text:list-level-style-bullet>
      <text:list-level-style-bullet text:level="2" text:bullet-char="–">
        <style:list-level-properties text:space-before="1.6cm" text:min-label-width="0.8cm"/>
        <style:text-properties fo:font-family="StarSymbol" style:font-charset="x-symbol" fo:color="#e6e6e6" fo:font-size="75%"/>
      </text:list-level-style-bullet>
      <text:list-level-style-bullet text:level="3" text:bullet-char="●">
        <style:list-level-properties text:space-before="3cm" text:min-label-width="0.6cm"/>
        <style:text-properties fo:font-family="StarSymbol" style:font-charset="x-symbol" fo:color="#e6e6e6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font-charset="x-symbol" fo:color="#e6e6e6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font-charset="x-symbol" fo:color="#e6e6e6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font-charset="x-symbol" fo:color="#e6e6e6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font-charset="x-symbol" fo:color="#e6e6e6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font-charset="x-symbol" fo:color="#e6e6e6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font-charset="x-symbol" fo:color="#e6e6e6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Predefinito1" presentation:presentation-page-layout-name="AL1T1">
        <office:forms form:automatic-focus="false" form:apply-design-mode="false"/>
        <draw:frame presentation:style-name="pr1" draw:text-style-name="P1" draw:layer="layout" svg:width="28cm" svg:height="3.506cm" svg:x="0cm" svg:y="-0.906cm" presentation:class="title" presentation:user-transformed="true">
          <draw:text-box>
            <text:p text:style-name="P1">
              <text:tab/>
              Analisi Coste Italiane
            </text:p>
          </draw:text-box>
        </draw:frame>
        <draw:frame presentation:style-name="pr2" draw:text-style-name="P2" draw:layer="layout" svg:width="27.4cm" svg:height="3.2cm" svg:x="0.164cm" svg:y="1.364cm" presentation:class="outline" presentation:user-transformed="true">
          <draw:text-box>
            <text:list text:style-name="L2">
              <text:list-item>
                <text:p>
                  <text:span text:style-name="T1">Partendo da un </text:span>
                  <text:span text:style-name="T2">DataSet</text:span>
                  <text:span text:style-name="T1"> scaricato dal sito </text:span>
                  <text:span text:style-name="T2">ISPRA</text:span>
                  <text:span text:style-name="T1"> si è cercato di modellarlo per creare un </text:span>
                  <text:span text:style-name="T2">DataFrame</text:span>
                  <text:span text:style-name="T1"> attraverso uno </text:span>
                  <text:span text:style-name="T2">Script</text:span>
                  <text:span text:style-name="T1"> </text:span>
                  <text:span text:style-name="T2">Python</text:span>
                  <text:span text:style-name="T1"> che riuscisse a interpretare i dati per analizzarli e crearci dei </text:span>
                  <text:span text:style-name="T2">Report</text:span>
                </text:p>
              </text:list-item>
            </text:list>
          </draw:text-box>
        </draw:frame>
        <draw:frame draw:style-name="gr1" draw:text-style-name="P1" draw:layer="layout" svg:width="23cm" svg:height="6.609cm" draw:transform="skewX (-0.0013962634015952) rotate (-0.00139626340278134) translate (2.6cm 4cm)">
          <draw:image xlink:href="Pictures/10000201000003E500000188CF5E6594.png" xlink:type="simple" xlink:show="embed" xlink:actuate="onLoad">
            <text:p/>
          </draw:image>
        </draw:frame>
        <draw:frame draw:style-name="gr1" draw:text-style-name="P1" draw:layer="layout" svg:width="23cm" svg:height="7.07cm" svg:x="2.6cm" svg:y="12.13cm">
          <draw:image xlink:href="Pictures/10000201000003B90000011FE7FFF966.png" xlink:type="simple" xlink:show="embed" xlink:actuate="onLoad">
            <text:p/>
          </draw:image>
        </draw:frame>
        <draw:frame presentation:style-name="pr3" draw:text-style-name="P2" draw:layer="layout" svg:width="27.4cm" svg:height="1.4cm" svg:x="0cm" svg:y="10.8cm" presentation:class="outline" presentation:user-transformed="true">
          <draw:text-box>
            <text:list text:style-name="L2">
              <text:list-item>
                <text:p>
                  <text:span text:style-name="T1">Il </text:span>
                  <text:span text:style-name="T2">risultato</text:span>
                  <text:span text:style-name="T1"> ottenuto è un </text:span>
                  <text:span text:style-name="T2">DataSet</text:span>
                  <text:span text:style-name="T1"> ordinato per Regioni e Anno.</text:span>
                </text:p>
              </text:list-item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1" presentation:class="page"/>
          <draw:frame presentation:style-name="pr4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2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0cm" svg:y="0cm" presentation:class="title" presentation:user-transformed="true">
          <draw:text-box>
            <text:p text:style-name="P1">Analisi Coste Italiane</text:p>
          </draw:text-box>
        </draw:frame>
        <draw:frame presentation:style-name="pr6" draw:text-style-name="P2" draw:layer="layout" svg:width="27.599cm" svg:height="1.593cm" draw:transform="rotate (0.0005235987755982) translate (0.199cm 1.808cm)" presentation:class="outline" presentation:user-transformed="true">
          <draw:text-box>
            <text:list text:style-name="L2">
              <text:list-header>
                <text:p>
                  <text:span text:style-name="T1">Utilizzando la libreria </text:span>
                  <text:span text:style-name="T2">MatPlotLib</text:span>
                  <text:span text:style-name="T1"> di </text:span>
                  <text:span text:style-name="T2">Python</text:span>
                  <text:span text:style-name="T1">, si è riusciti ad arrivare a dei </text:span>
                  <text:span text:style-name="T2">grafici</text:span>
                  <text:span text:style-name="T1">, che riescono a riassumere visivamente i </text:span>
                  <text:span text:style-name="T2">dati</text:span>
                  <text:span text:style-name="T1"> che si sono voluti analizzare:</text:span>
                </text:p>
              </text:list-header>
            </text:list>
          </draw:text-box>
        </draw:frame>
        <draw:frame draw:style-name="gr1" draw:text-style-name="P1" draw:layer="layout" svg:width="27.999cm" svg:height="9.571cm" svg:x="0.001cm" svg:y="3.6cm">
          <draw:image xlink:href="Pictures/100002010000054B000001F6D9DE60F7.png" xlink:type="simple" xlink:show="embed" xlink:actuate="onLoad">
            <text:p/>
          </draw:image>
        </draw:frame>
        <draw:frame presentation:style-name="pr7" draw:text-style-name="P2" draw:layer="layout" svg:width="27.8cm" svg:height="6.369cm" svg:x="-0.8cm" svg:y="13.171cm" presentation:class="outline" presentation:user-transformed="true">
          <draw:text-box>
            <text:list text:style-name="L2">
              <text:list-header>
                <text:p>
                  <text:span text:style-name="T1">Si può osservare che la percentuale di Isolotti è aumentata nel primo periodo analizzato (2000-2006), per poi diminuire nel secondo (2006-2020). </text:span>
                  <text:span text:style-name="T1">
                    <text:line-break/>
                  </text:span>
                  <text:span text:style-name="T1">Le Scogliere, invece, sono diminuite in entrambi i periodi. </text:span>
                  <text:span text:style-name="T1">
                    <text:line-break/>
                  </text:span>
                  <text:span text:style-name="T1">Al contrario, i Radenti hanno mostrato un aumento sia nel primo che nel secondo periodo.</text:span>
                  <text:span text:style-name="T1">
                    <text:line-break/>
                  </text:span>
                  <text:span text:style-name="T1">I Pennelli sono diminuiti nel primo periodo, per poi stabilizzarsi nel secondo, mostrando una variazione minima. </text:span>
                  <text:span text:style-name="T1">
                    <text:line-break/>
                  </text:span>
                  <text:span text:style-name="T1">Infine, le Opere Miste evidenziano un leggero aumento percentuale nel primo periodo, seguito da una lieve diminuzione nel secondo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2" presentation:class="page"/>
          <draw:frame presentation:style-name="pr4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3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0cm" svg:y="0cm" presentation:class="title" presentation:user-transformed="true">
          <draw:text-box>
            <text:p text:style-name="P1">Analisi Coste Italiane</text:p>
          </draw:text-box>
        </draw:frame>
        <draw:frame draw:style-name="gr3" draw:text-style-name="P1" draw:layer="layout" svg:width="28cm" svg:height="14.2cm" svg:x="0cm" svg:y="1.4cm" presentation:class="graphic" presentation:user-transformed="true">
          <draw:image xlink:href="Pictures/100002010000044100000316510724BF.png" xlink:type="simple" xlink:show="embed" xlink:actuate="onLoad">
            <text:p/>
          </draw:image>
        </draw:frame>
        <draw:frame presentation:style-name="pr8" draw:text-style-name="P2" draw:layer="layout" svg:width="27.599cm" svg:height="3.981cm" draw:transform="rotate (0.0005235987755982) translate (-0.801cm 15.619cm)" presentation:class="outline" presentation:user-transformed="true">
          <draw:text-box>
            <text:list text:style-name="L2">
              <text:list-header>
                <text:p>
                  <text:span text:style-name="T1">In questo grafico, abbiamo confrontato la lunghezza totale della costa per ogni regione, mettendola in relazione con la suddivisione tra costa naturale e costa artificiale. Questo confronto permette di evidenziare quali regioni presentano una maggiore estensione di costa naturale rispetto a quella artificiale e viceversa, offrendo una panoramica sulla distribuzione e sulla trasformazione delle coste italiane.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3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4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9" draw:text-style-name="P2" draw:layer="layout" svg:width="27.599cm" svg:height="2.889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>Successivamente si è passati all'analisi delle stazioni costiere sul Mare Adriatico. Tra le città con i relativi dati grezzi scaricati dal sito ISPRA c'era Bari, e i suoi dati si presentano così:</text:span>
                </text:p>
              </text:list-header>
            </text:list>
          </draw:text-box>
        </draw:frame>
        <draw:frame draw:style-name="gr1" draw:text-style-name="P1" draw:layer="layout" svg:width="17.778cm" svg:height="5.2cm" svg:x="0.422cm" svg:y="3.4cm">
          <draw:image xlink:href="Pictures/10000201000004780000010ACDCB199B.png" xlink:type="simple" xlink:show="embed" xlink:actuate="onLoad">
            <text:p/>
          </draw:image>
        </draw:frame>
        <draw:frame draw:style-name="gr1" draw:text-style-name="P1" draw:layer="layout" svg:width="13.8cm" svg:height="6.6cm" svg:x="13.4cm" svg:y="9.4cm">
          <draw:image xlink:href="Pictures/10000201000002FC000000EAF51A2222.png" xlink:type="simple" xlink:show="embed" xlink:actuate="onLoad">
            <text:p/>
          </draw:image>
        </draw:frame>
        <draw:frame draw:style-name="gr1" draw:text-style-name="P1" draw:layer="layout" svg:width="5.2cm" svg:height="4.6cm" svg:x="16.4cm" svg:y="5.2cm">
          <draw:image xlink:href="Pictures/100002010000043B0000058322A56B1D.png" xlink:type="simple" xlink:show="embed" xlink:actuate="onLoad">
            <text:p/>
          </draw:image>
        </draw:frame>
        <draw:frame presentation:style-name="pr10" draw:text-style-name="P2" draw:layer="layout" svg:width="8.398cm" svg:height="4.4cm" draw:transform="rotate (0.0005235987755982) translate (19.2cm 4.804cm)" presentation:class="outline" presentation:user-transformed="true">
          <draw:text-box>
            <text:p>
              <text:span text:style-name="T1">Pulendo e arricchendo il dataSet con latitudine e longitudine...</text:span>
            </text:p>
          </draw:text-box>
        </draw:frame>
        <draw:frame presentation:style-name="pr11" draw:text-style-name="P2" draw:layer="layout" svg:width="11.795cm" svg:height="8.602cm" draw:transform="rotate (0.0005235987755982) translate (0cm 9.998cm)" presentation:class="outline" presentation:user-transformed="true">
          <draw:text-box>
            <text:list text:style-name="L2">
              <text:list-header>
                <text:p>
                  <text:span text:style-name="T1">...siamo arrivati a un DataFrame con unità di misura, conversione in standard (DMS) di latitudine e longitudine e definizione dell'area geografica del Mare Adriatico di appartenenza per ogni città.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4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5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draw:style-name="gr1" draw:text-style-name="P1" draw:layer="layout" svg:width="26.2cm" svg:height="9.985cm" svg:x="1cm" svg:y="3.815cm">
          <draw:image xlink:href="Pictures/10000201000005A1000001E22EBC80E2.png" xlink:type="simple" xlink:show="embed" xlink:actuate="onLoad">
            <text:p/>
          </draw:image>
        </draw:frame>
        <draw:frame presentation:style-name="pr14" draw:text-style-name="P2" draw:layer="layout" svg:width="27.598cm" svg:height="4.614cm" draw:transform="rotate (0.0005235987755982) translate (0.2cm 1.2cm)" presentation:class="outline" presentation:user-transformed="true">
          <draw:text-box>
            <text:p>
              <text:span text:style-name="T1">Abbiamo deciso di rappresentare visivamente con un grafico, i dati in nostro possesso, le barre dell'istogramma rappresentano il livello idrometrico, mentre la linea rossa e quella nera, indicano rispettivamente la pressione atmosferica e la temperatura.</text:span>
            </text:p>
          </draw:text-box>
        </draw:frame>
        <draw:frame presentation:style-name="pr14" draw:text-style-name="P2" draw:layer="layout" svg:width="27.598cm" svg:height="4.614cm" draw:transform="rotate (0.0005235987755982) translate (0.6cm 14.386cm)" presentation:class="outline" presentation:user-transformed="true">
          <draw:text-box>
            <text:p text:style-name="P1">
              <text:span text:style-name="T1">E qui sorge spontanea una domanda...</text:span>
            </text:p>
            <text:p text:style-name="P1">
              <text:span text:style-name="T3">Esiste una correlazione tra variazione di temperatura e pressione, e variazione del livello idrometrico?</text:span>
            </text:p>
          </draw:text-box>
        </draw:frame>
        <presentation:notes draw:style-name="dp2">
          <draw:page-thumbnail draw:style-name="gr2" draw:layer="layout" svg:width="13.705cm" svg:height="10.279cm" svg:x="3.647cm" svg:y="2.853cm" draw:page-number="5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6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5" draw:text-style-name="P5" draw:layer="layout" svg:width="27.598cm" svg:height="4.628cm" draw:transform="rotate (0.0005235987755982) translate (-0.4cm 16.372cm)" presentation:class="outline" presentation:user-transformed="true">
          <draw:text-box>
            <text:list text:style-name="L2">
              <text:list-header>
                <text:p text:style-name="P4">
                  <text:span text:style-name="T4">Come ci si aspettava, il Parametro Ambientale che</text:span>
                  <text:span text:style-name="T5"> maggiormente influisce</text:span>
                  <text:span text:style-name="T4"> sul dislivello marino è la Pressione in quanto è la più vicina </text:span>
                  <text:span text:style-name="T5">al valore -1</text:span>
                  <text:span text:style-name="T4"> (</text:span>
                  <text:span text:style-name="T5">Forte Correlazione negativa</text:span>
                  <text:span text:style-name="T4">)</text:span>
                </text:p>
              </text:list-header>
            </text:list>
          </draw:text-box>
        </draw:frame>
        <draw:frame draw:style-name="gr1" draw:text-style-name="P1" draw:layer="layout" svg:width="13.4cm" svg:height="5.2cm" svg:x="13.4cm" svg:y="3.6cm">
          <draw:image xlink:href="Pictures/10000201000001AE0000008024F88366.png" xlink:type="simple" xlink:show="embed" xlink:actuate="onLoad">
            <text:p/>
          </draw:image>
        </draw:frame>
        <draw:frame presentation:style-name="pr14" draw:text-style-name="P6" draw:layer="layout" svg:width="27.598cm" svg:height="4.614cm" draw:transform="rotate (0.0005235987755982) translate (0.2cm 1.586cm)" presentation:class="outline" presentation:user-transformed="true">
          <draw:text-box>
            <text:p text:style-name="P4">
              <text:span text:style-name="T4">A definire tale correlazione è l'indice di Pearson, il quale è definito come la covarianza delle variabili, fratto lo scarto quadratico medio.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21.6cm" svg:height="6.8cm" svg:x="0.6cm" svg:y="9cm">
          <draw:image xlink:href="Pictures/10000201000002A5000000BC3AD0E6CC.png" xlink:type="simple" xlink:show="embed" xlink:actuate="onLoad">
            <text:p/>
          </draw:image>
        </draw:frame>
        <draw:frame draw:style-name="gr4" draw:text-style-name="P1" draw:layer="layout" svg:width="5.971cm" svg:height="7.288cm" draw:transform="skewX (0.000523598775598138) rotate (-0.518188254918205) translate (8.813cm 1.221cm)">
          <draw:image xlink:href="Pictures/100002010000043B0000058322A56B1D.png" xlink:type="simple" xlink:show="embed" xlink:actuate="onLoad">
            <text:p/>
          </draw:image>
        </draw:frame>
        <presentation:notes draw:style-name="dp2">
          <draw:page-thumbnail draw:style-name="gr2" draw:layer="layout" svg:width="13.705cm" svg:height="10.279cm" svg:x="3.647cm" svg:y="2.853cm" draw:page-number="6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7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0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5" draw:text-style-name="P5" draw:layer="layout" svg:width="28.999cm" svg:height="4.628cm" draw:transform="rotate (0.0005235987755982) translate (-1.001cm 16.615cm)" presentation:class="outline" presentation:user-transformed="true">
          <draw:text-box>
            <text:list text:style-name="L2">
              <text:list-header>
                <text:p text:style-name="P4">
                  <text:span text:style-name="T4">… </text:span>
                  <text:span text:style-name="T4">Andando così a definire il nostro </text:span>
                  <text:span text:style-name="T6">Starting Point</text:span>
                  <text:span text:style-name="T4"> per un modello di </text:span>
                  <text:span text:style-name="T5">Machine Learning</text:span>
                  <text:span text:style-name="T4">!</text:span>
                </text:p>
              </text:list-header>
            </text:list>
          </draw:text-box>
        </draw:frame>
        <draw:frame presentation:style-name="pr16" draw:text-style-name="P6" draw:layer="layout" svg:width="27.598cm" svg:height="4.621cm" draw:transform="rotate (0.0005235987755982) translate (0.2cm 2.214cm)" presentation:class="outline" presentation:user-transformed="true">
          <draw:text-box>
            <text:p text:style-name="P4">
              <text:span text:style-name="T4">Aumentando il nostro raggio d'azione abbiamo utilizzato </text:span>
              <text:span text:style-name="T5">PySpark</text:span>
              <text:span text:style-name="T4"> per approfondire le nostre analisi, non più in un mese, bensì in un range di 6 mesi. L'obiettivo? Andare a </text:span>
              <text:span text:style-name="T5">predire</text:span>
              <text:span text:style-name="T4"> il valore del livello idrometrico per il mese di Luglio.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17.4cm" svg:height="10.194cm" svg:x="0.2cm" svg:y="5cm">
          <draw:image xlink:href="Pictures/100002010000038400000141CABE3045.png" xlink:type="simple" xlink:show="embed" xlink:actuate="onLoad">
            <text:p/>
          </draw:image>
        </draw:frame>
        <draw:frame presentation:style-name="pr17" draw:text-style-name="P5" draw:layer="layout" svg:width="10.796cm" svg:height="6.799cm" draw:transform="rotate (0.0005235987755982) translate (16.8cm 6.801cm)" presentation:class="outline" presentation:user-transformed="true">
          <draw:text-box>
            <text:list text:style-name="L2">
              <text:list-header>
                <text:p text:style-name="P4">
                  <text:span text:style-name="T4">Con delle attività di </text:span>
                  <text:span text:style-name="T6">Data Enrichment</text:span>
                  <text:span text:style-name="T4"> e di </text:span>
                  <text:span text:style-name="T6">Data Manipulation</text:span>
                  <text:span text:style-name="T4">, ecco il risultato finale: aggiunta di unità di misura, e arrotondamento dei valori a cifre significative...</text:span>
                </text:p>
              </text:list-header>
            </text:list>
          </draw:text-box>
        </draw:frame>
        <presentation:notes draw:style-name="dp2">
          <draw:page-thumbnail draw:style-name="gr2" draw:layer="layout" svg:width="13.705cm" svg:height="10.279cm" svg:x="3.647cm" svg:y="2.853cm" draw:page-number="7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8" draw:style-name="dp1" draw:master-page-name="Predefinito1" presentation:presentation-page-layout-name="AL1T1">
        <office:forms form:automatic-focus="false" form:apply-design-mode="false"/>
        <draw:frame presentation:style-name="pr5" draw:text-style-name="P1" draw:layer="layout" svg:width="28cm" svg:height="1.8cm" svg:x="-0.001cm" svg:y="-0.4cm" presentation:class="title" presentation:user-transformed="true">
          <draw:text-box>
            <text:p text:style-name="P1">Analisi Mare Adriatico</text:p>
          </draw:text-box>
        </draw:frame>
        <draw:frame presentation:style-name="pr12" draw:text-style-name="P2" draw:layer="layout" svg:width="27.599cm" svg:height="2.093cm" draw:transform="rotate (0.0005235987755982) translate (0.029cm -0.04cm)" presentation:class="outline" presentation:user-transformed="true">
          <draw:text-box>
            <text:list text:style-name="L2">
              <text:list-header>
                <text:p>
                  <text:span text:style-name="T1"/>
                </text:p>
                <text:p>
                  <text:span text:style-name="T1"/>
                </text:p>
              </text:list-header>
            </text:list>
          </draw:text-box>
        </draw:frame>
        <draw:frame presentation:style-name="pr13" draw:text-style-name="P2" draw:layer="layout" svg:width="27.799cm" svg:height="2.617cm" draw:transform="rotate (0.0005235987755982) translate (0.2cm 1.198cm)" presentation:class="outline" presentation:user-transformed="true">
          <draw:text-box>
            <text:p/>
          </draw:text-box>
        </draw:frame>
        <draw:frame presentation:style-name="pr14" draw:text-style-name="P6" draw:layer="layout" svg:width="27.598cm" svg:height="4.614cm" draw:transform="rotate (0.0005235987755982) translate (0.2cm 1.586cm)" presentation:class="outline" presentation:user-transformed="true">
          <draw:text-box>
            <text:p text:style-name="P4">
              <text:span text:style-name="T4">Utilizzando la </text:span>
              <text:span text:style-name="T6">libreria MLlib</text:span>
              <text:span text:style-name="T4">, la quale permette di integrare un modello di </text:span>
              <text:span text:style-name="T6">Machine Learning</text:span>
              <text:span text:style-name="T4">, a partire da un </text:span>
              <text:span text:style-name="T6">Vettore di Features</text:span>
              <text:span text:style-name="T4"> (Parametri di </text:span>
              <text:span text:style-name="T6">Train</text:span>
              <text:span text:style-name="T4"> e </text:span>
              <text:span text:style-name="T6">Test</text:span>
              <text:span text:style-name="T4">), si è arrivati alla </text:span>
              <text:span text:style-name="T5">Label</text:span>
              <text:span text:style-name="T4"> (Parametro da </text:span>
              <text:span text:style-name="T5">Predire</text:span>
              <text:span text:style-name="T4">).</text:span>
            </text:p>
            <text:p text:style-name="P4">
              <text:span text:style-name="T1"/>
            </text:p>
          </draw:text-box>
        </draw:frame>
        <draw:frame draw:style-name="gr1" draw:text-style-name="P1" draw:layer="layout" svg:width="11cm" svg:height="5.6cm" svg:x="0.6cm" svg:y="4.2cm">
          <draw:image xlink:href="Pictures/10000201000001EF00000111120BFF14.png" xlink:type="simple" xlink:show="embed" xlink:actuate="onLoad">
            <text:p/>
          </draw:image>
        </draw:frame>
        <draw:frame draw:style-name="gr1" draw:text-style-name="P1" draw:layer="layout" svg:width="24.8cm" svg:height="9.6cm" svg:x="1.8cm" svg:y="10cm">
          <draw:image xlink:href="Pictures/10000000000003200000011FC9031E70.jpg" xlink:type="simple" xlink:show="embed" xlink:actuate="onLoad">
            <text:p/>
          </draw:image>
        </draw:frame>
        <draw:frame draw:style-name="gr1" draw:text-style-name="P1" draw:layer="layout" svg:width="3.723cm" svg:height="3.6cm" draw:transform="rotate (0.274016692563058) translate (11.129cm 7.942cm)">
          <draw:image xlink:href="Pictures/100002010000043B0000058322A56B1D.png" xlink:type="simple" xlink:show="embed" xlink:actuate="onLoad">
            <text:p/>
          </draw:image>
        </draw:frame>
        <draw:frame presentation:style-name="pr18" draw:text-style-name="P6" draw:layer="layout" svg:width="13.798cm" svg:height="4.607cm" draw:transform="rotate (0.0005235987755982) translate (12.8cm 5.207cm)" presentation:class="outline" presentation:user-transformed="true">
          <draw:text-box>
            <text:p text:style-name="P4">
              <text:span text:style-name="T4">Possiamo così </text:span>
              <text:span text:style-name="T6">confrontare</text:span>
              <text:span text:style-name="T4"> in un grafico a Linee la differenza tra i </text:span>
              <text:span text:style-name="T6">Dati Reali</text:span>
              <text:span text:style-name="T4"> e la </text:span>
              <text:span text:style-name="T6">Previsione</text:span>
              <text:span text:style-name="T4"> effettuata dal </text:span>
              <text:span text:style-name="T6">Modello</text:span>
              <text:span text:style-name="T4">.</text:span>
            </text:p>
          </draw:text-box>
        </draw:frame>
        <presentation:notes draw:style-name="dp2">
          <draw:page-thumbnail draw:style-name="gr2" draw:layer="layout" svg:width="13.705cm" svg:height="10.279cm" svg:x="3.647cm" svg:y="2.853cm" draw:page-number="8" presentation:class="page"/>
          <draw:frame presentation:style-name="pr4" draw:text-style-name="P3" draw:layer="layout" svg:width="14.517cm" svg:height="11.409cm" svg:x="3.249cm" svg:y="14.13cm" presentation:class="notes" presentation:placeholder="true">
            <draw:text-box/>
          </draw:frame>
        </presentation:notes>
      </draw:page>
      <draw:page draw:name="page9" draw:style-name="dp1" draw:master-page-name="Predefinito1" presentation:presentation-page-layout-name="AL1T1">
        <office:forms form:automatic-focus="false" form:apply-design-mode="false"/>
        <draw:frame presentation:style-name="pr19" draw:layer="layout" svg:width="24cm" svg:height="1.106cm" svg:x="1.2cm" svg:y="0.694cm" presentation:class="title" presentation:user-transformed="true">
          <draw:text-box>
            <text:p>Labelling Text and Training model</text:p>
          </draw:text-box>
        </draw:frame>
        <draw:frame draw:style-name="gr5" draw:text-style-name="P1" draw:layer="layout" svg:width="21.168cm" svg:height="11cm" svg:x="0.032cm" svg:y="2cm" presentation:class="graphic" presentation:user-transformed="true">
          <draw:image xlink:href="Pictures/100002010000065B00000300CDFB6B98.png" xlink:type="simple" xlink:show="embed" xlink:actuate="onLoad">
            <text:p/>
          </draw:image>
        </draw:frame>
        <draw:frame presentation:style-name="pr20" draw:text-style-name="P6" draw:layer="layout" svg:width="26.999cm" svg:height="3.937cm" draw:transform="rotate (0.0005235987755982) translate (0.4cm 13.511cm)" presentation:class="outline" presentation:user-transformed="true">
          <draw:text-box>
            <text:p text:style-name="P6">
              Utilizzando 
              <text:span text:style-name="T7">Doccano</text:span>
              , strumento open-source per l'annotazione di testi, utile per creare dataset etichettati da utilizzare in modelli di 
              <text:span text:style-name="T7">Machine Learning</text:span>
               per il Natural Language Processing (
              <text:span text:style-name="T7">NLP</text:span>
              ) e avere come risultato un JSONL di questo tipo:
            </text:p>
            <text:p text:style-name="P6"/>
          </draw:text-box>
        </draw:frame>
        <draw:frame presentation:style-name="pr21" draw:text-style-name="P6" draw:layer="layout" svg:width="5.592cm" svg:height="3.797cm" draw:transform="rotate (0.0005235987755982) translate (21.804cm 5.003cm)" presentation:class="outline" presentation:user-transformed="true">
          <draw:text-box>
            <text:p text:style-name="P4">
              <text:span text:style-name="T4">Possiamo così </text:span>
              <text:span text:style-name="T6">definire</text:span>
              <text:span text:style-name="T4"> le label</text:span>
            </text:p>
          </draw:text-box>
        </draw:frame>
        <draw:frame draw:style-name="gr1" draw:text-style-name="P1" draw:layer="layout" svg:width="3.723cm" svg:height="3.6cm" draw:transform="rotate (-1.8277087926893) translate (24.428cm 6.915cm)">
          <draw:image xlink:href="Pictures/100002010000043B0000058322A56B1D.png" xlink:type="simple" xlink:show="embed" xlink:actuate="onLoad">
            <text:p/>
          </draw:image>
        </draw:frame>
        <draw:frame draw:style-name="gr1" draw:text-style-name="P1" draw:layer="layout" svg:width="3.723cm" svg:height="3.6cm" draw:transform="rotate (-1.20986223748343) translate (12.285cm 3.646cm)">
          <draw:image xlink:href="Pictures/100002010000043B0000058322A56B1D.png" xlink:type="simple" xlink:show="embed" xlink:actuate="onLoad">
            <text:p/>
          </draw:image>
        </draw:frame>
        <draw:frame presentation:style-name="pr21" draw:text-style-name="P6" draw:layer="layout" svg:width="5.592cm" svg:height="3.797cm" draw:transform="rotate (0.0005235987755982) translate (21.804cm 5.003cm)" presentation:class="outline" presentation:user-transformed="true">
          <draw:text-box>
            <text:p text:style-name="P4">
              <text:span text:style-name="T4">Possiamo così </text:span>
              <text:span text:style-name="T6">definire</text:span>
              <text:span text:style-name="T4"> le label</text:span>
            </text:p>
          </draw:text-box>
        </draw:frame>
        <draw:frame presentation:style-name="pr21" draw:text-style-name="P6" draw:layer="layout" svg:width="5.592cm" svg:height="3.797cm" draw:transform="rotate (0.0005235987755982) translate (21.804cm 5.003cm)" presentation:class="outline" presentation:user-transformed="true">
          <draw:text-box>
            <text:p text:style-name="P4">
              <text:span text:style-name="T4">Possiamo così </text:span>
              <text:span text:style-name="T6">definire</text:span>
              <text:span text:style-name="T4"> le label</text:span>
            </text:p>
          </draw:text-box>
        </draw:frame>
        <draw:frame presentation:style-name="pr21" draw:text-style-name="P6" draw:layer="layout" svg:width="5.592cm" svg:height="3.797cm" draw:transform="rotate (0.0005235987755982) translate (21.804cm 5.003cm)" presentation:class="outline" presentation:user-transformed="true">
          <draw:text-box>
            <text:p text:style-name="P4">
              <text:span text:style-name="T4">Possiamo così </text:span>
              <text:span text:style-name="T6">definire</text:span>
              <text:span text:style-name="T4"> le label</text:span>
            </text:p>
          </draw:text-box>
        </draw:frame>
        <draw:frame presentation:style-name="pr21" draw:text-style-name="P6" draw:layer="layout" svg:width="5.592cm" svg:height="3.797cm" draw:transform="rotate (0.0005235987755982) translate (10cm 3.003cm)" presentation:class="outline" presentation:user-transformed="true">
          <draw:text-box>
            <text:p text:style-name="P4">
              <text:span text:style-name="T4">Per il nostro testo</text:span>
            </text:p>
          </draw:text-box>
        </draw:frame>
        <draw:frame draw:style-name="gr5" draw:text-style-name="P1" draw:layer="layout" svg:width="27.2cm" svg:height="2.6cm" svg:x="0.201cm" svg:y="16.2cm">
          <draw:image xlink:href="Pictures/10000201000006EC0000006035A18DFB.png" xlink:type="simple" xlink:show="embed" xlink:actuate="onLoad">
            <text:p/>
          </draw:image>
        </draw:frame>
        <presentation:notes draw:style-name="dp2">
          <office:forms form:automatic-focus="false" form:apply-design-mode="false"/>
          <draw:page-thumbnail draw:style-name="gr2" draw:layer="layout" svg:width="13.705cm" svg:height="10.279cm" svg:x="3.647cm" svg:y="2.853cm" draw:page-number="9" presentation:class="page"/>
          <draw:frame presentation:style-name="pr4" draw:layer="layout" svg:width="14.517cm" svg:height="11.409cm" svg:x="3.249cm" svg:y="14.13cm" presentation:class="notes" presentation:placeholder="true">
            <draw:text-box/>
          </draw:frame>
        </presentation:notes>
      </draw:page>
      <presentation:settings presentation:endless="true" presentation:pause="PT00H00M10S" presentation:mouse-visible="false" presentation:show-logo="tru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xmlns:drawooo="http://openoffice.org/2010/draw" office:version="1.2">
  <office:meta>
    <meta:initial-creator>Corrado Simone</meta:initial-creator>
    <meta:creation-date>2025-01-31T15:54:30.68</meta:creation-date>
    <meta:editing-duration>PT6H39M43S</meta:editing-duration>
    <meta:editing-cycles>20</meta:editing-cycles>
    <dc:date>2025-04-01T11:30:31.05</dc:date>
    <dc:creator>Giuseppe Ruggiero</dc:creator>
    <meta:generator>OpenOffice/4.1.15$Win32 OpenOffice.org_project/4115m2$Build-9813</meta:generator>
    <meta:document-statistic meta:object-count="118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xmlns:drawooo="http://openoffice.org/2010/draw" office:version="1.2">
  <office:settings>
    <config:config-item-set config:name="ooo:view-settings">
      <config:config-item config:name="VisibleAreaTop" config:type="int">-1731</config:config-item>
      <config:config-item config:name="VisibleAreaLeft" config:type="int">-1339</config:config-item>
      <config:config-item config:name="VisibleAreaWidth" config:type="int">32044</config:config-item>
      <config:config-item config:name="VisibleAreaHeight" config:type="int">15352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8</config:config-item>
          <config:config-item config:name="IsLayerMode" config:type="boolean">false</config:config-item>
          <config:config-item config:name="IsBigHandles" config:type="boolean">true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Standard" config:type="int">0</config:config-item>
          <config:config-item config:name="EditModeNotes" config:type="int">0</config:config-item>
          <config:config-item config:name="EditModeHandout" config:type="int">1</config:config-item>
          <config:config-item config:name="VisibleAreaTop" config:type="int">-1731</config:config-item>
          <config:config-item config:name="VisibleAreaLeft" config:type="int">-1339</config:config-item>
          <config:config-item config:name="VisibleAreaWidth" config:type="int">32045</config:config-item>
          <config:config-item config:name="VisibleAreaHeight" config:type="int">15353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$(user)/config/standard.sob</config:config-item>
      <config:config-item config:name="CharacterCompressionType" config:type="short">0</config:config-item>
      <config:config-item config:name="ColorTableURL" config:type="string">$(user)/config/standard.soc</config:config-item>
      <config:config-item config:name="DashTableURL" config:type="string">$(user)/config/standard.sod</config:config-item>
      <config:config-item config:name="DefaultTabStop" config:type="int">1250</config:config-item>
      <config:config-item-map-indexed config:name="ForbiddenCharacters">
        <config:config-item-map-entry>
          <config:config-item config:name="Language" config:type="string">it</config:config-item>
          <config:config-item config:name="Country" config:type="string">IT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$(user)/config/standard.sog</config:config-item>
      <config:config-item config:name="HandoutsHorizontal" config:type="boolean">true</config:config-item>
      <config:config-item config:name="HatchTableURL" config:type="string">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office:version="1.2">
  <office:styles>
    <draw:gradient draw:name="Gradient_20_1" draw:display-name="Gradient 1" draw:style="linear" draw:start-color="#000000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fo:wrap-option="no-wrap"/>
      <style:paragraph-properties style:text-autospace="ideograph-alpha" style:punctuation-wrap="simple" style:line-break="strict" style:writing-mode="lr-tb" style:font-independent-line-spacing="false">
        <style:tab-stops/>
      </style:paragraph-properties>
      <style:text-properties style:use-window-font-color="true" fo:font-family="'Times New Roman'" style:font-family-generic="roman" style:font-pitch="variable" fo:font-size="24pt" fo:language="it" fo:country="IT" style:font-family-asian="'Lucida Sans Unicode'" style:font-family-generic-asian="system" style:font-pitch-asian="variable" style:font-size-asian="24pt" style:language-asian="zh" style:country-asian="CN" style:font-family-complex="Tahoma" style:font-family-generic-complex="system" style:font-pitch-complex="variable" style:font-size-complex="24pt" style:language-complex="hi" style:country-complex="IN"/>
    </style:default-style>
    <style:style style:name="standard" style:family="graphic">
      <style:graphic-properties draw:stroke="solid" svg:stroke-width="0cm" svg:stroke-color="#808080" draw:marker-start-width="0.2cm" draw:marker-start-center="false" draw:marker-end-width="0.2cm" draw:marker-end-center="false" draw:fill="solid" draw:fill-color="#cfe7f5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style:text-outline="false" style:text-line-through-style="none" fo:font-family="Arial" style:font-family-generic="roman" style:font-pitch="variable" fo:font-size="18pt" fo:font-style="normal" fo:text-shadow="none" style:text-underline-style="none" fo:font-weight="normal" style:letter-kerning="true" style:font-family-asian="'Microsoft YaHei'" style:font-family-generic-asian="system" style:font-pitch-asian="variable" style:font-size-asian="18pt" style:font-style-asian="normal" style:font-weight-asian="normal" style:font-family-complex="Arial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Oggetto_20_senza_20_riempimento_20_e_20_linea" style:display-name="Oggetto senza riempimento e linea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Predefinito-background" style:family="presentation">
      <style:graphic-properties draw:stroke="none" draw:fill="none"/>
      <style:text-properties style:letter-kerning="true"/>
    </style:style>
    <style:style style:name="Predefinito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Predefinito-notes" style:family="presentation">
      <style:graphic-properties draw:stroke="none" draw:fill="none"/>
      <style:paragraph-properties fo:margin-left="0.6cm" fo:margin-right="0cm" fo:text-indent="-0.6cm"/>
      <style:text-properties style:use-window-font-color="true" style:text-outline="false" style:text-line-through-style="none" fo:font-family="Arial" style:font-family-generic="roman" style:font-pitch="variable" fo:font-size="20pt" fo:font-style="normal" fo:text-shadow="none" style:text-underline-style="none" fo:font-weight="normal" style:letter-kerning="true" style:font-family-asian="'Microsoft YaHei'" style:font-family-generic-asian="system" style:font-pitch-asian="variable" style:font-size-asian="20pt" style:font-style-asian="normal" style:font-weight-asian="normal" style:font-family-complex="Arial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Predefinito-outline1" style:family="presentation">
      <style:graphic-properties draw:stroke="none" draw:fill="none">
        <text:list-style style:name="Predefinito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499cm" fo:text-indent="0cm"/>
      <style:text-properties style:use-window-font-color="true" style:text-outline="false" style:text-line-through-style="none" fo:font-family="Arial" style:font-family-generic="roman" style:font-pitch="variable" fo:font-size="32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outline2" style:family="presentation" style:parent-style-name="Predefinito-outline1">
      <style:paragraph-properties fo:margin-left="0cm" fo:margin-right="0cm" fo:margin-top="0cm" fo:margin-bottom="0.4cm" fo:text-indent="0cm"/>
      <style:text-properties fo:font-size="28pt" style:font-size-asian="28pt" style:font-size-complex="28pt"/>
    </style:style>
    <style:style style:name="Predefinito-outline3" style:family="presentation" style:parent-style-name="Predefinito-outline2">
      <style:paragraph-properties fo:margin-left="0cm" fo:margin-right="0cm" fo:margin-top="0cm" fo:margin-bottom="0.3cm" fo:text-indent="0cm"/>
      <style:text-properties fo:font-size="24pt" style:font-size-asian="24pt" style:font-size-complex="24pt"/>
    </style:style>
    <style:style style:name="Predefinito-outline4" style:family="presentation" style:parent-style-name="Predefinito-outline3">
      <style:paragraph-properties fo:margin-left="0cm" fo:margin-right="0cm" fo:margin-top="0cm" fo:margin-bottom="0.2cm" fo:text-indent="0cm"/>
      <style:text-properties fo:font-size="20pt" style:font-size-asian="20pt" style:font-size-complex="20pt"/>
    </style:style>
    <style:style style:name="Predefinito-outline5" style:family="presentation" style:parent-style-name="Predefinito-outline4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6" style:family="presentation" style:parent-style-name="Predefinito-outline5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7" style:family="presentation" style:parent-style-name="Predefinito-outline6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8" style:family="presentation" style:parent-style-name="Predefinito-outline7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outline9" style:family="presentation" style:parent-style-name="Predefinito-outline8">
      <style:paragraph-properties fo:margin-left="0cm" fo:margin-right="0cm" fo:margin-top="0cm" fo:margin-bottom="0.1cm" fo:text-indent="0cm"/>
      <style:text-properties fo:font-size="20pt" style:font-size-asian="20pt" style:font-size-complex="20pt"/>
    </style:style>
    <style:style style:name="Predefinito-subtitle" style:family="presentation">
      <style:graphic-properties draw:stroke="none" draw:fill="none" draw:textarea-vertical-align="middle">
        <text:list-style style:name="Predefinito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style:use-window-font-color="true" style:text-outline="false" style:text-line-through-style="none" fo:font-family="Arial" style:font-family-generic="roman" style:font-pitch="variable" fo:font-size="24pt" fo:font-style="normal" fo:text-shadow="none" style:text-underline-style="none" fo:font-weight="normal" style:letter-kerning="true" style:font-family-asian="'Microsoft YaHei'" style:font-family-generic-asian="system" style:font-pitch-asian="variable" style:font-size-asian="32pt" style:font-style-asian="normal" style:font-weight-asian="normal" style:font-family-complex="Arial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Predefinito-title" style:family="presentation">
      <style:graphic-properties draw:stroke="none" draw:fill="none" draw:textarea-vertical-align="middle">
        <text:list-style style:name="Predefinito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style:use-window-font-color="true" style:text-outline="false" style:text-line-through-style="none" fo:font-family="Arial" style:font-family-generic="roman" style:font-pitch="variable" fo:font-size="24pt" fo:font-style="normal" fo:text-shadow="none" style:text-underline-style="none" fo:font-weight="normal" style:letter-kerning="true" style:font-family-asian="'Microsoft YaHei'" style:font-family-generic-asian="system" style:font-pitch-asian="variable" style:font-size-asian="44pt" style:font-style-asian="normal" style:font-weight-asian="normal" style:font-family-complex="Arial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lyt-darkblue-background" style:family="presentation">
      <style:graphic-properties draw:stroke="none" draw:fill="solid" draw:fill-color="#003366" draw:fill-gradient-name="Gradient_20_1" draw:fill-image-width="1cm" draw:fill-image-height="1cm"/>
    </style:style>
    <style:style style:name="lyt-darkblue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lyt-darkblue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darkblue-outline1" style:family="presentation">
      <style:graphic-properties draw:stroke="none" draw:fill="none">
        <text:list-style style:name="lyt-darkblue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e6e6e6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e6e6e6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e6e6e6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e6e6e6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e6e6e6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e6e6e6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e6e6e6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e6e6e6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e6e6e6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e6e6e6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darkblue-outline2" style:family="presentation" style:parent-style-name="lyt-darkblue-outline1">
      <style:paragraph-properties fo:margin-left="2.4cm" fo:margin-right="0cm" fo:margin-top="0cm" fo:margin-bottom="0.4cm" fo:text-indent="-0.8cm"/>
      <style:text-properties fo:font-size="28pt"/>
    </style:style>
    <style:style style:name="lyt-darkblue-outline3" style:family="presentation" style:parent-style-name="lyt-darkblue-outline2">
      <style:paragraph-properties fo:margin-left="3.6cm" fo:margin-right="0cm" fo:margin-top="0cm" fo:margin-bottom="0.3cm" fo:text-indent="-0.6cm"/>
      <style:text-properties fo:font-size="24pt"/>
    </style:style>
    <style:style style:name="lyt-darkblue-outline4" style:family="presentation" style:parent-style-name="lyt-darkblue-outline3">
      <style:paragraph-properties fo:margin-left="4.8cm" fo:margin-right="0cm" fo:margin-top="0cm" fo:margin-bottom="0.2cm" fo:text-indent="-0.6cm"/>
      <style:text-properties fo:font-size="20pt"/>
    </style:style>
    <style:style style:name="lyt-darkblue-outline5" style:family="presentation" style:parent-style-name="lyt-darkblue-outline4">
      <style:paragraph-properties fo:margin-left="6cm" fo:margin-right="0cm" fo:margin-top="0cm" fo:margin-bottom="0.1cm" fo:text-indent="-0.6cm"/>
      <style:text-properties fo:font-size="20pt"/>
    </style:style>
    <style:style style:name="lyt-darkblue-outline6" style:family="presentation" style:parent-style-name="lyt-darkblue-outline5">
      <style:paragraph-properties fo:margin-left="7.2cm" fo:margin-right="0cm" fo:margin-top="0cm" fo:margin-bottom="0.1cm" fo:text-indent="-0.6cm"/>
      <style:text-properties fo:font-size="20pt"/>
    </style:style>
    <style:style style:name="lyt-darkblue-outline7" style:family="presentation" style:parent-style-name="lyt-darkblue-outline6">
      <style:paragraph-properties fo:margin-left="8.4cm" fo:margin-right="0cm" fo:margin-top="0cm" fo:margin-bottom="0.1cm" fo:text-indent="-0.6cm"/>
      <style:text-properties fo:font-size="20pt"/>
    </style:style>
    <style:style style:name="lyt-darkblue-outline8" style:family="presentation" style:parent-style-name="lyt-darkblue-outline7">
      <style:paragraph-properties fo:margin-left="9.6cm" fo:margin-right="0cm" fo:margin-top="0cm" fo:margin-bottom="0.1cm" fo:text-indent="-0.6cm"/>
      <style:text-properties fo:font-size="20pt"/>
    </style:style>
    <style:style style:name="lyt-darkblue-outline9" style:family="presentation" style:parent-style-name="lyt-darkblue-outline8">
      <style:paragraph-properties fo:margin-left="10.8cm" fo:margin-right="0cm" fo:margin-top="0cm" fo:margin-bottom="0.1cm" fo:text-indent="-0.6cm"/>
      <style:text-properties fo:font-size="20pt"/>
    </style:style>
    <style:style style:name="lyt-darkblue-subtitle" style:family="presentation">
      <style:graphic-properties draw:stroke="none" draw:fill="none" draw:textarea-vertical-align="middle">
        <text:list-style style:name="lyt-darkblue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cccccc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lyt-darkblue-title" style:family="presentation">
      <style:graphic-properties draw:stroke="none" draw:fill="none" draw:textarea-vertical-align="middle">
        <text:list-style style:name="lyt-darkblue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9966" style:text-outline="false" style:text-line-through-style="none" fo:font-family="Albany" style:font-style-name="Fett Kursiv" style:font-family-generic="swiss" style:font-pitch="variable" fo:font-size="24pt" fo:font-style="italic" fo:text-shadow="none" style:text-underline-style="none" fo:font-weight="bold" style:font-size-asian="24pt" style:font-size-complex="24pt"/>
    </style:style>
    <style:style style:name="lyt-cool-background" style:family="presentation">
      <style:graphic-properties draw:stroke="none" draw:fill="solid" draw:fill-color="#babed6" draw:fill-image-width="1cm" draw:fill-image-height="1cm"/>
    </style:style>
    <style:style style:name="lyt-cool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lyt-cool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lyt-cool-outline1" style:family="presentation">
      <style:graphic-properties draw:stroke="none" draw:fill="none">
        <text:list-style style:name="lyt-cool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0e594d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000000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000000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000000" style:text-outline="false" style:text-line-through-style="none" fo:font-family="Albany" style:font-style-name="Standard" style:font-family-generic="swiss" style:font-pitch="variable" fo:font-size="24pt" fo:font-style="normal" fo:text-shadow="none" style:text-underline-style="none" fo:font-weight="normal" style:font-size-asian="24pt" style:font-size-complex="24pt"/>
    </style:style>
    <style:style style:name="lyt-cool-outline2" style:family="presentation" style:parent-style-name="lyt-cool-outline1">
      <style:paragraph-properties fo:margin-left="2.4cm" fo:margin-right="0cm" fo:margin-top="0cm" fo:margin-bottom="0.4cm" fo:text-indent="-0.8cm"/>
      <style:text-properties fo:font-size="28pt"/>
    </style:style>
    <style:style style:name="lyt-cool-outline3" style:family="presentation" style:parent-style-name="lyt-cool-outline2">
      <style:paragraph-properties fo:margin-left="3.6cm" fo:margin-right="0cm" fo:margin-top="0cm" fo:margin-bottom="0.3cm" fo:text-indent="-0.6cm"/>
      <style:text-properties fo:font-size="24pt"/>
    </style:style>
    <style:style style:name="lyt-cool-outline4" style:family="presentation" style:parent-style-name="lyt-cool-outline3">
      <style:paragraph-properties fo:margin-left="4.8cm" fo:margin-right="0cm" fo:margin-top="0cm" fo:margin-bottom="0.2cm" fo:text-indent="-0.6cm"/>
      <style:text-properties fo:font-size="20pt"/>
    </style:style>
    <style:style style:name="lyt-cool-outline5" style:family="presentation" style:parent-style-name="lyt-cool-outline4">
      <style:paragraph-properties fo:margin-left="6cm" fo:margin-right="0cm" fo:margin-top="0cm" fo:margin-bottom="0.1cm" fo:text-indent="-0.6cm"/>
      <style:text-properties fo:font-size="20pt"/>
    </style:style>
    <style:style style:name="lyt-cool-outline6" style:family="presentation" style:parent-style-name="lyt-cool-outline5">
      <style:paragraph-properties fo:margin-left="7.2cm" fo:margin-right="0cm" fo:margin-top="0cm" fo:margin-bottom="0.1cm" fo:text-indent="-0.6cm"/>
      <style:text-properties fo:font-size="20pt"/>
    </style:style>
    <style:style style:name="lyt-cool-outline7" style:family="presentation" style:parent-style-name="lyt-cool-outline6">
      <style:paragraph-properties fo:margin-left="8.4cm" fo:margin-right="0cm" fo:margin-top="0cm" fo:margin-bottom="0.1cm" fo:text-indent="-0.6cm"/>
      <style:text-properties fo:font-size="20pt"/>
    </style:style>
    <style:style style:name="lyt-cool-outline8" style:family="presentation" style:parent-style-name="lyt-cool-outline7">
      <style:paragraph-properties fo:margin-left="9.6cm" fo:margin-right="0cm" fo:margin-top="0cm" fo:margin-bottom="0.1cm" fo:text-indent="-0.6cm"/>
      <style:text-properties fo:font-size="20pt"/>
    </style:style>
    <style:style style:name="lyt-cool-outline9" style:family="presentation" style:parent-style-name="lyt-cool-outline8">
      <style:paragraph-properties fo:margin-left="10.8cm" fo:margin-right="0cm" fo:margin-top="0cm" fo:margin-bottom="0.1cm" fo:text-indent="-0.6cm"/>
      <style:text-properties fo:font-size="20pt"/>
    </style:style>
    <style:style style:name="lyt-cool-subtitle" style:family="presentation">
      <style:graphic-properties draw:stroke="none" draw:fill="none" draw:textarea-vertical-align="middle">
        <text:list-style style:name="lyt-cool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lyt-cool-title" style:family="presentation">
      <style:graphic-properties draw:stroke="none" draw:fill="none" draw:textarea-vertical-align="middle">
        <text:list-style style:name="lyt-cool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color="#333333" style:text-outline="false" style:text-line-through-style="none" fo:font-family="Albany" style:font-style-name="Fett" style:font-family-generic="swiss" style:font-pitch="variable" fo:font-size="24pt" fo:font-style="normal" fo:text-shadow="none" style:text-underline-style="none" fo:font-weight="bold" style:font-size-asian="24pt" style:font-size-complex="24pt"/>
    </style:style>
    <style:style style:name="Predefinito1-background" style:family="presentation">
      <style:graphic-properties draw:stroke="none" draw:fill="solid" draw:fill-color="#003366" draw:fill-gradient-name="Gradient_20_1" draw:fill-image-width="1cm" draw:fill-image-height="1cm"/>
    </style:style>
    <style:style style:name="Predefinito1-backgroundobjects" style:family="presentation">
      <style:graphic-properties draw:shadow="hidden" draw:shadow-offset-x="0.3cm" draw:shadow-offset-y="0.3cm" draw:shadow-color="#808080"/>
      <style:text-properties fo:font-family="Thorndale" style:font-family-generic="roman" style:font-pitch="variable"/>
    </style:style>
    <style:style style:name="Predefinito1-notes" style:family="presentation">
      <style:graphic-properties draw:stroke="none" draw:fill="none"/>
      <style:text-properties fo:color="#000000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Predefinito1-outline1" style:family="presentation">
      <style:graphic-properties draw:stroke="none" draw:fill="none">
        <text:list-style style:name="Predefinito1-outline1">
          <text:list-level-style-bullet text:level="1" text:bullet-char="●">
            <style:list-level-properties text:space-before="0.3cm" text:min-label-width="0.9cm"/>
            <style:text-properties fo:font-family="StarSymbol" style:font-charset="x-symbol" fo:color="#e6e6e6" fo:font-size="45%"/>
          </text:list-level-style-bullet>
          <text:list-level-style-bullet text:level="2" text:bullet-char="–">
            <style:list-level-properties text:space-before="1.6cm" text:min-label-width="0.8cm"/>
            <style:text-properties fo:font-family="StarSymbol" style:font-charset="x-symbol" fo:color="#e6e6e6" fo:font-size="75%"/>
          </text:list-level-style-bullet>
          <text:list-level-style-bullet text:level="3" text:bullet-char="●">
            <style:list-level-properties text:space-before="3cm" text:min-label-width="0.6cm"/>
            <style:text-properties fo:font-family="StarSymbol" style:font-charset="x-symbol" fo:color="#e6e6e6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font-charset="x-symbol" fo:color="#e6e6e6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font-charset="x-symbol" fo:color="#e6e6e6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font-charset="x-symbol" fo:color="#e6e6e6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font-charset="x-symbol" fo:color="#e6e6e6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font-charset="x-symbol" fo:color="#e6e6e6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font-charset="x-symbol" fo:color="#e6e6e6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.5cm" fo:text-align="start" fo:text-indent="0cm"/>
      <style:text-properties fo:color="#e6e6e6" style:text-outline="false" style:text-line-through-style="none" fo:font-family="Thorndale" style:font-family-generic="roman" style:font-pitch="variable" fo:font-size="24pt" fo:font-style="normal" fo:text-shadow="none" style:text-underline-style="none" fo:font-weight="normal" style:font-size-asian="24pt" style:font-size-complex="24pt"/>
    </style:style>
    <style:style style:name="Predefinito1-outline2" style:family="presentation" style:parent-style-name="Predefinito1-outline1">
      <style:paragraph-properties fo:margin-left="2.4cm" fo:margin-right="0cm" fo:margin-top="0cm" fo:margin-bottom="0.4cm" fo:text-indent="-0.8cm"/>
      <style:text-properties fo:font-size="28pt"/>
    </style:style>
    <style:style style:name="Predefinito1-outline3" style:family="presentation" style:parent-style-name="Predefinito1-outline2">
      <style:paragraph-properties fo:margin-left="3.6cm" fo:margin-right="0cm" fo:margin-top="0cm" fo:margin-bottom="0.3cm" fo:text-indent="-0.6cm"/>
      <style:text-properties fo:font-size="24pt"/>
    </style:style>
    <style:style style:name="Predefinito1-outline4" style:family="presentation" style:parent-style-name="Predefinito1-outline3">
      <style:paragraph-properties fo:margin-left="4.8cm" fo:margin-right="0cm" fo:margin-top="0cm" fo:margin-bottom="0.2cm" fo:text-indent="-0.6cm"/>
      <style:text-properties fo:font-size="20pt"/>
    </style:style>
    <style:style style:name="Predefinito1-outline5" style:family="presentation" style:parent-style-name="Predefinito1-outline4">
      <style:paragraph-properties fo:margin-left="6cm" fo:margin-right="0cm" fo:margin-top="0cm" fo:margin-bottom="0.1cm" fo:text-indent="-0.6cm"/>
      <style:text-properties fo:font-size="20pt"/>
    </style:style>
    <style:style style:name="Predefinito1-outline6" style:family="presentation" style:parent-style-name="Predefinito1-outline5">
      <style:paragraph-properties fo:margin-left="7.2cm" fo:margin-right="0cm" fo:margin-top="0cm" fo:margin-bottom="0.1cm" fo:text-indent="-0.6cm"/>
      <style:text-properties fo:font-size="20pt"/>
    </style:style>
    <style:style style:name="Predefinito1-outline7" style:family="presentation" style:parent-style-name="Predefinito1-outline6">
      <style:paragraph-properties fo:margin-left="8.4cm" fo:margin-right="0cm" fo:margin-top="0cm" fo:margin-bottom="0.1cm" fo:text-indent="-0.6cm"/>
      <style:text-properties fo:font-size="20pt"/>
    </style:style>
    <style:style style:name="Predefinito1-outline8" style:family="presentation" style:parent-style-name="Predefinito1-outline7">
      <style:paragraph-properties fo:margin-left="9.6cm" fo:margin-right="0cm" fo:margin-top="0cm" fo:margin-bottom="0.1cm" fo:text-indent="-0.6cm"/>
      <style:text-properties fo:font-size="20pt"/>
    </style:style>
    <style:style style:name="Predefinito1-outline9" style:family="presentation" style:parent-style-name="Predefinito1-outline8">
      <style:paragraph-properties fo:margin-left="10.8cm" fo:margin-right="0cm" fo:margin-top="0cm" fo:margin-bottom="0.1cm" fo:text-indent="-0.6cm"/>
      <style:text-properties fo:font-size="20pt"/>
    </style:style>
    <style:style style:name="Predefinito1-subtitle" style:family="presentation">
      <style:graphic-properties draw:stroke="none" draw:fill="none" draw:textarea-vertical-align="middle">
        <text:list-style style:name="Predefinito1-subtitle">
          <text:list-level-style-bullet text:level="1" text:bullet-char="●">
            <style:list-level-properties text:min-label-width="0.6cm"/>
            <style:text-properties fo:font-family="StarSymbol" style:font-charset="x-symbol" fo:color="#000000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font-charset="x-symbol" fo:color="#000000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font-charset="x-symbol" fo:color="#000000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font-charset="x-symbol" fo:color="#000000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font-charset="x-symbol" fo:color="#000000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font-charset="x-symbol" fo:color="#000000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font-charset="x-symbol" fo:color="#000000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font-charset="x-symbol" fo:color="#000000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.6cm" fo:margin-right="0cm" fo:text-align="center" fo:text-indent="-0.6cm"/>
      <style:text-properties fo:color="#cccccc" style:text-outline="false" style:text-line-through-style="none" fo:font-family="Thorndale" style:font-family-generic="roman" style:font-pitch="variable" fo:font-size="24pt" fo:font-style="normal" fo:text-shadow="none" style:text-underline-style="none" fo:font-weight="normal"/>
    </style:style>
    <style:style style:name="Predefinito1-title" style:family="presentation">
      <style:graphic-properties draw:stroke="none" draw:fill="none" draw:textarea-vertical-align="middle">
        <text:list-style style:name="Predefinito1-title">
          <text:list-level-style-bullet text:level="1" text:bullet-char="">
            <style:list-level-properties/>
            <style:text-properties fo:font-family="StarSymbol" style:font-charset="x-symbol" fo:color="#000000" fo:font-size="45%"/>
          </text:list-level-style-bullet>
          <text:list-level-style-bullet text:level="2" text:bullet-char="">
            <style:list-level-properties text:space-before="1cm"/>
            <style:text-properties fo:font-family="StarSymbol" style:font-charset="x-symbol" fo:color="#000000" fo:font-size="45%"/>
          </text:list-level-style-bullet>
          <text:list-level-style-bullet text:level="3" text:bullet-char="">
            <style:list-level-properties text:space-before="2cm"/>
            <style:text-properties fo:font-family="StarSymbol" style:font-charset="x-symbol" fo:color="#000000" fo:font-size="45%"/>
          </text:list-level-style-bullet>
          <text:list-level-style-bullet text:level="4" text:bullet-char="">
            <style:list-level-properties text:space-before="3cm"/>
            <style:text-properties fo:font-family="StarSymbol" style:font-charset="x-symbol" fo:color="#000000" fo:font-size="45%"/>
          </text:list-level-style-bullet>
          <text:list-level-style-bullet text:level="5" text:bullet-char="">
            <style:list-level-properties text:space-before="4cm"/>
            <style:text-properties fo:font-family="StarSymbol" style:font-charset="x-symbol" fo:color="#000000" fo:font-size="45%"/>
          </text:list-level-style-bullet>
          <text:list-level-style-bullet text:level="6" text:bullet-char="">
            <style:list-level-properties text:space-before="5cm"/>
            <style:text-properties fo:font-family="StarSymbol" style:font-charset="x-symbol" fo:color="#000000" fo:font-size="45%"/>
          </text:list-level-style-bullet>
          <text:list-level-style-bullet text:level="7" text:bullet-char="">
            <style:list-level-properties text:space-before="6cm"/>
            <style:text-properties fo:font-family="StarSymbol" style:font-charset="x-symbol" fo:color="#000000" fo:font-size="45%"/>
          </text:list-level-style-bullet>
          <text:list-level-style-bullet text:level="8" text:bullet-char="">
            <style:list-level-properties text:space-before="7cm"/>
            <style:text-properties fo:font-family="StarSymbol" style:font-charset="x-symbol" fo:color="#000000" fo:font-size="45%"/>
          </text:list-level-style-bullet>
          <text:list-level-style-bullet text:level="9" text:bullet-char="">
            <style:list-level-properties text:space-before="8cm"/>
            <style:text-properties fo:font-family="StarSymbol" style:font-charset="x-symbol" fo:color="#000000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/>
      <style:text-properties fo:color="#ff9966" style:text-outline="false" style:text-line-through-style="none" fo:font-family="Albany" style:font-style-name="Fett Kursiv" style:font-family-generic="swiss" style:font-pitch="variable" fo:font-size="24pt" fo:font-style="italic" fo:text-shadow="none" style:text-underline-style="none" fo:font-weight="bold" style:font-size-asian="24pt" style:font-size-complex="24pt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draw:background-size="border" draw:fill="solid" draw:fill-color="#003366" draw:fill-gradient-name="Gradient_20_1" draw:fill-image-width="1cm" draw:fill-image-height="1cm"/>
    </style:style>
    <style:style style:name="Mdp3" style:family="drawing-page">
      <style:drawing-page-properties draw:background-size="border" draw:fill="solid" draw:fill-color="#babed6" draw:fill-image-width="1cm" draw:fill-image-height="1cm"/>
    </style:style>
    <style:style style:name="Mdp4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standard">
      <style:graphic-properties draw:stroke="none" draw:fill-color="#ff9966" draw:fill-image-width="1cm" draw:fill-image-height="1cm" draw:textarea-horizontal-align="center" draw:textarea-vertical-align="middle"/>
    </style:style>
    <style:style style:name="Mpr1" style:family="presentation" style:parent-style-name="Predefinito-backgroundobjects">
      <style:graphic-properties draw:stroke="none" draw:fill="none" draw:fill-color="#ffffff" draw:auto-grow-height="false" fo:min-height="1.449cm"/>
    </style:style>
    <style:style style:name="Mpr2" style:family="presentation" style:parent-style-name="Predefinito-backgroundobjects">
      <style:graphic-properties draw:stroke="none" draw:fill="none" draw:fill-color="#ffffff" draw:auto-grow-height="false" fo:min-height="1.485cm"/>
    </style:style>
    <style:style style:name="Mpr3" style:family="presentation" style:parent-style-name="Predefinito-backgroundobjects">
      <style:graphic-properties draw:stroke="none" draw:fill="none" draw:fill-color="#ffffff" draw:textarea-vertical-align="bottom" draw:auto-grow-height="false" fo:min-height="1.485cm"/>
    </style:style>
    <style:style style:name="Mpr4" style:family="presentation" style:parent-style-name="lyt-cool-backgroundobjects">
      <style:graphic-properties draw:stroke="solid" svg:stroke-color="#c0c0c0" draw:fill-color="#dddddd" draw:fill-image-width="1cm" draw:fill-image-height="1cm" draw:textarea-horizontal-align="center" draw:textarea-vertical-align="middle"/>
    </style:style>
    <style:style style:name="Mpr5" style:family="presentation" style:parent-style-name="lyt-cool-backgroundobjects">
      <style:graphic-properties draw:fill-color="#125c8d" draw:fill-image-width="1cm" draw:fill-image-height="1cm" draw:textarea-horizontal-align="center" draw:textarea-vertical-align="middle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style:paragraph-properties fo:text-align="end"/>
      <style:text-properties fo:font-size="14pt" style:font-size-asian="14pt" style:font-size-complex="14pt"/>
    </style:style>
    <style:style style:name="MP3" style:family="paragraph">
      <style:paragraph-properties fo:text-align="center"/>
      <style:text-properties fo:font-size="14pt" style:font-size-asian="14pt" style:font-size-complex="14pt"/>
    </style:style>
    <style:style style:name="MP4" style:family="paragraph">
      <style:paragraph-properties fo:text-align="center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4">
      <draw:frame draw:style-name="Mgr1" draw:text-style-name="MP1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2" draw:layer="backgroundobjects" svg:width="9.113cm" svg:height="1.484cm" svg:x="11.886cm" svg:y="0cm" presentation:class="date-time">
        <draw:text-box>
          <text:p text:style-name="MP2">
            <text:span text:style-name="MT1">
              <presentation:date-time/>
            </text:span>
          </text:p>
        </draw:text-box>
      </draw:frame>
      <draw:frame draw:style-name="Mgr2" draw:text-style-name="MP1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2" draw:layer="backgroundobjects" svg:width="9.113cm" svg:height="1.484cm" svg:x="11.886cm" svg:y="28.215cm" presentation:class="page-number">
        <draw:text-box>
          <text:p text:style-name="MP2">
            <text:span text:style-name="MT1">
              <text:page-number>&lt;numero&gt;</text:page-number>
            </text:span>
          </text:p>
        </draw:text-box>
      </draw:frame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</style:handout-master>
    <style:master-page style:name="Predefinito" style:page-layout-name="PM1" draw:style-name="Mdp1">
      <office:forms form:automatic-focus="false" form:apply-design-mode="false"/>
      <draw:frame presentation:style-name="Predefinito-title" draw:layer="backgroundobjects" svg:width="25.199cm" svg:height="3.506cm" svg:x="1.4cm" svg:y="0.837cm" presentation:class="title" presentation:placeholder="true">
        <draw:text-box/>
      </draw:frame>
      <draw:frame presentation:style-name="Predefinito-outline1" draw:layer="backgroundobjects" svg:width="25.199cm" svg:height="13.859cm" svg:x="1.4cm" svg:y="4.914cm" presentation:class="outline" presentation:placeholder="true">
        <draw:text-box/>
      </draw:frame>
      <draw:frame presentation:style-name="Mpr1" draw:text-style-name="MP1" draw:layer="backgroundobjects" svg:width="6.523cm" svg:height="1.448cm" svg:x="1.4cm" svg:y="19.13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3" draw:layer="backgroundobjects" svg:width="8.875cm" svg:height="1.448cm" svg:x="9.576cm" svg:y="19.131cm" presentation:class="footer">
        <draw:text-box>
          <text:p text:style-name="MP3">
            <text:span text:style-name="MT1">
              <presentation:footer/>
            </text:span>
          </text:p>
        </draw:text-box>
      </draw:frame>
      <draw:frame presentation:style-name="Mpr1" draw:text-style-name="MP2" draw:layer="backgroundobjects" svg:width="6.523cm" svg:height="1.448cm" svg:x="20.076cm" svg:y="19.131cm" presentation:class="page-number">
        <draw:text-box>
          <text:p text:style-name="MP2">
            <text:span text:style-name="MT1">
              <text:page-number>&lt;numero&gt;</text:page-number>
            </text:span>
          </text:p>
        </draw:text-box>
      </draw:frame>
      <presentation:notes style:page-layout-name="PM0">
        <draw:page-thumbnail presentation:style-name="Predefinito-title" draw:layer="backgroundobjects" svg:width="14.848cm" svg:height="11.136cm" svg:x="3.075cm" svg:y="2.257cm" presentation:class="page"/>
        <draw:frame presentation:style-name="Predefinito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1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2" draw:layer="backgroundobjects" svg:width="9.113cm" svg:height="1.484cm" svg:x="11.886cm" svg:y="0cm" presentation:class="date-time">
          <draw:text-box>
            <text:p text:style-name="MP2">
              <text:span text:style-name="MT1">
                <presentation:date-time/>
              </text:span>
            </text:p>
          </draw:text-box>
        </draw:frame>
        <draw:frame presentation:style-name="Mpr3" draw:text-style-name="MP1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2" draw:layer="backgroundobjects" svg:width="9.113cm" svg:height="1.484cm" svg:x="11.886cm" svg:y="28.215cm" presentation:class="page-number">
          <draw:text-box>
            <text:p text:style-name="MP2">
              <text:span text:style-name="MT1">
                <text:page-number>&lt;numero&gt;</text:page-number>
              </text:span>
            </text:p>
          </draw:text-box>
        </draw:frame>
      </presentation:notes>
    </style:master-page>
    <style:master-page style:name="lyt-darkblue" style:page-layout-name="PM1" draw:style-name="Mdp2">
      <office:forms form:automatic-focus="false" form:apply-design-mode="false"/>
      <draw:frame presentation:style-name="lyt-darkblue-title" draw:layer="backgroundobjects" svg:width="23.911cm" svg:height="3.506cm" svg:x="2.058cm" svg:y="0.784cm" presentation:class="title" presentation:placeholder="true">
        <draw:text-box draw:corner-radius="0.016cm"/>
      </draw:frame>
      <draw:frame presentation:style-name="lyt-darkblue-outline1" draw:layer="backgroundobjects" svg:width="24.368cm" svg:height="13.714cm" svg:x="2.058cm" svg:y="5.453cm" presentation:class="outline" presentation:placeholder="true">
        <draw:text-box/>
      </draw:frame>
      <draw:rect draw:style-name="Mgr3" draw:text-style-name="MP4" draw:layer="backgroundobjects" svg:width="25.986cm" svg:height="0.268cm" svg:x="2.014cm" svg:y="19.658cm">
        <text:p/>
      </draw:rect>
      <draw:rect draw:style-name="Mgr3" draw:text-style-name="MP4" draw:layer="backgroundobjects" svg:width="22.478cm" svg:height="0.268cm" svg:x="5.522cm" svg:y="20.248cm">
        <text:p/>
      </draw:rect>
      <presentation:notes style:page-layout-name="PM0">
        <draw:page-thumbnail presentation:style-name="lyt-darkblue-title" draw:layer="backgroundobjects" svg:width="13.705cm" svg:height="10.279cm" svg:x="3.647cm" svg:y="2.853cm" presentation:class="page"/>
        <draw:frame presentation:style-name="lyt-darkblue-notes" draw:layer="backgroundobjects" svg:width="14.517cm" svg:height="11.409cm" svg:x="3.249cm" svg:y="14.13cm" presentation:class="notes" presentation:placeholder="true">
          <draw:text-box/>
        </draw:frame>
      </presentation:notes>
    </style:master-page>
    <style:master-page style:name="lyt-cool" style:page-layout-name="PM1" draw:style-name="Mdp3">
      <office:forms form:automatic-focus="false" form:apply-design-mode="false"/>
      <draw:rect presentation:style-name="Mpr4" draw:text-style-name="MP4" draw:layer="backgroundobjects" svg:width="26.874cm" svg:height="15.739cm" svg:x="1.126cm" svg:y="5.261cm">
        <text:p/>
      </draw:rect>
      <draw:frame presentation:style-name="lyt-cool-title" draw:layer="backgroundobjects" svg:width="23.911cm" svg:height="3.506cm" svg:x="2.058cm" svg:y="1.543cm" presentation:class="title" presentation:placeholder="true">
        <draw:text-box/>
      </draw:frame>
      <draw:frame presentation:style-name="lyt-cool-outline1" draw:layer="backgroundobjects" svg:width="23.911cm" svg:height="13.229cm" svg:x="2.058cm" svg:y="5.838cm" presentation:class="outline" presentation:placeholder="true">
        <draw:text-box draw:corner-radius="0.024cm"/>
      </draw:frame>
      <draw:rect presentation:style-name="Mpr5" draw:text-style-name="MP4" draw:layer="backgroundobjects" svg:width="0.504cm" svg:height="2.551cm" svg:x="0cm" svg:y="0cm">
        <text:p/>
      </draw:rect>
      <draw:rect presentation:style-name="Mpr5" draw:text-style-name="MP4" draw:layer="backgroundobjects" svg:width="0.504cm" svg:height="2.551cm" svg:x="0cm" svg:y="6.615cm">
        <text:p/>
      </draw:rect>
      <draw:rect presentation:style-name="Mpr5" draw:text-style-name="MP4" draw:layer="backgroundobjects" svg:width="0.504cm" svg:height="2.551cm" svg:x="0cm" svg:y="3.246cm">
        <text:p/>
      </draw:rect>
      <presentation:notes style:page-layout-name="PM0">
        <draw:page-thumbnail presentation:style-name="lyt-cool-title" draw:layer="backgroundobjects" svg:width="13.705cm" svg:height="10.279cm" svg:x="3.647cm" svg:y="2.853cm" presentation:class="page"/>
        <draw:frame presentation:style-name="lyt-cool-notes" draw:layer="backgroundobjects" svg:width="14.517cm" svg:height="11.409cm" svg:x="3.249cm" svg:y="14.13cm" presentation:class="notes" presentation:placeholder="true">
          <draw:text-box/>
        </draw:frame>
      </presentation:notes>
    </style:master-page>
    <style:master-page style:name="Predefinito1" style:page-layout-name="PM1" draw:style-name="Mdp2">
      <office:forms form:automatic-focus="false" form:apply-design-mode="false"/>
      <draw:frame presentation:style-name="Predefinito1-title" draw:layer="backgroundobjects" svg:width="23.911cm" svg:height="3.506cm" svg:x="2.058cm" svg:y="0.784cm" presentation:class="title" presentation:placeholder="true">
        <draw:text-box draw:corner-radius="0.016cm"/>
      </draw:frame>
      <draw:frame presentation:style-name="Predefinito1-outline1" draw:layer="backgroundobjects" svg:width="24.368cm" svg:height="13.714cm" svg:x="2.058cm" svg:y="5.453cm" presentation:class="outline" presentation:placeholder="true">
        <draw:text-box/>
      </draw:frame>
      <draw:rect draw:style-name="Mgr3" draw:text-style-name="MP4" draw:layer="backgroundobjects" svg:width="25.986cm" svg:height="0.268cm" svg:x="2.014cm" svg:y="19.658cm">
        <text:p/>
      </draw:rect>
      <draw:rect draw:style-name="Mgr3" draw:text-style-name="MP4" draw:layer="backgroundobjects" svg:width="22.478cm" svg:height="0.268cm" svg:x="5.522cm" svg:y="20.248cm">
        <text:p/>
      </draw:rect>
      <presentation:notes style:page-layout-name="PM0">
        <draw:page-thumbnail presentation:style-name="Predefinito1-title" draw:layer="backgroundobjects" svg:width="13.705cm" svg:height="10.279cm" svg:x="3.647cm" svg:y="2.853cm" presentation:class="page"/>
        <draw:frame presentation:style-name="Predefinito1-notes" draw:layer="backgroundobjects" svg:width="14.517cm" svg:height="11.409cm" svg:x="3.249cm" svg:y="14.13cm" presentation:class="notes" presentation:placeholder="true">
          <draw:text-box/>
        </draw:frame>
      </presentation:notes>
    </style:master-page>
  </office:master-styles>
</office:document-styles>
</file>