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323" r:id="rId3"/>
    <p:sldId id="322" r:id="rId4"/>
    <p:sldId id="324" r:id="rId5"/>
    <p:sldId id="326" r:id="rId6"/>
    <p:sldId id="327" r:id="rId7"/>
    <p:sldId id="328" r:id="rId8"/>
    <p:sldId id="329" r:id="rId9"/>
    <p:sldId id="330" r:id="rId10"/>
    <p:sldId id="331" r:id="rId11"/>
    <p:sldId id="332" r:id="rId12"/>
    <p:sldId id="333" r:id="rId13"/>
    <p:sldId id="334" r:id="rId14"/>
    <p:sldId id="335" r:id="rId15"/>
    <p:sldId id="336" r:id="rId16"/>
    <p:sldId id="337" r:id="rId17"/>
  </p:sldIdLst>
  <p:sldSz cx="9144000" cy="5143500" type="screen16x9"/>
  <p:notesSz cx="6858000" cy="9144000"/>
  <p:embeddedFontLst>
    <p:embeddedFont>
      <p:font typeface="Fira Sans" panose="020B05030500000200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AD3BC1-BECB-4F73-ADEA-8D79E4B11D9C}" v="39" dt="2023-03-17T20:29:48.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88"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ggiero Giuseppe" userId="58ed9501-b854-4b45-8c14-abe621ffd171" providerId="ADAL" clId="{982FBB33-B3ED-40E6-9C8A-63EA1B78BC6A}"/>
    <pc:docChg chg="undo custSel addSld delSld modSld sldOrd">
      <pc:chgData name="Ruggiero Giuseppe" userId="58ed9501-b854-4b45-8c14-abe621ffd171" providerId="ADAL" clId="{982FBB33-B3ED-40E6-9C8A-63EA1B78BC6A}" dt="2023-03-13T22:38:29.215" v="425"/>
      <pc:docMkLst>
        <pc:docMk/>
      </pc:docMkLst>
      <pc:sldChg chg="addSp delSp modSp mod">
        <pc:chgData name="Ruggiero Giuseppe" userId="58ed9501-b854-4b45-8c14-abe621ffd171" providerId="ADAL" clId="{982FBB33-B3ED-40E6-9C8A-63EA1B78BC6A}" dt="2023-03-13T22:38:29.215" v="425"/>
        <pc:sldMkLst>
          <pc:docMk/>
          <pc:sldMk cId="0" sldId="256"/>
        </pc:sldMkLst>
        <pc:spChg chg="add del">
          <ac:chgData name="Ruggiero Giuseppe" userId="58ed9501-b854-4b45-8c14-abe621ffd171" providerId="ADAL" clId="{982FBB33-B3ED-40E6-9C8A-63EA1B78BC6A}" dt="2023-03-13T21:55:19.256" v="1" actId="21"/>
          <ac:spMkLst>
            <pc:docMk/>
            <pc:sldMk cId="0" sldId="256"/>
            <ac:spMk id="2" creationId="{3C00F7E3-5C2C-492E-9B58-681E3CD0798B}"/>
          </ac:spMkLst>
        </pc:spChg>
        <pc:spChg chg="add mod">
          <ac:chgData name="Ruggiero Giuseppe" userId="58ed9501-b854-4b45-8c14-abe621ffd171" providerId="ADAL" clId="{982FBB33-B3ED-40E6-9C8A-63EA1B78BC6A}" dt="2023-03-13T22:36:48.762" v="421" actId="20577"/>
          <ac:spMkLst>
            <pc:docMk/>
            <pc:sldMk cId="0" sldId="256"/>
            <ac:spMk id="3" creationId="{336ECD32-A382-4F47-98C5-89F71D15E2B5}"/>
          </ac:spMkLst>
        </pc:spChg>
        <pc:spChg chg="add del">
          <ac:chgData name="Ruggiero Giuseppe" userId="58ed9501-b854-4b45-8c14-abe621ffd171" providerId="ADAL" clId="{982FBB33-B3ED-40E6-9C8A-63EA1B78BC6A}" dt="2023-03-13T22:03:13.342" v="59" actId="478"/>
          <ac:spMkLst>
            <pc:docMk/>
            <pc:sldMk cId="0" sldId="256"/>
            <ac:spMk id="4" creationId="{E8E94E7F-AF2E-4837-B766-78A7294616E9}"/>
          </ac:spMkLst>
        </pc:spChg>
        <pc:spChg chg="add del">
          <ac:chgData name="Ruggiero Giuseppe" userId="58ed9501-b854-4b45-8c14-abe621ffd171" providerId="ADAL" clId="{982FBB33-B3ED-40E6-9C8A-63EA1B78BC6A}" dt="2023-03-13T22:03:25.693" v="65" actId="478"/>
          <ac:spMkLst>
            <pc:docMk/>
            <pc:sldMk cId="0" sldId="256"/>
            <ac:spMk id="5" creationId="{3A4E1E99-8469-4EEA-A484-B9F0B1D06141}"/>
          </ac:spMkLst>
        </pc:spChg>
        <pc:spChg chg="add del mod">
          <ac:chgData name="Ruggiero Giuseppe" userId="58ed9501-b854-4b45-8c14-abe621ffd171" providerId="ADAL" clId="{982FBB33-B3ED-40E6-9C8A-63EA1B78BC6A}" dt="2023-03-13T21:57:25.621" v="28"/>
          <ac:spMkLst>
            <pc:docMk/>
            <pc:sldMk cId="0" sldId="256"/>
            <ac:spMk id="18" creationId="{B0921026-E812-4BD2-AF4F-767C436CE486}"/>
          </ac:spMkLst>
        </pc:spChg>
        <pc:spChg chg="add del mod">
          <ac:chgData name="Ruggiero Giuseppe" userId="58ed9501-b854-4b45-8c14-abe621ffd171" providerId="ADAL" clId="{982FBB33-B3ED-40E6-9C8A-63EA1B78BC6A}" dt="2023-03-13T21:57:25.621" v="28"/>
          <ac:spMkLst>
            <pc:docMk/>
            <pc:sldMk cId="0" sldId="256"/>
            <ac:spMk id="19" creationId="{911274D0-DA9F-4B5E-BE8D-1E8E0CF15658}"/>
          </ac:spMkLst>
        </pc:spChg>
        <pc:spChg chg="add mod">
          <ac:chgData name="Ruggiero Giuseppe" userId="58ed9501-b854-4b45-8c14-abe621ffd171" providerId="ADAL" clId="{982FBB33-B3ED-40E6-9C8A-63EA1B78BC6A}" dt="2023-03-13T22:09:14.004" v="98" actId="1076"/>
          <ac:spMkLst>
            <pc:docMk/>
            <pc:sldMk cId="0" sldId="256"/>
            <ac:spMk id="20" creationId="{F78BE1D3-E752-454E-81FB-99F32064F480}"/>
          </ac:spMkLst>
        </pc:spChg>
        <pc:spChg chg="mod">
          <ac:chgData name="Ruggiero Giuseppe" userId="58ed9501-b854-4b45-8c14-abe621ffd171" providerId="ADAL" clId="{982FBB33-B3ED-40E6-9C8A-63EA1B78BC6A}" dt="2023-03-13T21:58:54.707" v="43" actId="1076"/>
          <ac:spMkLst>
            <pc:docMk/>
            <pc:sldMk cId="0" sldId="256"/>
            <ac:spMk id="68" creationId="{00000000-0000-0000-0000-000000000000}"/>
          </ac:spMkLst>
        </pc:spChg>
        <pc:spChg chg="mod">
          <ac:chgData name="Ruggiero Giuseppe" userId="58ed9501-b854-4b45-8c14-abe621ffd171" providerId="ADAL" clId="{982FBB33-B3ED-40E6-9C8A-63EA1B78BC6A}" dt="2023-03-13T21:58:52.334" v="42" actId="1076"/>
          <ac:spMkLst>
            <pc:docMk/>
            <pc:sldMk cId="0" sldId="256"/>
            <ac:spMk id="69" creationId="{00000000-0000-0000-0000-000000000000}"/>
          </ac:spMkLst>
        </pc:spChg>
        <pc:picChg chg="add del mod">
          <ac:chgData name="Ruggiero Giuseppe" userId="58ed9501-b854-4b45-8c14-abe621ffd171" providerId="ADAL" clId="{982FBB33-B3ED-40E6-9C8A-63EA1B78BC6A}" dt="2023-03-13T22:03:23.687" v="64" actId="478"/>
          <ac:picMkLst>
            <pc:docMk/>
            <pc:sldMk cId="0" sldId="256"/>
            <ac:picMk id="6" creationId="{C1A3E737-FA8C-4A05-A5B7-449E85AD2EB0}"/>
          </ac:picMkLst>
        </pc:picChg>
        <pc:picChg chg="add del mod modCrop">
          <ac:chgData name="Ruggiero Giuseppe" userId="58ed9501-b854-4b45-8c14-abe621ffd171" providerId="ADAL" clId="{982FBB33-B3ED-40E6-9C8A-63EA1B78BC6A}" dt="2023-03-13T22:08:02.738" v="93" actId="478"/>
          <ac:picMkLst>
            <pc:docMk/>
            <pc:sldMk cId="0" sldId="256"/>
            <ac:picMk id="8" creationId="{67205514-020D-4F68-96D9-1A6D4F26A61A}"/>
          </ac:picMkLst>
        </pc:picChg>
        <pc:picChg chg="add mod modCrop">
          <ac:chgData name="Ruggiero Giuseppe" userId="58ed9501-b854-4b45-8c14-abe621ffd171" providerId="ADAL" clId="{982FBB33-B3ED-40E6-9C8A-63EA1B78BC6A}" dt="2023-03-13T22:38:15.108" v="422"/>
          <ac:picMkLst>
            <pc:docMk/>
            <pc:sldMk cId="0" sldId="256"/>
            <ac:picMk id="10" creationId="{0DD9A257-1F91-44D0-A798-8B76E3E1D9B0}"/>
          </ac:picMkLst>
        </pc:picChg>
        <pc:picChg chg="add mod modCrop">
          <ac:chgData name="Ruggiero Giuseppe" userId="58ed9501-b854-4b45-8c14-abe621ffd171" providerId="ADAL" clId="{982FBB33-B3ED-40E6-9C8A-63EA1B78BC6A}" dt="2023-03-13T22:38:29.215" v="425"/>
          <ac:picMkLst>
            <pc:docMk/>
            <pc:sldMk cId="0" sldId="256"/>
            <ac:picMk id="12" creationId="{FC782E92-092E-49F8-BE19-3C22F6DDB6C7}"/>
          </ac:picMkLst>
        </pc:picChg>
      </pc:sldChg>
      <pc:sldChg chg="ord modNotes">
        <pc:chgData name="Ruggiero Giuseppe" userId="58ed9501-b854-4b45-8c14-abe621ffd171" providerId="ADAL" clId="{982FBB33-B3ED-40E6-9C8A-63EA1B78BC6A}" dt="2023-03-13T22:36:27.890" v="415"/>
        <pc:sldMkLst>
          <pc:docMk/>
          <pc:sldMk cId="0" sldId="257"/>
        </pc:sldMkLst>
      </pc:sldChg>
      <pc:sldChg chg="modNotes">
        <pc:chgData name="Ruggiero Giuseppe" userId="58ed9501-b854-4b45-8c14-abe621ffd171" providerId="ADAL" clId="{982FBB33-B3ED-40E6-9C8A-63EA1B78BC6A}" dt="2023-03-13T22:22:12.517" v="220"/>
        <pc:sldMkLst>
          <pc:docMk/>
          <pc:sldMk cId="0" sldId="258"/>
        </pc:sldMkLst>
      </pc:sldChg>
      <pc:sldChg chg="modNotes">
        <pc:chgData name="Ruggiero Giuseppe" userId="58ed9501-b854-4b45-8c14-abe621ffd171" providerId="ADAL" clId="{982FBB33-B3ED-40E6-9C8A-63EA1B78BC6A}" dt="2023-03-13T22:22:12.517" v="220"/>
        <pc:sldMkLst>
          <pc:docMk/>
          <pc:sldMk cId="0" sldId="259"/>
        </pc:sldMkLst>
      </pc:sldChg>
      <pc:sldChg chg="modNotes">
        <pc:chgData name="Ruggiero Giuseppe" userId="58ed9501-b854-4b45-8c14-abe621ffd171" providerId="ADAL" clId="{982FBB33-B3ED-40E6-9C8A-63EA1B78BC6A}" dt="2023-03-13T22:22:12.517" v="220"/>
        <pc:sldMkLst>
          <pc:docMk/>
          <pc:sldMk cId="0" sldId="260"/>
        </pc:sldMkLst>
      </pc:sldChg>
      <pc:sldChg chg="modNotes">
        <pc:chgData name="Ruggiero Giuseppe" userId="58ed9501-b854-4b45-8c14-abe621ffd171" providerId="ADAL" clId="{982FBB33-B3ED-40E6-9C8A-63EA1B78BC6A}" dt="2023-03-13T22:22:12.517" v="220"/>
        <pc:sldMkLst>
          <pc:docMk/>
          <pc:sldMk cId="0" sldId="261"/>
        </pc:sldMkLst>
      </pc:sldChg>
      <pc:sldChg chg="modNotes">
        <pc:chgData name="Ruggiero Giuseppe" userId="58ed9501-b854-4b45-8c14-abe621ffd171" providerId="ADAL" clId="{982FBB33-B3ED-40E6-9C8A-63EA1B78BC6A}" dt="2023-03-13T22:22:12.517" v="220"/>
        <pc:sldMkLst>
          <pc:docMk/>
          <pc:sldMk cId="0" sldId="262"/>
        </pc:sldMkLst>
      </pc:sldChg>
      <pc:sldChg chg="modNotes">
        <pc:chgData name="Ruggiero Giuseppe" userId="58ed9501-b854-4b45-8c14-abe621ffd171" providerId="ADAL" clId="{982FBB33-B3ED-40E6-9C8A-63EA1B78BC6A}" dt="2023-03-13T22:22:12.517" v="220"/>
        <pc:sldMkLst>
          <pc:docMk/>
          <pc:sldMk cId="0" sldId="263"/>
        </pc:sldMkLst>
      </pc:sldChg>
      <pc:sldChg chg="modNotes">
        <pc:chgData name="Ruggiero Giuseppe" userId="58ed9501-b854-4b45-8c14-abe621ffd171" providerId="ADAL" clId="{982FBB33-B3ED-40E6-9C8A-63EA1B78BC6A}" dt="2023-03-13T22:22:12.517" v="220"/>
        <pc:sldMkLst>
          <pc:docMk/>
          <pc:sldMk cId="0" sldId="264"/>
        </pc:sldMkLst>
      </pc:sldChg>
      <pc:sldChg chg="modNotes">
        <pc:chgData name="Ruggiero Giuseppe" userId="58ed9501-b854-4b45-8c14-abe621ffd171" providerId="ADAL" clId="{982FBB33-B3ED-40E6-9C8A-63EA1B78BC6A}" dt="2023-03-13T22:22:12.517" v="220"/>
        <pc:sldMkLst>
          <pc:docMk/>
          <pc:sldMk cId="0" sldId="265"/>
        </pc:sldMkLst>
      </pc:sldChg>
      <pc:sldChg chg="modNotes">
        <pc:chgData name="Ruggiero Giuseppe" userId="58ed9501-b854-4b45-8c14-abe621ffd171" providerId="ADAL" clId="{982FBB33-B3ED-40E6-9C8A-63EA1B78BC6A}" dt="2023-03-13T22:22:12.517" v="220"/>
        <pc:sldMkLst>
          <pc:docMk/>
          <pc:sldMk cId="0" sldId="266"/>
        </pc:sldMkLst>
      </pc:sldChg>
      <pc:sldChg chg="modNotes">
        <pc:chgData name="Ruggiero Giuseppe" userId="58ed9501-b854-4b45-8c14-abe621ffd171" providerId="ADAL" clId="{982FBB33-B3ED-40E6-9C8A-63EA1B78BC6A}" dt="2023-03-13T22:22:12.517" v="220"/>
        <pc:sldMkLst>
          <pc:docMk/>
          <pc:sldMk cId="0" sldId="267"/>
        </pc:sldMkLst>
      </pc:sldChg>
      <pc:sldChg chg="modNotes">
        <pc:chgData name="Ruggiero Giuseppe" userId="58ed9501-b854-4b45-8c14-abe621ffd171" providerId="ADAL" clId="{982FBB33-B3ED-40E6-9C8A-63EA1B78BC6A}" dt="2023-03-13T22:22:12.517" v="220"/>
        <pc:sldMkLst>
          <pc:docMk/>
          <pc:sldMk cId="0" sldId="268"/>
        </pc:sldMkLst>
      </pc:sldChg>
      <pc:sldChg chg="modNotes">
        <pc:chgData name="Ruggiero Giuseppe" userId="58ed9501-b854-4b45-8c14-abe621ffd171" providerId="ADAL" clId="{982FBB33-B3ED-40E6-9C8A-63EA1B78BC6A}" dt="2023-03-13T22:22:12.517" v="220"/>
        <pc:sldMkLst>
          <pc:docMk/>
          <pc:sldMk cId="0" sldId="269"/>
        </pc:sldMkLst>
      </pc:sldChg>
      <pc:sldChg chg="modNotes">
        <pc:chgData name="Ruggiero Giuseppe" userId="58ed9501-b854-4b45-8c14-abe621ffd171" providerId="ADAL" clId="{982FBB33-B3ED-40E6-9C8A-63EA1B78BC6A}" dt="2023-03-13T22:22:12.517" v="220"/>
        <pc:sldMkLst>
          <pc:docMk/>
          <pc:sldMk cId="0" sldId="270"/>
        </pc:sldMkLst>
      </pc:sldChg>
      <pc:sldChg chg="modNotes">
        <pc:chgData name="Ruggiero Giuseppe" userId="58ed9501-b854-4b45-8c14-abe621ffd171" providerId="ADAL" clId="{982FBB33-B3ED-40E6-9C8A-63EA1B78BC6A}" dt="2023-03-13T22:22:12.517" v="220"/>
        <pc:sldMkLst>
          <pc:docMk/>
          <pc:sldMk cId="0" sldId="271"/>
        </pc:sldMkLst>
      </pc:sldChg>
      <pc:sldChg chg="modNotes">
        <pc:chgData name="Ruggiero Giuseppe" userId="58ed9501-b854-4b45-8c14-abe621ffd171" providerId="ADAL" clId="{982FBB33-B3ED-40E6-9C8A-63EA1B78BC6A}" dt="2023-03-13T22:22:12.517" v="220"/>
        <pc:sldMkLst>
          <pc:docMk/>
          <pc:sldMk cId="0" sldId="272"/>
        </pc:sldMkLst>
      </pc:sldChg>
      <pc:sldChg chg="modNotes">
        <pc:chgData name="Ruggiero Giuseppe" userId="58ed9501-b854-4b45-8c14-abe621ffd171" providerId="ADAL" clId="{982FBB33-B3ED-40E6-9C8A-63EA1B78BC6A}" dt="2023-03-13T22:22:12.517" v="220"/>
        <pc:sldMkLst>
          <pc:docMk/>
          <pc:sldMk cId="0" sldId="273"/>
        </pc:sldMkLst>
      </pc:sldChg>
      <pc:sldChg chg="modNotes">
        <pc:chgData name="Ruggiero Giuseppe" userId="58ed9501-b854-4b45-8c14-abe621ffd171" providerId="ADAL" clId="{982FBB33-B3ED-40E6-9C8A-63EA1B78BC6A}" dt="2023-03-13T22:22:12.517" v="220"/>
        <pc:sldMkLst>
          <pc:docMk/>
          <pc:sldMk cId="0" sldId="274"/>
        </pc:sldMkLst>
      </pc:sldChg>
      <pc:sldChg chg="modNotes">
        <pc:chgData name="Ruggiero Giuseppe" userId="58ed9501-b854-4b45-8c14-abe621ffd171" providerId="ADAL" clId="{982FBB33-B3ED-40E6-9C8A-63EA1B78BC6A}" dt="2023-03-13T22:22:12.517" v="220"/>
        <pc:sldMkLst>
          <pc:docMk/>
          <pc:sldMk cId="0" sldId="275"/>
        </pc:sldMkLst>
      </pc:sldChg>
      <pc:sldChg chg="modNotes">
        <pc:chgData name="Ruggiero Giuseppe" userId="58ed9501-b854-4b45-8c14-abe621ffd171" providerId="ADAL" clId="{982FBB33-B3ED-40E6-9C8A-63EA1B78BC6A}" dt="2023-03-13T22:22:12.517" v="220"/>
        <pc:sldMkLst>
          <pc:docMk/>
          <pc:sldMk cId="0" sldId="276"/>
        </pc:sldMkLst>
      </pc:sldChg>
      <pc:sldChg chg="modNotes">
        <pc:chgData name="Ruggiero Giuseppe" userId="58ed9501-b854-4b45-8c14-abe621ffd171" providerId="ADAL" clId="{982FBB33-B3ED-40E6-9C8A-63EA1B78BC6A}" dt="2023-03-13T22:22:12.517" v="220"/>
        <pc:sldMkLst>
          <pc:docMk/>
          <pc:sldMk cId="0" sldId="277"/>
        </pc:sldMkLst>
      </pc:sldChg>
      <pc:sldChg chg="modNotes">
        <pc:chgData name="Ruggiero Giuseppe" userId="58ed9501-b854-4b45-8c14-abe621ffd171" providerId="ADAL" clId="{982FBB33-B3ED-40E6-9C8A-63EA1B78BC6A}" dt="2023-03-13T22:22:12.517" v="220"/>
        <pc:sldMkLst>
          <pc:docMk/>
          <pc:sldMk cId="0" sldId="278"/>
        </pc:sldMkLst>
      </pc:sldChg>
      <pc:sldChg chg="modNotes">
        <pc:chgData name="Ruggiero Giuseppe" userId="58ed9501-b854-4b45-8c14-abe621ffd171" providerId="ADAL" clId="{982FBB33-B3ED-40E6-9C8A-63EA1B78BC6A}" dt="2023-03-13T22:22:12.517" v="220"/>
        <pc:sldMkLst>
          <pc:docMk/>
          <pc:sldMk cId="0" sldId="279"/>
        </pc:sldMkLst>
      </pc:sldChg>
      <pc:sldChg chg="modNotes">
        <pc:chgData name="Ruggiero Giuseppe" userId="58ed9501-b854-4b45-8c14-abe621ffd171" providerId="ADAL" clId="{982FBB33-B3ED-40E6-9C8A-63EA1B78BC6A}" dt="2023-03-13T22:22:12.517" v="220"/>
        <pc:sldMkLst>
          <pc:docMk/>
          <pc:sldMk cId="0" sldId="280"/>
        </pc:sldMkLst>
      </pc:sldChg>
      <pc:sldChg chg="modNotes">
        <pc:chgData name="Ruggiero Giuseppe" userId="58ed9501-b854-4b45-8c14-abe621ffd171" providerId="ADAL" clId="{982FBB33-B3ED-40E6-9C8A-63EA1B78BC6A}" dt="2023-03-13T22:22:12.517" v="220"/>
        <pc:sldMkLst>
          <pc:docMk/>
          <pc:sldMk cId="0" sldId="281"/>
        </pc:sldMkLst>
      </pc:sldChg>
      <pc:sldChg chg="modNotes">
        <pc:chgData name="Ruggiero Giuseppe" userId="58ed9501-b854-4b45-8c14-abe621ffd171" providerId="ADAL" clId="{982FBB33-B3ED-40E6-9C8A-63EA1B78BC6A}" dt="2023-03-13T22:22:12.517" v="220"/>
        <pc:sldMkLst>
          <pc:docMk/>
          <pc:sldMk cId="0" sldId="282"/>
        </pc:sldMkLst>
      </pc:sldChg>
      <pc:sldChg chg="modNotes">
        <pc:chgData name="Ruggiero Giuseppe" userId="58ed9501-b854-4b45-8c14-abe621ffd171" providerId="ADAL" clId="{982FBB33-B3ED-40E6-9C8A-63EA1B78BC6A}" dt="2023-03-13T22:22:12.517" v="220"/>
        <pc:sldMkLst>
          <pc:docMk/>
          <pc:sldMk cId="0" sldId="283"/>
        </pc:sldMkLst>
      </pc:sldChg>
      <pc:sldChg chg="modNotes">
        <pc:chgData name="Ruggiero Giuseppe" userId="58ed9501-b854-4b45-8c14-abe621ffd171" providerId="ADAL" clId="{982FBB33-B3ED-40E6-9C8A-63EA1B78BC6A}" dt="2023-03-13T22:22:12.517" v="220"/>
        <pc:sldMkLst>
          <pc:docMk/>
          <pc:sldMk cId="0" sldId="284"/>
        </pc:sldMkLst>
      </pc:sldChg>
      <pc:sldChg chg="modNotes">
        <pc:chgData name="Ruggiero Giuseppe" userId="58ed9501-b854-4b45-8c14-abe621ffd171" providerId="ADAL" clId="{982FBB33-B3ED-40E6-9C8A-63EA1B78BC6A}" dt="2023-03-13T22:22:12.517" v="220"/>
        <pc:sldMkLst>
          <pc:docMk/>
          <pc:sldMk cId="0" sldId="285"/>
        </pc:sldMkLst>
      </pc:sldChg>
      <pc:sldChg chg="modNotes">
        <pc:chgData name="Ruggiero Giuseppe" userId="58ed9501-b854-4b45-8c14-abe621ffd171" providerId="ADAL" clId="{982FBB33-B3ED-40E6-9C8A-63EA1B78BC6A}" dt="2023-03-13T22:22:12.517" v="220"/>
        <pc:sldMkLst>
          <pc:docMk/>
          <pc:sldMk cId="0" sldId="286"/>
        </pc:sldMkLst>
      </pc:sldChg>
      <pc:sldChg chg="add">
        <pc:chgData name="Ruggiero Giuseppe" userId="58ed9501-b854-4b45-8c14-abe621ffd171" providerId="ADAL" clId="{982FBB33-B3ED-40E6-9C8A-63EA1B78BC6A}" dt="2023-03-13T21:55:44.898" v="4"/>
        <pc:sldMkLst>
          <pc:docMk/>
          <pc:sldMk cId="1146313287" sldId="289"/>
        </pc:sldMkLst>
      </pc:sldChg>
      <pc:sldChg chg="add del">
        <pc:chgData name="Ruggiero Giuseppe" userId="58ed9501-b854-4b45-8c14-abe621ffd171" providerId="ADAL" clId="{982FBB33-B3ED-40E6-9C8A-63EA1B78BC6A}" dt="2023-03-13T21:55:39.940" v="3"/>
        <pc:sldMkLst>
          <pc:docMk/>
          <pc:sldMk cId="3355544727" sldId="289"/>
        </pc:sldMkLst>
      </pc:sldChg>
      <pc:sldChg chg="add del">
        <pc:chgData name="Ruggiero Giuseppe" userId="58ed9501-b854-4b45-8c14-abe621ffd171" providerId="ADAL" clId="{982FBB33-B3ED-40E6-9C8A-63EA1B78BC6A}" dt="2023-03-13T21:55:39.940" v="3"/>
        <pc:sldMkLst>
          <pc:docMk/>
          <pc:sldMk cId="1225735776" sldId="290"/>
        </pc:sldMkLst>
      </pc:sldChg>
      <pc:sldChg chg="add modNotes">
        <pc:chgData name="Ruggiero Giuseppe" userId="58ed9501-b854-4b45-8c14-abe621ffd171" providerId="ADAL" clId="{982FBB33-B3ED-40E6-9C8A-63EA1B78BC6A}" dt="2023-03-13T22:22:12.517" v="220"/>
        <pc:sldMkLst>
          <pc:docMk/>
          <pc:sldMk cId="4163212259" sldId="290"/>
        </pc:sldMkLst>
      </pc:sldChg>
      <pc:sldChg chg="add modNotes">
        <pc:chgData name="Ruggiero Giuseppe" userId="58ed9501-b854-4b45-8c14-abe621ffd171" providerId="ADAL" clId="{982FBB33-B3ED-40E6-9C8A-63EA1B78BC6A}" dt="2023-03-13T22:22:12.517" v="220"/>
        <pc:sldMkLst>
          <pc:docMk/>
          <pc:sldMk cId="3249512180" sldId="291"/>
        </pc:sldMkLst>
      </pc:sldChg>
      <pc:sldChg chg="add del">
        <pc:chgData name="Ruggiero Giuseppe" userId="58ed9501-b854-4b45-8c14-abe621ffd171" providerId="ADAL" clId="{982FBB33-B3ED-40E6-9C8A-63EA1B78BC6A}" dt="2023-03-13T21:55:39.940" v="3"/>
        <pc:sldMkLst>
          <pc:docMk/>
          <pc:sldMk cId="3373798660" sldId="291"/>
        </pc:sldMkLst>
      </pc:sldChg>
      <pc:sldChg chg="add del">
        <pc:chgData name="Ruggiero Giuseppe" userId="58ed9501-b854-4b45-8c14-abe621ffd171" providerId="ADAL" clId="{982FBB33-B3ED-40E6-9C8A-63EA1B78BC6A}" dt="2023-03-13T21:55:39.940" v="3"/>
        <pc:sldMkLst>
          <pc:docMk/>
          <pc:sldMk cId="767763879" sldId="292"/>
        </pc:sldMkLst>
      </pc:sldChg>
      <pc:sldChg chg="add modNotes">
        <pc:chgData name="Ruggiero Giuseppe" userId="58ed9501-b854-4b45-8c14-abe621ffd171" providerId="ADAL" clId="{982FBB33-B3ED-40E6-9C8A-63EA1B78BC6A}" dt="2023-03-13T22:22:12.517" v="220"/>
        <pc:sldMkLst>
          <pc:docMk/>
          <pc:sldMk cId="4143157125" sldId="292"/>
        </pc:sldMkLst>
      </pc:sldChg>
      <pc:sldChg chg="add del">
        <pc:chgData name="Ruggiero Giuseppe" userId="58ed9501-b854-4b45-8c14-abe621ffd171" providerId="ADAL" clId="{982FBB33-B3ED-40E6-9C8A-63EA1B78BC6A}" dt="2023-03-13T21:55:39.940" v="3"/>
        <pc:sldMkLst>
          <pc:docMk/>
          <pc:sldMk cId="2614037345" sldId="293"/>
        </pc:sldMkLst>
      </pc:sldChg>
      <pc:sldChg chg="add modNotes">
        <pc:chgData name="Ruggiero Giuseppe" userId="58ed9501-b854-4b45-8c14-abe621ffd171" providerId="ADAL" clId="{982FBB33-B3ED-40E6-9C8A-63EA1B78BC6A}" dt="2023-03-13T22:22:12.517" v="220"/>
        <pc:sldMkLst>
          <pc:docMk/>
          <pc:sldMk cId="3293269950" sldId="293"/>
        </pc:sldMkLst>
      </pc:sldChg>
      <pc:sldChg chg="add modNotes">
        <pc:chgData name="Ruggiero Giuseppe" userId="58ed9501-b854-4b45-8c14-abe621ffd171" providerId="ADAL" clId="{982FBB33-B3ED-40E6-9C8A-63EA1B78BC6A}" dt="2023-03-13T22:22:12.517" v="220"/>
        <pc:sldMkLst>
          <pc:docMk/>
          <pc:sldMk cId="975529960" sldId="294"/>
        </pc:sldMkLst>
      </pc:sldChg>
      <pc:sldChg chg="add del">
        <pc:chgData name="Ruggiero Giuseppe" userId="58ed9501-b854-4b45-8c14-abe621ffd171" providerId="ADAL" clId="{982FBB33-B3ED-40E6-9C8A-63EA1B78BC6A}" dt="2023-03-13T21:55:39.940" v="3"/>
        <pc:sldMkLst>
          <pc:docMk/>
          <pc:sldMk cId="2725051245" sldId="294"/>
        </pc:sldMkLst>
      </pc:sldChg>
      <pc:sldChg chg="add del">
        <pc:chgData name="Ruggiero Giuseppe" userId="58ed9501-b854-4b45-8c14-abe621ffd171" providerId="ADAL" clId="{982FBB33-B3ED-40E6-9C8A-63EA1B78BC6A}" dt="2023-03-13T21:55:39.940" v="3"/>
        <pc:sldMkLst>
          <pc:docMk/>
          <pc:sldMk cId="1220524700" sldId="295"/>
        </pc:sldMkLst>
      </pc:sldChg>
      <pc:sldChg chg="add modNotes">
        <pc:chgData name="Ruggiero Giuseppe" userId="58ed9501-b854-4b45-8c14-abe621ffd171" providerId="ADAL" clId="{982FBB33-B3ED-40E6-9C8A-63EA1B78BC6A}" dt="2023-03-13T22:22:12.517" v="220"/>
        <pc:sldMkLst>
          <pc:docMk/>
          <pc:sldMk cId="2403590535" sldId="295"/>
        </pc:sldMkLst>
      </pc:sldChg>
      <pc:sldChg chg="add modNotes">
        <pc:chgData name="Ruggiero Giuseppe" userId="58ed9501-b854-4b45-8c14-abe621ffd171" providerId="ADAL" clId="{982FBB33-B3ED-40E6-9C8A-63EA1B78BC6A}" dt="2023-03-13T22:22:12.517" v="220"/>
        <pc:sldMkLst>
          <pc:docMk/>
          <pc:sldMk cId="1029735824" sldId="296"/>
        </pc:sldMkLst>
      </pc:sldChg>
      <pc:sldChg chg="add del">
        <pc:chgData name="Ruggiero Giuseppe" userId="58ed9501-b854-4b45-8c14-abe621ffd171" providerId="ADAL" clId="{982FBB33-B3ED-40E6-9C8A-63EA1B78BC6A}" dt="2023-03-13T21:55:39.940" v="3"/>
        <pc:sldMkLst>
          <pc:docMk/>
          <pc:sldMk cId="1513391853" sldId="296"/>
        </pc:sldMkLst>
      </pc:sldChg>
      <pc:sldChg chg="add del">
        <pc:chgData name="Ruggiero Giuseppe" userId="58ed9501-b854-4b45-8c14-abe621ffd171" providerId="ADAL" clId="{982FBB33-B3ED-40E6-9C8A-63EA1B78BC6A}" dt="2023-03-13T21:55:39.940" v="3"/>
        <pc:sldMkLst>
          <pc:docMk/>
          <pc:sldMk cId="181120837" sldId="297"/>
        </pc:sldMkLst>
      </pc:sldChg>
      <pc:sldChg chg="add modNotes">
        <pc:chgData name="Ruggiero Giuseppe" userId="58ed9501-b854-4b45-8c14-abe621ffd171" providerId="ADAL" clId="{982FBB33-B3ED-40E6-9C8A-63EA1B78BC6A}" dt="2023-03-13T22:22:12.517" v="220"/>
        <pc:sldMkLst>
          <pc:docMk/>
          <pc:sldMk cId="3442440341" sldId="297"/>
        </pc:sldMkLst>
      </pc:sldChg>
      <pc:sldChg chg="add modNotes">
        <pc:chgData name="Ruggiero Giuseppe" userId="58ed9501-b854-4b45-8c14-abe621ffd171" providerId="ADAL" clId="{982FBB33-B3ED-40E6-9C8A-63EA1B78BC6A}" dt="2023-03-13T22:22:12.517" v="220"/>
        <pc:sldMkLst>
          <pc:docMk/>
          <pc:sldMk cId="375372252" sldId="298"/>
        </pc:sldMkLst>
      </pc:sldChg>
      <pc:sldChg chg="add del">
        <pc:chgData name="Ruggiero Giuseppe" userId="58ed9501-b854-4b45-8c14-abe621ffd171" providerId="ADAL" clId="{982FBB33-B3ED-40E6-9C8A-63EA1B78BC6A}" dt="2023-03-13T21:55:39.940" v="3"/>
        <pc:sldMkLst>
          <pc:docMk/>
          <pc:sldMk cId="2530970986" sldId="298"/>
        </pc:sldMkLst>
      </pc:sldChg>
      <pc:sldChg chg="add del">
        <pc:chgData name="Ruggiero Giuseppe" userId="58ed9501-b854-4b45-8c14-abe621ffd171" providerId="ADAL" clId="{982FBB33-B3ED-40E6-9C8A-63EA1B78BC6A}" dt="2023-03-13T21:55:39.940" v="3"/>
        <pc:sldMkLst>
          <pc:docMk/>
          <pc:sldMk cId="451258362" sldId="299"/>
        </pc:sldMkLst>
      </pc:sldChg>
      <pc:sldChg chg="add modNotes">
        <pc:chgData name="Ruggiero Giuseppe" userId="58ed9501-b854-4b45-8c14-abe621ffd171" providerId="ADAL" clId="{982FBB33-B3ED-40E6-9C8A-63EA1B78BC6A}" dt="2023-03-13T22:22:12.517" v="220"/>
        <pc:sldMkLst>
          <pc:docMk/>
          <pc:sldMk cId="3245837090" sldId="299"/>
        </pc:sldMkLst>
      </pc:sldChg>
      <pc:sldChg chg="add del">
        <pc:chgData name="Ruggiero Giuseppe" userId="58ed9501-b854-4b45-8c14-abe621ffd171" providerId="ADAL" clId="{982FBB33-B3ED-40E6-9C8A-63EA1B78BC6A}" dt="2023-03-13T21:55:39.940" v="3"/>
        <pc:sldMkLst>
          <pc:docMk/>
          <pc:sldMk cId="71630639" sldId="300"/>
        </pc:sldMkLst>
      </pc:sldChg>
      <pc:sldChg chg="add modNotes">
        <pc:chgData name="Ruggiero Giuseppe" userId="58ed9501-b854-4b45-8c14-abe621ffd171" providerId="ADAL" clId="{982FBB33-B3ED-40E6-9C8A-63EA1B78BC6A}" dt="2023-03-13T22:22:12.517" v="220"/>
        <pc:sldMkLst>
          <pc:docMk/>
          <pc:sldMk cId="1800148716" sldId="300"/>
        </pc:sldMkLst>
      </pc:sldChg>
      <pc:sldChg chg="add del">
        <pc:chgData name="Ruggiero Giuseppe" userId="58ed9501-b854-4b45-8c14-abe621ffd171" providerId="ADAL" clId="{982FBB33-B3ED-40E6-9C8A-63EA1B78BC6A}" dt="2023-03-13T21:55:39.940" v="3"/>
        <pc:sldMkLst>
          <pc:docMk/>
          <pc:sldMk cId="1476207668" sldId="301"/>
        </pc:sldMkLst>
      </pc:sldChg>
      <pc:sldChg chg="add modNotes">
        <pc:chgData name="Ruggiero Giuseppe" userId="58ed9501-b854-4b45-8c14-abe621ffd171" providerId="ADAL" clId="{982FBB33-B3ED-40E6-9C8A-63EA1B78BC6A}" dt="2023-03-13T22:22:12.517" v="220"/>
        <pc:sldMkLst>
          <pc:docMk/>
          <pc:sldMk cId="3361750770" sldId="301"/>
        </pc:sldMkLst>
      </pc:sldChg>
      <pc:sldChg chg="add del">
        <pc:chgData name="Ruggiero Giuseppe" userId="58ed9501-b854-4b45-8c14-abe621ffd171" providerId="ADAL" clId="{982FBB33-B3ED-40E6-9C8A-63EA1B78BC6A}" dt="2023-03-13T21:55:39.940" v="3"/>
        <pc:sldMkLst>
          <pc:docMk/>
          <pc:sldMk cId="1874549260" sldId="302"/>
        </pc:sldMkLst>
      </pc:sldChg>
      <pc:sldChg chg="add modNotes">
        <pc:chgData name="Ruggiero Giuseppe" userId="58ed9501-b854-4b45-8c14-abe621ffd171" providerId="ADAL" clId="{982FBB33-B3ED-40E6-9C8A-63EA1B78BC6A}" dt="2023-03-13T22:22:12.517" v="220"/>
        <pc:sldMkLst>
          <pc:docMk/>
          <pc:sldMk cId="2124804480" sldId="302"/>
        </pc:sldMkLst>
      </pc:sldChg>
      <pc:sldChg chg="add del">
        <pc:chgData name="Ruggiero Giuseppe" userId="58ed9501-b854-4b45-8c14-abe621ffd171" providerId="ADAL" clId="{982FBB33-B3ED-40E6-9C8A-63EA1B78BC6A}" dt="2023-03-13T21:55:39.940" v="3"/>
        <pc:sldMkLst>
          <pc:docMk/>
          <pc:sldMk cId="3069026853" sldId="303"/>
        </pc:sldMkLst>
      </pc:sldChg>
      <pc:sldChg chg="add modNotes">
        <pc:chgData name="Ruggiero Giuseppe" userId="58ed9501-b854-4b45-8c14-abe621ffd171" providerId="ADAL" clId="{982FBB33-B3ED-40E6-9C8A-63EA1B78BC6A}" dt="2023-03-13T22:22:12.517" v="220"/>
        <pc:sldMkLst>
          <pc:docMk/>
          <pc:sldMk cId="3357250295" sldId="303"/>
        </pc:sldMkLst>
      </pc:sldChg>
      <pc:sldChg chg="add del">
        <pc:chgData name="Ruggiero Giuseppe" userId="58ed9501-b854-4b45-8c14-abe621ffd171" providerId="ADAL" clId="{982FBB33-B3ED-40E6-9C8A-63EA1B78BC6A}" dt="2023-03-13T21:55:39.940" v="3"/>
        <pc:sldMkLst>
          <pc:docMk/>
          <pc:sldMk cId="703721971" sldId="304"/>
        </pc:sldMkLst>
      </pc:sldChg>
      <pc:sldChg chg="add modNotes">
        <pc:chgData name="Ruggiero Giuseppe" userId="58ed9501-b854-4b45-8c14-abe621ffd171" providerId="ADAL" clId="{982FBB33-B3ED-40E6-9C8A-63EA1B78BC6A}" dt="2023-03-13T22:22:12.517" v="220"/>
        <pc:sldMkLst>
          <pc:docMk/>
          <pc:sldMk cId="3370351645" sldId="304"/>
        </pc:sldMkLst>
      </pc:sldChg>
      <pc:sldChg chg="add del">
        <pc:chgData name="Ruggiero Giuseppe" userId="58ed9501-b854-4b45-8c14-abe621ffd171" providerId="ADAL" clId="{982FBB33-B3ED-40E6-9C8A-63EA1B78BC6A}" dt="2023-03-13T21:55:39.940" v="3"/>
        <pc:sldMkLst>
          <pc:docMk/>
          <pc:sldMk cId="2651291488" sldId="305"/>
        </pc:sldMkLst>
      </pc:sldChg>
      <pc:sldChg chg="add modNotes">
        <pc:chgData name="Ruggiero Giuseppe" userId="58ed9501-b854-4b45-8c14-abe621ffd171" providerId="ADAL" clId="{982FBB33-B3ED-40E6-9C8A-63EA1B78BC6A}" dt="2023-03-13T22:22:12.517" v="220"/>
        <pc:sldMkLst>
          <pc:docMk/>
          <pc:sldMk cId="4035241289" sldId="305"/>
        </pc:sldMkLst>
      </pc:sldChg>
      <pc:sldChg chg="add modNotes">
        <pc:chgData name="Ruggiero Giuseppe" userId="58ed9501-b854-4b45-8c14-abe621ffd171" providerId="ADAL" clId="{982FBB33-B3ED-40E6-9C8A-63EA1B78BC6A}" dt="2023-03-13T22:22:12.517" v="220"/>
        <pc:sldMkLst>
          <pc:docMk/>
          <pc:sldMk cId="23770465" sldId="306"/>
        </pc:sldMkLst>
      </pc:sldChg>
      <pc:sldChg chg="add del">
        <pc:chgData name="Ruggiero Giuseppe" userId="58ed9501-b854-4b45-8c14-abe621ffd171" providerId="ADAL" clId="{982FBB33-B3ED-40E6-9C8A-63EA1B78BC6A}" dt="2023-03-13T21:55:39.940" v="3"/>
        <pc:sldMkLst>
          <pc:docMk/>
          <pc:sldMk cId="592404696" sldId="306"/>
        </pc:sldMkLst>
      </pc:sldChg>
      <pc:sldChg chg="add modNotes">
        <pc:chgData name="Ruggiero Giuseppe" userId="58ed9501-b854-4b45-8c14-abe621ffd171" providerId="ADAL" clId="{982FBB33-B3ED-40E6-9C8A-63EA1B78BC6A}" dt="2023-03-13T22:22:12.517" v="220"/>
        <pc:sldMkLst>
          <pc:docMk/>
          <pc:sldMk cId="1951617826" sldId="307"/>
        </pc:sldMkLst>
      </pc:sldChg>
      <pc:sldChg chg="add del">
        <pc:chgData name="Ruggiero Giuseppe" userId="58ed9501-b854-4b45-8c14-abe621ffd171" providerId="ADAL" clId="{982FBB33-B3ED-40E6-9C8A-63EA1B78BC6A}" dt="2023-03-13T21:55:39.940" v="3"/>
        <pc:sldMkLst>
          <pc:docMk/>
          <pc:sldMk cId="2358370404" sldId="307"/>
        </pc:sldMkLst>
      </pc:sldChg>
      <pc:sldChg chg="add modNotes">
        <pc:chgData name="Ruggiero Giuseppe" userId="58ed9501-b854-4b45-8c14-abe621ffd171" providerId="ADAL" clId="{982FBB33-B3ED-40E6-9C8A-63EA1B78BC6A}" dt="2023-03-13T22:22:12.517" v="220"/>
        <pc:sldMkLst>
          <pc:docMk/>
          <pc:sldMk cId="399000088" sldId="308"/>
        </pc:sldMkLst>
      </pc:sldChg>
      <pc:sldChg chg="add del">
        <pc:chgData name="Ruggiero Giuseppe" userId="58ed9501-b854-4b45-8c14-abe621ffd171" providerId="ADAL" clId="{982FBB33-B3ED-40E6-9C8A-63EA1B78BC6A}" dt="2023-03-13T21:55:39.940" v="3"/>
        <pc:sldMkLst>
          <pc:docMk/>
          <pc:sldMk cId="628747143" sldId="308"/>
        </pc:sldMkLst>
      </pc:sldChg>
      <pc:sldChg chg="add modNotes">
        <pc:chgData name="Ruggiero Giuseppe" userId="58ed9501-b854-4b45-8c14-abe621ffd171" providerId="ADAL" clId="{982FBB33-B3ED-40E6-9C8A-63EA1B78BC6A}" dt="2023-03-13T22:22:12.517" v="220"/>
        <pc:sldMkLst>
          <pc:docMk/>
          <pc:sldMk cId="1874082337" sldId="309"/>
        </pc:sldMkLst>
      </pc:sldChg>
      <pc:sldChg chg="add del">
        <pc:chgData name="Ruggiero Giuseppe" userId="58ed9501-b854-4b45-8c14-abe621ffd171" providerId="ADAL" clId="{982FBB33-B3ED-40E6-9C8A-63EA1B78BC6A}" dt="2023-03-13T21:55:39.940" v="3"/>
        <pc:sldMkLst>
          <pc:docMk/>
          <pc:sldMk cId="3646873274" sldId="309"/>
        </pc:sldMkLst>
      </pc:sldChg>
      <pc:sldChg chg="add del">
        <pc:chgData name="Ruggiero Giuseppe" userId="58ed9501-b854-4b45-8c14-abe621ffd171" providerId="ADAL" clId="{982FBB33-B3ED-40E6-9C8A-63EA1B78BC6A}" dt="2023-03-13T21:55:39.940" v="3"/>
        <pc:sldMkLst>
          <pc:docMk/>
          <pc:sldMk cId="2681819362" sldId="310"/>
        </pc:sldMkLst>
      </pc:sldChg>
      <pc:sldChg chg="add modNotes">
        <pc:chgData name="Ruggiero Giuseppe" userId="58ed9501-b854-4b45-8c14-abe621ffd171" providerId="ADAL" clId="{982FBB33-B3ED-40E6-9C8A-63EA1B78BC6A}" dt="2023-03-13T22:22:12.517" v="220"/>
        <pc:sldMkLst>
          <pc:docMk/>
          <pc:sldMk cId="2754663783" sldId="310"/>
        </pc:sldMkLst>
      </pc:sldChg>
      <pc:sldChg chg="add modNotes">
        <pc:chgData name="Ruggiero Giuseppe" userId="58ed9501-b854-4b45-8c14-abe621ffd171" providerId="ADAL" clId="{982FBB33-B3ED-40E6-9C8A-63EA1B78BC6A}" dt="2023-03-13T22:22:12.517" v="220"/>
        <pc:sldMkLst>
          <pc:docMk/>
          <pc:sldMk cId="298527919" sldId="311"/>
        </pc:sldMkLst>
      </pc:sldChg>
      <pc:sldChg chg="add del">
        <pc:chgData name="Ruggiero Giuseppe" userId="58ed9501-b854-4b45-8c14-abe621ffd171" providerId="ADAL" clId="{982FBB33-B3ED-40E6-9C8A-63EA1B78BC6A}" dt="2023-03-13T21:55:39.940" v="3"/>
        <pc:sldMkLst>
          <pc:docMk/>
          <pc:sldMk cId="3943742428" sldId="311"/>
        </pc:sldMkLst>
      </pc:sldChg>
      <pc:sldChg chg="add del">
        <pc:chgData name="Ruggiero Giuseppe" userId="58ed9501-b854-4b45-8c14-abe621ffd171" providerId="ADAL" clId="{982FBB33-B3ED-40E6-9C8A-63EA1B78BC6A}" dt="2023-03-13T21:55:39.940" v="3"/>
        <pc:sldMkLst>
          <pc:docMk/>
          <pc:sldMk cId="74536881" sldId="312"/>
        </pc:sldMkLst>
      </pc:sldChg>
      <pc:sldChg chg="add modNotes">
        <pc:chgData name="Ruggiero Giuseppe" userId="58ed9501-b854-4b45-8c14-abe621ffd171" providerId="ADAL" clId="{982FBB33-B3ED-40E6-9C8A-63EA1B78BC6A}" dt="2023-03-13T22:22:12.517" v="220"/>
        <pc:sldMkLst>
          <pc:docMk/>
          <pc:sldMk cId="2138457911" sldId="312"/>
        </pc:sldMkLst>
      </pc:sldChg>
      <pc:sldChg chg="add modNotes">
        <pc:chgData name="Ruggiero Giuseppe" userId="58ed9501-b854-4b45-8c14-abe621ffd171" providerId="ADAL" clId="{982FBB33-B3ED-40E6-9C8A-63EA1B78BC6A}" dt="2023-03-13T22:22:12.517" v="220"/>
        <pc:sldMkLst>
          <pc:docMk/>
          <pc:sldMk cId="2226109319" sldId="313"/>
        </pc:sldMkLst>
      </pc:sldChg>
      <pc:sldChg chg="add del">
        <pc:chgData name="Ruggiero Giuseppe" userId="58ed9501-b854-4b45-8c14-abe621ffd171" providerId="ADAL" clId="{982FBB33-B3ED-40E6-9C8A-63EA1B78BC6A}" dt="2023-03-13T21:55:39.940" v="3"/>
        <pc:sldMkLst>
          <pc:docMk/>
          <pc:sldMk cId="3782905891" sldId="313"/>
        </pc:sldMkLst>
      </pc:sldChg>
      <pc:sldChg chg="add del">
        <pc:chgData name="Ruggiero Giuseppe" userId="58ed9501-b854-4b45-8c14-abe621ffd171" providerId="ADAL" clId="{982FBB33-B3ED-40E6-9C8A-63EA1B78BC6A}" dt="2023-03-13T21:55:39.940" v="3"/>
        <pc:sldMkLst>
          <pc:docMk/>
          <pc:sldMk cId="1464451409" sldId="314"/>
        </pc:sldMkLst>
      </pc:sldChg>
      <pc:sldChg chg="add modNotes">
        <pc:chgData name="Ruggiero Giuseppe" userId="58ed9501-b854-4b45-8c14-abe621ffd171" providerId="ADAL" clId="{982FBB33-B3ED-40E6-9C8A-63EA1B78BC6A}" dt="2023-03-13T22:22:12.517" v="220"/>
        <pc:sldMkLst>
          <pc:docMk/>
          <pc:sldMk cId="2659051042" sldId="314"/>
        </pc:sldMkLst>
      </pc:sldChg>
      <pc:sldChg chg="add modNotes">
        <pc:chgData name="Ruggiero Giuseppe" userId="58ed9501-b854-4b45-8c14-abe621ffd171" providerId="ADAL" clId="{982FBB33-B3ED-40E6-9C8A-63EA1B78BC6A}" dt="2023-03-13T22:22:12.517" v="220"/>
        <pc:sldMkLst>
          <pc:docMk/>
          <pc:sldMk cId="2452220002" sldId="315"/>
        </pc:sldMkLst>
      </pc:sldChg>
      <pc:sldChg chg="add del">
        <pc:chgData name="Ruggiero Giuseppe" userId="58ed9501-b854-4b45-8c14-abe621ffd171" providerId="ADAL" clId="{982FBB33-B3ED-40E6-9C8A-63EA1B78BC6A}" dt="2023-03-13T21:55:39.940" v="3"/>
        <pc:sldMkLst>
          <pc:docMk/>
          <pc:sldMk cId="2490688237" sldId="315"/>
        </pc:sldMkLst>
      </pc:sldChg>
      <pc:sldChg chg="add del">
        <pc:chgData name="Ruggiero Giuseppe" userId="58ed9501-b854-4b45-8c14-abe621ffd171" providerId="ADAL" clId="{982FBB33-B3ED-40E6-9C8A-63EA1B78BC6A}" dt="2023-03-13T21:55:39.940" v="3"/>
        <pc:sldMkLst>
          <pc:docMk/>
          <pc:sldMk cId="442737377" sldId="316"/>
        </pc:sldMkLst>
      </pc:sldChg>
      <pc:sldChg chg="add modNotes">
        <pc:chgData name="Ruggiero Giuseppe" userId="58ed9501-b854-4b45-8c14-abe621ffd171" providerId="ADAL" clId="{982FBB33-B3ED-40E6-9C8A-63EA1B78BC6A}" dt="2023-03-13T22:22:12.517" v="220"/>
        <pc:sldMkLst>
          <pc:docMk/>
          <pc:sldMk cId="2885553472" sldId="316"/>
        </pc:sldMkLst>
      </pc:sldChg>
      <pc:sldChg chg="add del">
        <pc:chgData name="Ruggiero Giuseppe" userId="58ed9501-b854-4b45-8c14-abe621ffd171" providerId="ADAL" clId="{982FBB33-B3ED-40E6-9C8A-63EA1B78BC6A}" dt="2023-03-13T21:55:39.940" v="3"/>
        <pc:sldMkLst>
          <pc:docMk/>
          <pc:sldMk cId="1260550572" sldId="317"/>
        </pc:sldMkLst>
      </pc:sldChg>
      <pc:sldChg chg="add modNotes">
        <pc:chgData name="Ruggiero Giuseppe" userId="58ed9501-b854-4b45-8c14-abe621ffd171" providerId="ADAL" clId="{982FBB33-B3ED-40E6-9C8A-63EA1B78BC6A}" dt="2023-03-13T22:22:12.517" v="220"/>
        <pc:sldMkLst>
          <pc:docMk/>
          <pc:sldMk cId="4260898911" sldId="317"/>
        </pc:sldMkLst>
      </pc:sldChg>
      <pc:sldChg chg="add modNotes">
        <pc:chgData name="Ruggiero Giuseppe" userId="58ed9501-b854-4b45-8c14-abe621ffd171" providerId="ADAL" clId="{982FBB33-B3ED-40E6-9C8A-63EA1B78BC6A}" dt="2023-03-13T22:22:12.517" v="220"/>
        <pc:sldMkLst>
          <pc:docMk/>
          <pc:sldMk cId="174834893" sldId="318"/>
        </pc:sldMkLst>
      </pc:sldChg>
      <pc:sldChg chg="add del">
        <pc:chgData name="Ruggiero Giuseppe" userId="58ed9501-b854-4b45-8c14-abe621ffd171" providerId="ADAL" clId="{982FBB33-B3ED-40E6-9C8A-63EA1B78BC6A}" dt="2023-03-13T21:55:39.940" v="3"/>
        <pc:sldMkLst>
          <pc:docMk/>
          <pc:sldMk cId="3004455199" sldId="318"/>
        </pc:sldMkLst>
      </pc:sldChg>
      <pc:sldChg chg="add modNotes">
        <pc:chgData name="Ruggiero Giuseppe" userId="58ed9501-b854-4b45-8c14-abe621ffd171" providerId="ADAL" clId="{982FBB33-B3ED-40E6-9C8A-63EA1B78BC6A}" dt="2023-03-13T22:22:12.517" v="220"/>
        <pc:sldMkLst>
          <pc:docMk/>
          <pc:sldMk cId="3502799654" sldId="319"/>
        </pc:sldMkLst>
      </pc:sldChg>
      <pc:sldChg chg="add del">
        <pc:chgData name="Ruggiero Giuseppe" userId="58ed9501-b854-4b45-8c14-abe621ffd171" providerId="ADAL" clId="{982FBB33-B3ED-40E6-9C8A-63EA1B78BC6A}" dt="2023-03-13T21:55:39.940" v="3"/>
        <pc:sldMkLst>
          <pc:docMk/>
          <pc:sldMk cId="3835189403" sldId="319"/>
        </pc:sldMkLst>
      </pc:sldChg>
      <pc:sldChg chg="add">
        <pc:chgData name="Ruggiero Giuseppe" userId="58ed9501-b854-4b45-8c14-abe621ffd171" providerId="ADAL" clId="{982FBB33-B3ED-40E6-9C8A-63EA1B78BC6A}" dt="2023-03-13T21:55:44.898" v="4"/>
        <pc:sldMkLst>
          <pc:docMk/>
          <pc:sldMk cId="1503661254" sldId="320"/>
        </pc:sldMkLst>
      </pc:sldChg>
      <pc:sldChg chg="add del setBg modNotes">
        <pc:chgData name="Ruggiero Giuseppe" userId="58ed9501-b854-4b45-8c14-abe621ffd171" providerId="ADAL" clId="{982FBB33-B3ED-40E6-9C8A-63EA1B78BC6A}" dt="2023-03-13T21:55:39.940" v="3"/>
        <pc:sldMkLst>
          <pc:docMk/>
          <pc:sldMk cId="1715769214" sldId="320"/>
        </pc:sldMkLst>
      </pc:sldChg>
      <pc:sldChg chg="add del setBg modNotes">
        <pc:chgData name="Ruggiero Giuseppe" userId="58ed9501-b854-4b45-8c14-abe621ffd171" providerId="ADAL" clId="{982FBB33-B3ED-40E6-9C8A-63EA1B78BC6A}" dt="2023-03-13T21:55:39.940" v="3"/>
        <pc:sldMkLst>
          <pc:docMk/>
          <pc:sldMk cId="1585485392" sldId="321"/>
        </pc:sldMkLst>
      </pc:sldChg>
      <pc:sldChg chg="add">
        <pc:chgData name="Ruggiero Giuseppe" userId="58ed9501-b854-4b45-8c14-abe621ffd171" providerId="ADAL" clId="{982FBB33-B3ED-40E6-9C8A-63EA1B78BC6A}" dt="2023-03-13T21:55:44.898" v="4"/>
        <pc:sldMkLst>
          <pc:docMk/>
          <pc:sldMk cId="2080360742" sldId="321"/>
        </pc:sldMkLst>
      </pc:sldChg>
      <pc:sldChg chg="addSp delSp modSp new mod">
        <pc:chgData name="Ruggiero Giuseppe" userId="58ed9501-b854-4b45-8c14-abe621ffd171" providerId="ADAL" clId="{982FBB33-B3ED-40E6-9C8A-63EA1B78BC6A}" dt="2023-03-13T22:21:31.439" v="218" actId="1076"/>
        <pc:sldMkLst>
          <pc:docMk/>
          <pc:sldMk cId="1196349007" sldId="322"/>
        </pc:sldMkLst>
        <pc:spChg chg="mod">
          <ac:chgData name="Ruggiero Giuseppe" userId="58ed9501-b854-4b45-8c14-abe621ffd171" providerId="ADAL" clId="{982FBB33-B3ED-40E6-9C8A-63EA1B78BC6A}" dt="2023-03-13T22:18:45.109" v="194" actId="20577"/>
          <ac:spMkLst>
            <pc:docMk/>
            <pc:sldMk cId="1196349007" sldId="322"/>
            <ac:spMk id="2" creationId="{CF914DEA-FB2F-4818-9E91-19721158D381}"/>
          </ac:spMkLst>
        </pc:spChg>
        <pc:spChg chg="mod">
          <ac:chgData name="Ruggiero Giuseppe" userId="58ed9501-b854-4b45-8c14-abe621ffd171" providerId="ADAL" clId="{982FBB33-B3ED-40E6-9C8A-63EA1B78BC6A}" dt="2023-03-13T22:13:49.253" v="100"/>
          <ac:spMkLst>
            <pc:docMk/>
            <pc:sldMk cId="1196349007" sldId="322"/>
            <ac:spMk id="4" creationId="{8B7AFAF3-690E-4B9A-88AC-91C0EC4BBD0B}"/>
          </ac:spMkLst>
        </pc:spChg>
        <pc:spChg chg="mod">
          <ac:chgData name="Ruggiero Giuseppe" userId="58ed9501-b854-4b45-8c14-abe621ffd171" providerId="ADAL" clId="{982FBB33-B3ED-40E6-9C8A-63EA1B78BC6A}" dt="2023-03-13T22:13:49.253" v="100"/>
          <ac:spMkLst>
            <pc:docMk/>
            <pc:sldMk cId="1196349007" sldId="322"/>
            <ac:spMk id="5" creationId="{ED252DE1-A838-456B-8E1B-8F0B06B0E7C6}"/>
          </ac:spMkLst>
        </pc:spChg>
        <pc:spChg chg="mod">
          <ac:chgData name="Ruggiero Giuseppe" userId="58ed9501-b854-4b45-8c14-abe621ffd171" providerId="ADAL" clId="{982FBB33-B3ED-40E6-9C8A-63EA1B78BC6A}" dt="2023-03-13T22:13:49.253" v="100"/>
          <ac:spMkLst>
            <pc:docMk/>
            <pc:sldMk cId="1196349007" sldId="322"/>
            <ac:spMk id="6" creationId="{3D0D66E7-BB9A-44FB-A5BB-4458010DA2A0}"/>
          </ac:spMkLst>
        </pc:spChg>
        <pc:spChg chg="mod">
          <ac:chgData name="Ruggiero Giuseppe" userId="58ed9501-b854-4b45-8c14-abe621ffd171" providerId="ADAL" clId="{982FBB33-B3ED-40E6-9C8A-63EA1B78BC6A}" dt="2023-03-13T22:13:49.253" v="100"/>
          <ac:spMkLst>
            <pc:docMk/>
            <pc:sldMk cId="1196349007" sldId="322"/>
            <ac:spMk id="7" creationId="{240F2684-2126-45AB-84D8-547A2AC114C4}"/>
          </ac:spMkLst>
        </pc:spChg>
        <pc:spChg chg="mod">
          <ac:chgData name="Ruggiero Giuseppe" userId="58ed9501-b854-4b45-8c14-abe621ffd171" providerId="ADAL" clId="{982FBB33-B3ED-40E6-9C8A-63EA1B78BC6A}" dt="2023-03-13T22:13:49.253" v="100"/>
          <ac:spMkLst>
            <pc:docMk/>
            <pc:sldMk cId="1196349007" sldId="322"/>
            <ac:spMk id="8" creationId="{85A4D489-0ABD-4898-BD9D-6538BED124CB}"/>
          </ac:spMkLst>
        </pc:spChg>
        <pc:spChg chg="mod">
          <ac:chgData name="Ruggiero Giuseppe" userId="58ed9501-b854-4b45-8c14-abe621ffd171" providerId="ADAL" clId="{982FBB33-B3ED-40E6-9C8A-63EA1B78BC6A}" dt="2023-03-13T22:13:49.253" v="100"/>
          <ac:spMkLst>
            <pc:docMk/>
            <pc:sldMk cId="1196349007" sldId="322"/>
            <ac:spMk id="9" creationId="{BE29F657-49D4-48EA-AF7C-665CABC17D93}"/>
          </ac:spMkLst>
        </pc:spChg>
        <pc:spChg chg="mod">
          <ac:chgData name="Ruggiero Giuseppe" userId="58ed9501-b854-4b45-8c14-abe621ffd171" providerId="ADAL" clId="{982FBB33-B3ED-40E6-9C8A-63EA1B78BC6A}" dt="2023-03-13T22:13:49.253" v="100"/>
          <ac:spMkLst>
            <pc:docMk/>
            <pc:sldMk cId="1196349007" sldId="322"/>
            <ac:spMk id="10" creationId="{AC54E42A-C1E4-45ED-BC6A-73ADC676F7B9}"/>
          </ac:spMkLst>
        </pc:spChg>
        <pc:spChg chg="mod">
          <ac:chgData name="Ruggiero Giuseppe" userId="58ed9501-b854-4b45-8c14-abe621ffd171" providerId="ADAL" clId="{982FBB33-B3ED-40E6-9C8A-63EA1B78BC6A}" dt="2023-03-13T22:13:49.253" v="100"/>
          <ac:spMkLst>
            <pc:docMk/>
            <pc:sldMk cId="1196349007" sldId="322"/>
            <ac:spMk id="11" creationId="{0439AB52-3AAD-4755-9000-C32CC8476CE4}"/>
          </ac:spMkLst>
        </pc:spChg>
        <pc:spChg chg="mod">
          <ac:chgData name="Ruggiero Giuseppe" userId="58ed9501-b854-4b45-8c14-abe621ffd171" providerId="ADAL" clId="{982FBB33-B3ED-40E6-9C8A-63EA1B78BC6A}" dt="2023-03-13T22:13:49.253" v="100"/>
          <ac:spMkLst>
            <pc:docMk/>
            <pc:sldMk cId="1196349007" sldId="322"/>
            <ac:spMk id="12" creationId="{C36C1038-4D81-4452-A39F-5161F94DB87F}"/>
          </ac:spMkLst>
        </pc:spChg>
        <pc:spChg chg="mod">
          <ac:chgData name="Ruggiero Giuseppe" userId="58ed9501-b854-4b45-8c14-abe621ffd171" providerId="ADAL" clId="{982FBB33-B3ED-40E6-9C8A-63EA1B78BC6A}" dt="2023-03-13T22:13:49.253" v="100"/>
          <ac:spMkLst>
            <pc:docMk/>
            <pc:sldMk cId="1196349007" sldId="322"/>
            <ac:spMk id="13" creationId="{82BD8E92-E41C-4362-A7C1-846E566E984C}"/>
          </ac:spMkLst>
        </pc:spChg>
        <pc:spChg chg="mod">
          <ac:chgData name="Ruggiero Giuseppe" userId="58ed9501-b854-4b45-8c14-abe621ffd171" providerId="ADAL" clId="{982FBB33-B3ED-40E6-9C8A-63EA1B78BC6A}" dt="2023-03-13T22:13:49.253" v="100"/>
          <ac:spMkLst>
            <pc:docMk/>
            <pc:sldMk cId="1196349007" sldId="322"/>
            <ac:spMk id="15" creationId="{6A5FBD0E-D6D3-40C1-BC5F-7C6299E493E1}"/>
          </ac:spMkLst>
        </pc:spChg>
        <pc:spChg chg="mod">
          <ac:chgData name="Ruggiero Giuseppe" userId="58ed9501-b854-4b45-8c14-abe621ffd171" providerId="ADAL" clId="{982FBB33-B3ED-40E6-9C8A-63EA1B78BC6A}" dt="2023-03-13T22:13:49.253" v="100"/>
          <ac:spMkLst>
            <pc:docMk/>
            <pc:sldMk cId="1196349007" sldId="322"/>
            <ac:spMk id="16" creationId="{8E6DE57D-B5FB-4F33-AF09-ACEBE08ABE90}"/>
          </ac:spMkLst>
        </pc:spChg>
        <pc:spChg chg="mod">
          <ac:chgData name="Ruggiero Giuseppe" userId="58ed9501-b854-4b45-8c14-abe621ffd171" providerId="ADAL" clId="{982FBB33-B3ED-40E6-9C8A-63EA1B78BC6A}" dt="2023-03-13T22:13:49.253" v="100"/>
          <ac:spMkLst>
            <pc:docMk/>
            <pc:sldMk cId="1196349007" sldId="322"/>
            <ac:spMk id="18" creationId="{404CA948-C4EE-4E82-9361-CA94ABEBE3A3}"/>
          </ac:spMkLst>
        </pc:spChg>
        <pc:spChg chg="mod">
          <ac:chgData name="Ruggiero Giuseppe" userId="58ed9501-b854-4b45-8c14-abe621ffd171" providerId="ADAL" clId="{982FBB33-B3ED-40E6-9C8A-63EA1B78BC6A}" dt="2023-03-13T22:13:49.253" v="100"/>
          <ac:spMkLst>
            <pc:docMk/>
            <pc:sldMk cId="1196349007" sldId="322"/>
            <ac:spMk id="19" creationId="{57177272-987B-4C02-8761-644669C9EA0A}"/>
          </ac:spMkLst>
        </pc:spChg>
        <pc:spChg chg="mod">
          <ac:chgData name="Ruggiero Giuseppe" userId="58ed9501-b854-4b45-8c14-abe621ffd171" providerId="ADAL" clId="{982FBB33-B3ED-40E6-9C8A-63EA1B78BC6A}" dt="2023-03-13T22:13:49.253" v="100"/>
          <ac:spMkLst>
            <pc:docMk/>
            <pc:sldMk cId="1196349007" sldId="322"/>
            <ac:spMk id="20" creationId="{4856E045-3499-46AC-9EF1-844B82701F03}"/>
          </ac:spMkLst>
        </pc:spChg>
        <pc:spChg chg="mod">
          <ac:chgData name="Ruggiero Giuseppe" userId="58ed9501-b854-4b45-8c14-abe621ffd171" providerId="ADAL" clId="{982FBB33-B3ED-40E6-9C8A-63EA1B78BC6A}" dt="2023-03-13T22:13:49.253" v="100"/>
          <ac:spMkLst>
            <pc:docMk/>
            <pc:sldMk cId="1196349007" sldId="322"/>
            <ac:spMk id="21" creationId="{563CB7CE-BB4C-47F2-812C-DF08D34B5F73}"/>
          </ac:spMkLst>
        </pc:spChg>
        <pc:spChg chg="mod">
          <ac:chgData name="Ruggiero Giuseppe" userId="58ed9501-b854-4b45-8c14-abe621ffd171" providerId="ADAL" clId="{982FBB33-B3ED-40E6-9C8A-63EA1B78BC6A}" dt="2023-03-13T22:13:49.253" v="100"/>
          <ac:spMkLst>
            <pc:docMk/>
            <pc:sldMk cId="1196349007" sldId="322"/>
            <ac:spMk id="23" creationId="{7AB7BC21-C6CD-4C5D-9588-4AC3D066F021}"/>
          </ac:spMkLst>
        </pc:spChg>
        <pc:spChg chg="mod">
          <ac:chgData name="Ruggiero Giuseppe" userId="58ed9501-b854-4b45-8c14-abe621ffd171" providerId="ADAL" clId="{982FBB33-B3ED-40E6-9C8A-63EA1B78BC6A}" dt="2023-03-13T22:13:49.253" v="100"/>
          <ac:spMkLst>
            <pc:docMk/>
            <pc:sldMk cId="1196349007" sldId="322"/>
            <ac:spMk id="24" creationId="{CD53E1C9-4C04-4FEB-BCFB-D3C2F34D3507}"/>
          </ac:spMkLst>
        </pc:spChg>
        <pc:spChg chg="mod">
          <ac:chgData name="Ruggiero Giuseppe" userId="58ed9501-b854-4b45-8c14-abe621ffd171" providerId="ADAL" clId="{982FBB33-B3ED-40E6-9C8A-63EA1B78BC6A}" dt="2023-03-13T22:13:49.253" v="100"/>
          <ac:spMkLst>
            <pc:docMk/>
            <pc:sldMk cId="1196349007" sldId="322"/>
            <ac:spMk id="25" creationId="{AB24FEE6-03F2-4FF0-9D67-55B593AE7A57}"/>
          </ac:spMkLst>
        </pc:spChg>
        <pc:spChg chg="mod">
          <ac:chgData name="Ruggiero Giuseppe" userId="58ed9501-b854-4b45-8c14-abe621ffd171" providerId="ADAL" clId="{982FBB33-B3ED-40E6-9C8A-63EA1B78BC6A}" dt="2023-03-13T22:13:49.253" v="100"/>
          <ac:spMkLst>
            <pc:docMk/>
            <pc:sldMk cId="1196349007" sldId="322"/>
            <ac:spMk id="26" creationId="{6217E090-C86C-40F5-9F2F-AB46353E4F0C}"/>
          </ac:spMkLst>
        </pc:spChg>
        <pc:spChg chg="mod">
          <ac:chgData name="Ruggiero Giuseppe" userId="58ed9501-b854-4b45-8c14-abe621ffd171" providerId="ADAL" clId="{982FBB33-B3ED-40E6-9C8A-63EA1B78BC6A}" dt="2023-03-13T22:13:49.253" v="100"/>
          <ac:spMkLst>
            <pc:docMk/>
            <pc:sldMk cId="1196349007" sldId="322"/>
            <ac:spMk id="27" creationId="{C8DD6575-23B8-41B9-96ED-2B7B828F0698}"/>
          </ac:spMkLst>
        </pc:spChg>
        <pc:spChg chg="mod">
          <ac:chgData name="Ruggiero Giuseppe" userId="58ed9501-b854-4b45-8c14-abe621ffd171" providerId="ADAL" clId="{982FBB33-B3ED-40E6-9C8A-63EA1B78BC6A}" dt="2023-03-13T22:13:49.253" v="100"/>
          <ac:spMkLst>
            <pc:docMk/>
            <pc:sldMk cId="1196349007" sldId="322"/>
            <ac:spMk id="28" creationId="{9D30716F-66E2-4C50-AED8-3E8B15E92993}"/>
          </ac:spMkLst>
        </pc:spChg>
        <pc:spChg chg="del mod">
          <ac:chgData name="Ruggiero Giuseppe" userId="58ed9501-b854-4b45-8c14-abe621ffd171" providerId="ADAL" clId="{982FBB33-B3ED-40E6-9C8A-63EA1B78BC6A}" dt="2023-03-13T22:18:13.050" v="177" actId="478"/>
          <ac:spMkLst>
            <pc:docMk/>
            <pc:sldMk cId="1196349007" sldId="322"/>
            <ac:spMk id="29" creationId="{12886B02-42E7-45B6-899A-6A76AEC67B16}"/>
          </ac:spMkLst>
        </pc:spChg>
        <pc:spChg chg="mod">
          <ac:chgData name="Ruggiero Giuseppe" userId="58ed9501-b854-4b45-8c14-abe621ffd171" providerId="ADAL" clId="{982FBB33-B3ED-40E6-9C8A-63EA1B78BC6A}" dt="2023-03-13T22:13:49.253" v="100"/>
          <ac:spMkLst>
            <pc:docMk/>
            <pc:sldMk cId="1196349007" sldId="322"/>
            <ac:spMk id="30" creationId="{5B4AA768-D6FF-4498-ACA5-D08774866B17}"/>
          </ac:spMkLst>
        </pc:spChg>
        <pc:spChg chg="add mod">
          <ac:chgData name="Ruggiero Giuseppe" userId="58ed9501-b854-4b45-8c14-abe621ffd171" providerId="ADAL" clId="{982FBB33-B3ED-40E6-9C8A-63EA1B78BC6A}" dt="2023-03-13T22:18:42.331" v="192" actId="20577"/>
          <ac:spMkLst>
            <pc:docMk/>
            <pc:sldMk cId="1196349007" sldId="322"/>
            <ac:spMk id="32" creationId="{A347AD97-3BBD-4D6D-8C3D-94842C0CB08E}"/>
          </ac:spMkLst>
        </pc:spChg>
        <pc:grpChg chg="add del mod">
          <ac:chgData name="Ruggiero Giuseppe" userId="58ed9501-b854-4b45-8c14-abe621ffd171" providerId="ADAL" clId="{982FBB33-B3ED-40E6-9C8A-63EA1B78BC6A}" dt="2023-03-13T22:18:20.314" v="184" actId="478"/>
          <ac:grpSpMkLst>
            <pc:docMk/>
            <pc:sldMk cId="1196349007" sldId="322"/>
            <ac:grpSpMk id="3" creationId="{8D395D7E-691C-4940-ADB4-925829C96EAF}"/>
          </ac:grpSpMkLst>
        </pc:grpChg>
        <pc:grpChg chg="add del mod">
          <ac:chgData name="Ruggiero Giuseppe" userId="58ed9501-b854-4b45-8c14-abe621ffd171" providerId="ADAL" clId="{982FBB33-B3ED-40E6-9C8A-63EA1B78BC6A}" dt="2023-03-13T22:20:32.551" v="204" actId="478"/>
          <ac:grpSpMkLst>
            <pc:docMk/>
            <pc:sldMk cId="1196349007" sldId="322"/>
            <ac:grpSpMk id="14" creationId="{4A7F90A5-BD2E-4765-A49C-3ABF144F1A34}"/>
          </ac:grpSpMkLst>
        </pc:grpChg>
        <pc:grpChg chg="add del mod">
          <ac:chgData name="Ruggiero Giuseppe" userId="58ed9501-b854-4b45-8c14-abe621ffd171" providerId="ADAL" clId="{982FBB33-B3ED-40E6-9C8A-63EA1B78BC6A}" dt="2023-03-13T22:20:53.777" v="210" actId="478"/>
          <ac:grpSpMkLst>
            <pc:docMk/>
            <pc:sldMk cId="1196349007" sldId="322"/>
            <ac:grpSpMk id="17" creationId="{E46197C8-3463-49E4-94A5-40417AD375FF}"/>
          </ac:grpSpMkLst>
        </pc:grpChg>
        <pc:grpChg chg="add del mod">
          <ac:chgData name="Ruggiero Giuseppe" userId="58ed9501-b854-4b45-8c14-abe621ffd171" providerId="ADAL" clId="{982FBB33-B3ED-40E6-9C8A-63EA1B78BC6A}" dt="2023-03-13T22:18:14.896" v="179" actId="478"/>
          <ac:grpSpMkLst>
            <pc:docMk/>
            <pc:sldMk cId="1196349007" sldId="322"/>
            <ac:grpSpMk id="22" creationId="{16270266-F32A-40D9-A8CD-2C2BCD8887E0}"/>
          </ac:grpSpMkLst>
        </pc:grpChg>
        <pc:picChg chg="add mod">
          <ac:chgData name="Ruggiero Giuseppe" userId="58ed9501-b854-4b45-8c14-abe621ffd171" providerId="ADAL" clId="{982FBB33-B3ED-40E6-9C8A-63EA1B78BC6A}" dt="2023-03-13T22:21:26.184" v="216" actId="27349"/>
          <ac:picMkLst>
            <pc:docMk/>
            <pc:sldMk cId="1196349007" sldId="322"/>
            <ac:picMk id="34" creationId="{545345C2-2245-4A02-89B5-9FDF925277DF}"/>
          </ac:picMkLst>
        </pc:picChg>
        <pc:picChg chg="add mod">
          <ac:chgData name="Ruggiero Giuseppe" userId="58ed9501-b854-4b45-8c14-abe621ffd171" providerId="ADAL" clId="{982FBB33-B3ED-40E6-9C8A-63EA1B78BC6A}" dt="2023-03-13T22:21:31.439" v="218" actId="1076"/>
          <ac:picMkLst>
            <pc:docMk/>
            <pc:sldMk cId="1196349007" sldId="322"/>
            <ac:picMk id="36" creationId="{4F4C0684-AAC4-4504-B6E2-7FC2AA33FEA4}"/>
          </ac:picMkLst>
        </pc:picChg>
      </pc:sldChg>
      <pc:sldChg chg="addSp delSp modSp new mod">
        <pc:chgData name="Ruggiero Giuseppe" userId="58ed9501-b854-4b45-8c14-abe621ffd171" providerId="ADAL" clId="{982FBB33-B3ED-40E6-9C8A-63EA1B78BC6A}" dt="2023-03-13T22:33:09.484" v="364" actId="1076"/>
        <pc:sldMkLst>
          <pc:docMk/>
          <pc:sldMk cId="1443986753" sldId="323"/>
        </pc:sldMkLst>
        <pc:spChg chg="mod">
          <ac:chgData name="Ruggiero Giuseppe" userId="58ed9501-b854-4b45-8c14-abe621ffd171" providerId="ADAL" clId="{982FBB33-B3ED-40E6-9C8A-63EA1B78BC6A}" dt="2023-03-13T22:14:12.448" v="108"/>
          <ac:spMkLst>
            <pc:docMk/>
            <pc:sldMk cId="1443986753" sldId="323"/>
            <ac:spMk id="2" creationId="{BC2D57E9-CCE4-4CD3-B205-EF378BF7C231}"/>
          </ac:spMkLst>
        </pc:spChg>
        <pc:spChg chg="add mod">
          <ac:chgData name="Ruggiero Giuseppe" userId="58ed9501-b854-4b45-8c14-abe621ffd171" providerId="ADAL" clId="{982FBB33-B3ED-40E6-9C8A-63EA1B78BC6A}" dt="2023-03-13T22:17:52.817" v="171" actId="2711"/>
          <ac:spMkLst>
            <pc:docMk/>
            <pc:sldMk cId="1443986753" sldId="323"/>
            <ac:spMk id="3" creationId="{5794EDD4-07B9-4FF0-B1B5-C35C561F8C75}"/>
          </ac:spMkLst>
        </pc:spChg>
        <pc:spChg chg="add mod">
          <ac:chgData name="Ruggiero Giuseppe" userId="58ed9501-b854-4b45-8c14-abe621ffd171" providerId="ADAL" clId="{982FBB33-B3ED-40E6-9C8A-63EA1B78BC6A}" dt="2023-03-13T22:32:17.475" v="351" actId="1076"/>
          <ac:spMkLst>
            <pc:docMk/>
            <pc:sldMk cId="1443986753" sldId="323"/>
            <ac:spMk id="4" creationId="{63F5E096-42EC-44F0-BFDA-A5B6A256E279}"/>
          </ac:spMkLst>
        </pc:spChg>
        <pc:spChg chg="mod">
          <ac:chgData name="Ruggiero Giuseppe" userId="58ed9501-b854-4b45-8c14-abe621ffd171" providerId="ADAL" clId="{982FBB33-B3ED-40E6-9C8A-63EA1B78BC6A}" dt="2023-03-13T22:15:26.239" v="117"/>
          <ac:spMkLst>
            <pc:docMk/>
            <pc:sldMk cId="1443986753" sldId="323"/>
            <ac:spMk id="6" creationId="{831E18AC-8CD4-4C1D-AEDC-B7199591B1AE}"/>
          </ac:spMkLst>
        </pc:spChg>
        <pc:spChg chg="mod">
          <ac:chgData name="Ruggiero Giuseppe" userId="58ed9501-b854-4b45-8c14-abe621ffd171" providerId="ADAL" clId="{982FBB33-B3ED-40E6-9C8A-63EA1B78BC6A}" dt="2023-03-13T22:15:26.239" v="117"/>
          <ac:spMkLst>
            <pc:docMk/>
            <pc:sldMk cId="1443986753" sldId="323"/>
            <ac:spMk id="7" creationId="{0A84BDB8-4F2E-41C7-85DB-7C844D9956F3}"/>
          </ac:spMkLst>
        </pc:spChg>
        <pc:spChg chg="add mod">
          <ac:chgData name="Ruggiero Giuseppe" userId="58ed9501-b854-4b45-8c14-abe621ffd171" providerId="ADAL" clId="{982FBB33-B3ED-40E6-9C8A-63EA1B78BC6A}" dt="2023-03-13T22:32:56.034" v="361" actId="1076"/>
          <ac:spMkLst>
            <pc:docMk/>
            <pc:sldMk cId="1443986753" sldId="323"/>
            <ac:spMk id="8" creationId="{5EC4FC2E-13FB-4BEF-8BA8-35B1C868B1F2}"/>
          </ac:spMkLst>
        </pc:spChg>
        <pc:spChg chg="mod">
          <ac:chgData name="Ruggiero Giuseppe" userId="58ed9501-b854-4b45-8c14-abe621ffd171" providerId="ADAL" clId="{982FBB33-B3ED-40E6-9C8A-63EA1B78BC6A}" dt="2023-03-13T22:15:26.239" v="117"/>
          <ac:spMkLst>
            <pc:docMk/>
            <pc:sldMk cId="1443986753" sldId="323"/>
            <ac:spMk id="10" creationId="{D4257DA4-54C3-46B3-98CF-DA79459EE2FF}"/>
          </ac:spMkLst>
        </pc:spChg>
        <pc:spChg chg="mod">
          <ac:chgData name="Ruggiero Giuseppe" userId="58ed9501-b854-4b45-8c14-abe621ffd171" providerId="ADAL" clId="{982FBB33-B3ED-40E6-9C8A-63EA1B78BC6A}" dt="2023-03-13T22:15:26.239" v="117"/>
          <ac:spMkLst>
            <pc:docMk/>
            <pc:sldMk cId="1443986753" sldId="323"/>
            <ac:spMk id="11" creationId="{D0F19918-9535-4988-B891-307B864B3AA0}"/>
          </ac:spMkLst>
        </pc:spChg>
        <pc:spChg chg="mod">
          <ac:chgData name="Ruggiero Giuseppe" userId="58ed9501-b854-4b45-8c14-abe621ffd171" providerId="ADAL" clId="{982FBB33-B3ED-40E6-9C8A-63EA1B78BC6A}" dt="2023-03-13T22:15:26.239" v="117"/>
          <ac:spMkLst>
            <pc:docMk/>
            <pc:sldMk cId="1443986753" sldId="323"/>
            <ac:spMk id="13" creationId="{19BC464D-50CE-45F4-BD30-E068754C2B8F}"/>
          </ac:spMkLst>
        </pc:spChg>
        <pc:spChg chg="mod">
          <ac:chgData name="Ruggiero Giuseppe" userId="58ed9501-b854-4b45-8c14-abe621ffd171" providerId="ADAL" clId="{982FBB33-B3ED-40E6-9C8A-63EA1B78BC6A}" dt="2023-03-13T22:15:26.239" v="117"/>
          <ac:spMkLst>
            <pc:docMk/>
            <pc:sldMk cId="1443986753" sldId="323"/>
            <ac:spMk id="14" creationId="{9AA800C1-51A2-40DD-99CA-2156EC43587E}"/>
          </ac:spMkLst>
        </pc:spChg>
        <pc:spChg chg="mod">
          <ac:chgData name="Ruggiero Giuseppe" userId="58ed9501-b854-4b45-8c14-abe621ffd171" providerId="ADAL" clId="{982FBB33-B3ED-40E6-9C8A-63EA1B78BC6A}" dt="2023-03-13T22:15:26.239" v="117"/>
          <ac:spMkLst>
            <pc:docMk/>
            <pc:sldMk cId="1443986753" sldId="323"/>
            <ac:spMk id="16" creationId="{FEF7927E-D1E4-40E4-91B8-4529AA49984A}"/>
          </ac:spMkLst>
        </pc:spChg>
        <pc:spChg chg="mod">
          <ac:chgData name="Ruggiero Giuseppe" userId="58ed9501-b854-4b45-8c14-abe621ffd171" providerId="ADAL" clId="{982FBB33-B3ED-40E6-9C8A-63EA1B78BC6A}" dt="2023-03-13T22:15:26.239" v="117"/>
          <ac:spMkLst>
            <pc:docMk/>
            <pc:sldMk cId="1443986753" sldId="323"/>
            <ac:spMk id="17" creationId="{75A18281-4041-49A2-8841-6D47364223DE}"/>
          </ac:spMkLst>
        </pc:spChg>
        <pc:spChg chg="add del mod ord">
          <ac:chgData name="Ruggiero Giuseppe" userId="58ed9501-b854-4b45-8c14-abe621ffd171" providerId="ADAL" clId="{982FBB33-B3ED-40E6-9C8A-63EA1B78BC6A}" dt="2023-03-13T22:31:24.215" v="339" actId="21"/>
          <ac:spMkLst>
            <pc:docMk/>
            <pc:sldMk cId="1443986753" sldId="323"/>
            <ac:spMk id="22" creationId="{6E429063-9ACA-4429-8976-3AD97A32EC7C}"/>
          </ac:spMkLst>
        </pc:spChg>
        <pc:spChg chg="add mod ord">
          <ac:chgData name="Ruggiero Giuseppe" userId="58ed9501-b854-4b45-8c14-abe621ffd171" providerId="ADAL" clId="{982FBB33-B3ED-40E6-9C8A-63EA1B78BC6A}" dt="2023-03-13T22:31:54.959" v="344" actId="14100"/>
          <ac:spMkLst>
            <pc:docMk/>
            <pc:sldMk cId="1443986753" sldId="323"/>
            <ac:spMk id="23" creationId="{8CC351F4-0D00-4D57-9973-C2877DD5B27B}"/>
          </ac:spMkLst>
        </pc:spChg>
        <pc:spChg chg="add mod">
          <ac:chgData name="Ruggiero Giuseppe" userId="58ed9501-b854-4b45-8c14-abe621ffd171" providerId="ADAL" clId="{982FBB33-B3ED-40E6-9C8A-63EA1B78BC6A}" dt="2023-03-13T22:32:51.279" v="360" actId="688"/>
          <ac:spMkLst>
            <pc:docMk/>
            <pc:sldMk cId="1443986753" sldId="323"/>
            <ac:spMk id="24" creationId="{2214395B-58CB-45E0-A8FE-175B4FCAFD4D}"/>
          </ac:spMkLst>
        </pc:spChg>
        <pc:grpChg chg="add mod">
          <ac:chgData name="Ruggiero Giuseppe" userId="58ed9501-b854-4b45-8c14-abe621ffd171" providerId="ADAL" clId="{982FBB33-B3ED-40E6-9C8A-63EA1B78BC6A}" dt="2023-03-13T22:33:03.890" v="362" actId="1076"/>
          <ac:grpSpMkLst>
            <pc:docMk/>
            <pc:sldMk cId="1443986753" sldId="323"/>
            <ac:grpSpMk id="5" creationId="{43213B9E-8C77-43CE-9912-BDEDA803EB4F}"/>
          </ac:grpSpMkLst>
        </pc:grpChg>
        <pc:grpChg chg="add mod ord">
          <ac:chgData name="Ruggiero Giuseppe" userId="58ed9501-b854-4b45-8c14-abe621ffd171" providerId="ADAL" clId="{982FBB33-B3ED-40E6-9C8A-63EA1B78BC6A}" dt="2023-03-13T22:32:47.312" v="359" actId="1076"/>
          <ac:grpSpMkLst>
            <pc:docMk/>
            <pc:sldMk cId="1443986753" sldId="323"/>
            <ac:grpSpMk id="9" creationId="{6C585D79-D99C-4799-874A-8ED4D2443B29}"/>
          </ac:grpSpMkLst>
        </pc:grpChg>
        <pc:grpChg chg="add mod">
          <ac:chgData name="Ruggiero Giuseppe" userId="58ed9501-b854-4b45-8c14-abe621ffd171" providerId="ADAL" clId="{982FBB33-B3ED-40E6-9C8A-63EA1B78BC6A}" dt="2023-03-13T22:33:09.484" v="364" actId="1076"/>
          <ac:grpSpMkLst>
            <pc:docMk/>
            <pc:sldMk cId="1443986753" sldId="323"/>
            <ac:grpSpMk id="12" creationId="{48695431-8232-496C-9F98-BACC1B0A0426}"/>
          </ac:grpSpMkLst>
        </pc:grpChg>
        <pc:grpChg chg="add mod">
          <ac:chgData name="Ruggiero Giuseppe" userId="58ed9501-b854-4b45-8c14-abe621ffd171" providerId="ADAL" clId="{982FBB33-B3ED-40E6-9C8A-63EA1B78BC6A}" dt="2023-03-13T22:31:57.826" v="345" actId="1076"/>
          <ac:grpSpMkLst>
            <pc:docMk/>
            <pc:sldMk cId="1443986753" sldId="323"/>
            <ac:grpSpMk id="15" creationId="{0ADFB5EF-B4CD-49D8-933E-9C4845911593}"/>
          </ac:grpSpMkLst>
        </pc:grpChg>
        <pc:picChg chg="add del mod">
          <ac:chgData name="Ruggiero Giuseppe" userId="58ed9501-b854-4b45-8c14-abe621ffd171" providerId="ADAL" clId="{982FBB33-B3ED-40E6-9C8A-63EA1B78BC6A}" dt="2023-03-13T22:19:26.416" v="198" actId="21"/>
          <ac:picMkLst>
            <pc:docMk/>
            <pc:sldMk cId="1443986753" sldId="323"/>
            <ac:picMk id="19" creationId="{7A8A7B5F-EA07-488A-B385-AD7DF5F5E7E5}"/>
          </ac:picMkLst>
        </pc:picChg>
        <pc:picChg chg="add del mod">
          <ac:chgData name="Ruggiero Giuseppe" userId="58ed9501-b854-4b45-8c14-abe621ffd171" providerId="ADAL" clId="{982FBB33-B3ED-40E6-9C8A-63EA1B78BC6A}" dt="2023-03-13T22:19:49.383" v="202" actId="21"/>
          <ac:picMkLst>
            <pc:docMk/>
            <pc:sldMk cId="1443986753" sldId="323"/>
            <ac:picMk id="21" creationId="{D6E1C7F4-6184-48A1-9811-FBD14E1FDA89}"/>
          </ac:picMkLst>
        </pc:picChg>
      </pc:sldChg>
      <pc:sldChg chg="del">
        <pc:chgData name="Ruggiero Giuseppe" userId="58ed9501-b854-4b45-8c14-abe621ffd171" providerId="ADAL" clId="{982FBB33-B3ED-40E6-9C8A-63EA1B78BC6A}" dt="2023-03-13T22:22:12.516" v="219" actId="2696"/>
        <pc:sldMkLst>
          <pc:docMk/>
          <pc:sldMk cId="149655771" sldId="324"/>
        </pc:sldMkLst>
      </pc:sldChg>
      <pc:sldChg chg="addSp delSp modSp add mod">
        <pc:chgData name="Ruggiero Giuseppe" userId="58ed9501-b854-4b45-8c14-abe621ffd171" providerId="ADAL" clId="{982FBB33-B3ED-40E6-9C8A-63EA1B78BC6A}" dt="2023-03-13T22:33:43.116" v="373" actId="14100"/>
        <pc:sldMkLst>
          <pc:docMk/>
          <pc:sldMk cId="1807812582" sldId="324"/>
        </pc:sldMkLst>
        <pc:spChg chg="mod">
          <ac:chgData name="Ruggiero Giuseppe" userId="58ed9501-b854-4b45-8c14-abe621ffd171" providerId="ADAL" clId="{982FBB33-B3ED-40E6-9C8A-63EA1B78BC6A}" dt="2023-03-13T22:29:17.362" v="294"/>
          <ac:spMkLst>
            <pc:docMk/>
            <pc:sldMk cId="1807812582" sldId="324"/>
            <ac:spMk id="14" creationId="{7D4356B6-9330-40A7-809E-8F85A4AA43F7}"/>
          </ac:spMkLst>
        </pc:spChg>
        <pc:spChg chg="mod">
          <ac:chgData name="Ruggiero Giuseppe" userId="58ed9501-b854-4b45-8c14-abe621ffd171" providerId="ADAL" clId="{982FBB33-B3ED-40E6-9C8A-63EA1B78BC6A}" dt="2023-03-13T22:29:17.362" v="294"/>
          <ac:spMkLst>
            <pc:docMk/>
            <pc:sldMk cId="1807812582" sldId="324"/>
            <ac:spMk id="15" creationId="{8345F51F-1B80-446F-93B3-C268AFBAA75C}"/>
          </ac:spMkLst>
        </pc:spChg>
        <pc:spChg chg="mod">
          <ac:chgData name="Ruggiero Giuseppe" userId="58ed9501-b854-4b45-8c14-abe621ffd171" providerId="ADAL" clId="{982FBB33-B3ED-40E6-9C8A-63EA1B78BC6A}" dt="2023-03-13T22:29:17.362" v="294"/>
          <ac:spMkLst>
            <pc:docMk/>
            <pc:sldMk cId="1807812582" sldId="324"/>
            <ac:spMk id="16" creationId="{40647C74-E233-437F-9900-29A22F055E2A}"/>
          </ac:spMkLst>
        </pc:spChg>
        <pc:spChg chg="mod">
          <ac:chgData name="Ruggiero Giuseppe" userId="58ed9501-b854-4b45-8c14-abe621ffd171" providerId="ADAL" clId="{982FBB33-B3ED-40E6-9C8A-63EA1B78BC6A}" dt="2023-03-13T22:29:17.362" v="294"/>
          <ac:spMkLst>
            <pc:docMk/>
            <pc:sldMk cId="1807812582" sldId="324"/>
            <ac:spMk id="17" creationId="{AB1C5691-DBEA-428F-8730-0EC74CCEB231}"/>
          </ac:spMkLst>
        </pc:spChg>
        <pc:spChg chg="mod">
          <ac:chgData name="Ruggiero Giuseppe" userId="58ed9501-b854-4b45-8c14-abe621ffd171" providerId="ADAL" clId="{982FBB33-B3ED-40E6-9C8A-63EA1B78BC6A}" dt="2023-03-13T22:29:17.362" v="294"/>
          <ac:spMkLst>
            <pc:docMk/>
            <pc:sldMk cId="1807812582" sldId="324"/>
            <ac:spMk id="18" creationId="{75FAD7CB-7DCC-429A-B5A4-1C777B03586E}"/>
          </ac:spMkLst>
        </pc:spChg>
        <pc:spChg chg="mod">
          <ac:chgData name="Ruggiero Giuseppe" userId="58ed9501-b854-4b45-8c14-abe621ffd171" providerId="ADAL" clId="{982FBB33-B3ED-40E6-9C8A-63EA1B78BC6A}" dt="2023-03-13T22:29:17.362" v="294"/>
          <ac:spMkLst>
            <pc:docMk/>
            <pc:sldMk cId="1807812582" sldId="324"/>
            <ac:spMk id="19" creationId="{5A69EE98-73C9-4504-BE1A-E99D802C0B00}"/>
          </ac:spMkLst>
        </pc:spChg>
        <pc:spChg chg="mod">
          <ac:chgData name="Ruggiero Giuseppe" userId="58ed9501-b854-4b45-8c14-abe621ffd171" providerId="ADAL" clId="{982FBB33-B3ED-40E6-9C8A-63EA1B78BC6A}" dt="2023-03-13T22:29:17.362" v="294"/>
          <ac:spMkLst>
            <pc:docMk/>
            <pc:sldMk cId="1807812582" sldId="324"/>
            <ac:spMk id="20" creationId="{3E984D4A-B37B-4A14-943F-FB3E666182C4}"/>
          </ac:spMkLst>
        </pc:spChg>
        <pc:spChg chg="mod">
          <ac:chgData name="Ruggiero Giuseppe" userId="58ed9501-b854-4b45-8c14-abe621ffd171" providerId="ADAL" clId="{982FBB33-B3ED-40E6-9C8A-63EA1B78BC6A}" dt="2023-03-13T22:29:17.362" v="294"/>
          <ac:spMkLst>
            <pc:docMk/>
            <pc:sldMk cId="1807812582" sldId="324"/>
            <ac:spMk id="21" creationId="{93EC574E-C0C7-4176-A6C4-F6E68FDF6765}"/>
          </ac:spMkLst>
        </pc:spChg>
        <pc:spChg chg="mod">
          <ac:chgData name="Ruggiero Giuseppe" userId="58ed9501-b854-4b45-8c14-abe621ffd171" providerId="ADAL" clId="{982FBB33-B3ED-40E6-9C8A-63EA1B78BC6A}" dt="2023-03-13T22:29:17.362" v="294"/>
          <ac:spMkLst>
            <pc:docMk/>
            <pc:sldMk cId="1807812582" sldId="324"/>
            <ac:spMk id="22" creationId="{2FA5AB43-1BE1-424E-8F26-119974B73D11}"/>
          </ac:spMkLst>
        </pc:spChg>
        <pc:spChg chg="mod">
          <ac:chgData name="Ruggiero Giuseppe" userId="58ed9501-b854-4b45-8c14-abe621ffd171" providerId="ADAL" clId="{982FBB33-B3ED-40E6-9C8A-63EA1B78BC6A}" dt="2023-03-13T22:29:17.362" v="294"/>
          <ac:spMkLst>
            <pc:docMk/>
            <pc:sldMk cId="1807812582" sldId="324"/>
            <ac:spMk id="23" creationId="{BC942F5A-3713-49DA-BF12-184E3BED5834}"/>
          </ac:spMkLst>
        </pc:spChg>
        <pc:spChg chg="mod">
          <ac:chgData name="Ruggiero Giuseppe" userId="58ed9501-b854-4b45-8c14-abe621ffd171" providerId="ADAL" clId="{982FBB33-B3ED-40E6-9C8A-63EA1B78BC6A}" dt="2023-03-13T22:29:17.362" v="294"/>
          <ac:spMkLst>
            <pc:docMk/>
            <pc:sldMk cId="1807812582" sldId="324"/>
            <ac:spMk id="24" creationId="{D4CF5196-C2C5-4961-89D0-FCEC30CF0B40}"/>
          </ac:spMkLst>
        </pc:spChg>
        <pc:spChg chg="mod">
          <ac:chgData name="Ruggiero Giuseppe" userId="58ed9501-b854-4b45-8c14-abe621ffd171" providerId="ADAL" clId="{982FBB33-B3ED-40E6-9C8A-63EA1B78BC6A}" dt="2023-03-13T22:29:17.362" v="294"/>
          <ac:spMkLst>
            <pc:docMk/>
            <pc:sldMk cId="1807812582" sldId="324"/>
            <ac:spMk id="25" creationId="{F15D46AC-CCE1-4215-BFF0-96450FBB1975}"/>
          </ac:spMkLst>
        </pc:spChg>
        <pc:spChg chg="mod">
          <ac:chgData name="Ruggiero Giuseppe" userId="58ed9501-b854-4b45-8c14-abe621ffd171" providerId="ADAL" clId="{982FBB33-B3ED-40E6-9C8A-63EA1B78BC6A}" dt="2023-03-13T22:29:17.362" v="294"/>
          <ac:spMkLst>
            <pc:docMk/>
            <pc:sldMk cId="1807812582" sldId="324"/>
            <ac:spMk id="26" creationId="{3BEBCCC0-D6F1-48BF-BB0E-FD3D9A0C9A59}"/>
          </ac:spMkLst>
        </pc:spChg>
        <pc:spChg chg="mod">
          <ac:chgData name="Ruggiero Giuseppe" userId="58ed9501-b854-4b45-8c14-abe621ffd171" providerId="ADAL" clId="{982FBB33-B3ED-40E6-9C8A-63EA1B78BC6A}" dt="2023-03-13T22:29:17.362" v="294"/>
          <ac:spMkLst>
            <pc:docMk/>
            <pc:sldMk cId="1807812582" sldId="324"/>
            <ac:spMk id="27" creationId="{60D79FEB-8F46-452E-8002-5C246B6A2E9B}"/>
          </ac:spMkLst>
        </pc:spChg>
        <pc:spChg chg="add mod ord">
          <ac:chgData name="Ruggiero Giuseppe" userId="58ed9501-b854-4b45-8c14-abe621ffd171" providerId="ADAL" clId="{982FBB33-B3ED-40E6-9C8A-63EA1B78BC6A}" dt="2023-03-13T22:33:26.276" v="367" actId="164"/>
          <ac:spMkLst>
            <pc:docMk/>
            <pc:sldMk cId="1807812582" sldId="324"/>
            <ac:spMk id="31" creationId="{B22984A3-145F-4988-A6C9-B733DA60A26C}"/>
          </ac:spMkLst>
        </pc:spChg>
        <pc:spChg chg="mod">
          <ac:chgData name="Ruggiero Giuseppe" userId="58ed9501-b854-4b45-8c14-abe621ffd171" providerId="ADAL" clId="{982FBB33-B3ED-40E6-9C8A-63EA1B78BC6A}" dt="2023-03-13T22:33:20.836" v="366" actId="20577"/>
          <ac:spMkLst>
            <pc:docMk/>
            <pc:sldMk cId="1807812582" sldId="324"/>
            <ac:spMk id="32" creationId="{A347AD97-3BBD-4D6D-8C3D-94842C0CB08E}"/>
          </ac:spMkLst>
        </pc:spChg>
        <pc:spChg chg="mod">
          <ac:chgData name="Ruggiero Giuseppe" userId="58ed9501-b854-4b45-8c14-abe621ffd171" providerId="ADAL" clId="{982FBB33-B3ED-40E6-9C8A-63EA1B78BC6A}" dt="2023-03-13T22:30:24.288" v="312"/>
          <ac:spMkLst>
            <pc:docMk/>
            <pc:sldMk cId="1807812582" sldId="324"/>
            <ac:spMk id="35" creationId="{2B99CE08-1EA3-4FC3-98F0-8F65BC3C82EC}"/>
          </ac:spMkLst>
        </pc:spChg>
        <pc:spChg chg="mod">
          <ac:chgData name="Ruggiero Giuseppe" userId="58ed9501-b854-4b45-8c14-abe621ffd171" providerId="ADAL" clId="{982FBB33-B3ED-40E6-9C8A-63EA1B78BC6A}" dt="2023-03-13T22:30:24.288" v="312"/>
          <ac:spMkLst>
            <pc:docMk/>
            <pc:sldMk cId="1807812582" sldId="324"/>
            <ac:spMk id="37" creationId="{9087741C-DD7A-4CF8-AA0E-69F32908CD9D}"/>
          </ac:spMkLst>
        </pc:spChg>
        <pc:spChg chg="mod">
          <ac:chgData name="Ruggiero Giuseppe" userId="58ed9501-b854-4b45-8c14-abe621ffd171" providerId="ADAL" clId="{982FBB33-B3ED-40E6-9C8A-63EA1B78BC6A}" dt="2023-03-13T22:30:24.288" v="312"/>
          <ac:spMkLst>
            <pc:docMk/>
            <pc:sldMk cId="1807812582" sldId="324"/>
            <ac:spMk id="38" creationId="{5E804E3E-1C54-4AE3-BA1D-83A0BEC46E9A}"/>
          </ac:spMkLst>
        </pc:spChg>
        <pc:spChg chg="mod">
          <ac:chgData name="Ruggiero Giuseppe" userId="58ed9501-b854-4b45-8c14-abe621ffd171" providerId="ADAL" clId="{982FBB33-B3ED-40E6-9C8A-63EA1B78BC6A}" dt="2023-03-13T22:30:24.288" v="312"/>
          <ac:spMkLst>
            <pc:docMk/>
            <pc:sldMk cId="1807812582" sldId="324"/>
            <ac:spMk id="39" creationId="{F0610297-B3D7-44CB-98BD-4DB01390D96D}"/>
          </ac:spMkLst>
        </pc:spChg>
        <pc:spChg chg="mod">
          <ac:chgData name="Ruggiero Giuseppe" userId="58ed9501-b854-4b45-8c14-abe621ffd171" providerId="ADAL" clId="{982FBB33-B3ED-40E6-9C8A-63EA1B78BC6A}" dt="2023-03-13T22:30:24.288" v="312"/>
          <ac:spMkLst>
            <pc:docMk/>
            <pc:sldMk cId="1807812582" sldId="324"/>
            <ac:spMk id="40" creationId="{BF26E323-1FF2-4FE6-8018-1C8201CF0CED}"/>
          </ac:spMkLst>
        </pc:spChg>
        <pc:spChg chg="mod">
          <ac:chgData name="Ruggiero Giuseppe" userId="58ed9501-b854-4b45-8c14-abe621ffd171" providerId="ADAL" clId="{982FBB33-B3ED-40E6-9C8A-63EA1B78BC6A}" dt="2023-03-13T22:30:24.288" v="312"/>
          <ac:spMkLst>
            <pc:docMk/>
            <pc:sldMk cId="1807812582" sldId="324"/>
            <ac:spMk id="41" creationId="{0BF01862-C076-415D-A308-80DDF8F65A9B}"/>
          </ac:spMkLst>
        </pc:spChg>
        <pc:spChg chg="mod">
          <ac:chgData name="Ruggiero Giuseppe" userId="58ed9501-b854-4b45-8c14-abe621ffd171" providerId="ADAL" clId="{982FBB33-B3ED-40E6-9C8A-63EA1B78BC6A}" dt="2023-03-13T22:30:24.288" v="312"/>
          <ac:spMkLst>
            <pc:docMk/>
            <pc:sldMk cId="1807812582" sldId="324"/>
            <ac:spMk id="42" creationId="{FF687ED2-2046-4287-A315-FA17534A3261}"/>
          </ac:spMkLst>
        </pc:spChg>
        <pc:spChg chg="mod">
          <ac:chgData name="Ruggiero Giuseppe" userId="58ed9501-b854-4b45-8c14-abe621ffd171" providerId="ADAL" clId="{982FBB33-B3ED-40E6-9C8A-63EA1B78BC6A}" dt="2023-03-13T22:30:24.288" v="312"/>
          <ac:spMkLst>
            <pc:docMk/>
            <pc:sldMk cId="1807812582" sldId="324"/>
            <ac:spMk id="43" creationId="{8ACB7032-B8B0-4EBB-99A4-FDC29A871177}"/>
          </ac:spMkLst>
        </pc:spChg>
        <pc:spChg chg="mod">
          <ac:chgData name="Ruggiero Giuseppe" userId="58ed9501-b854-4b45-8c14-abe621ffd171" providerId="ADAL" clId="{982FBB33-B3ED-40E6-9C8A-63EA1B78BC6A}" dt="2023-03-13T22:30:24.288" v="312"/>
          <ac:spMkLst>
            <pc:docMk/>
            <pc:sldMk cId="1807812582" sldId="324"/>
            <ac:spMk id="44" creationId="{DA8A5A96-81CC-41C0-A8E0-6D88C4826253}"/>
          </ac:spMkLst>
        </pc:spChg>
        <pc:spChg chg="mod">
          <ac:chgData name="Ruggiero Giuseppe" userId="58ed9501-b854-4b45-8c14-abe621ffd171" providerId="ADAL" clId="{982FBB33-B3ED-40E6-9C8A-63EA1B78BC6A}" dt="2023-03-13T22:30:24.288" v="312"/>
          <ac:spMkLst>
            <pc:docMk/>
            <pc:sldMk cId="1807812582" sldId="324"/>
            <ac:spMk id="45" creationId="{FD8727DA-0971-4671-B85D-97564B2F2931}"/>
          </ac:spMkLst>
        </pc:spChg>
        <pc:spChg chg="mod">
          <ac:chgData name="Ruggiero Giuseppe" userId="58ed9501-b854-4b45-8c14-abe621ffd171" providerId="ADAL" clId="{982FBB33-B3ED-40E6-9C8A-63EA1B78BC6A}" dt="2023-03-13T22:30:24.288" v="312"/>
          <ac:spMkLst>
            <pc:docMk/>
            <pc:sldMk cId="1807812582" sldId="324"/>
            <ac:spMk id="46" creationId="{13C27C7D-449A-464E-86B0-55AAACDC045A}"/>
          </ac:spMkLst>
        </pc:spChg>
        <pc:spChg chg="mod">
          <ac:chgData name="Ruggiero Giuseppe" userId="58ed9501-b854-4b45-8c14-abe621ffd171" providerId="ADAL" clId="{982FBB33-B3ED-40E6-9C8A-63EA1B78BC6A}" dt="2023-03-13T22:30:24.288" v="312"/>
          <ac:spMkLst>
            <pc:docMk/>
            <pc:sldMk cId="1807812582" sldId="324"/>
            <ac:spMk id="47" creationId="{79E1E583-3D67-440B-9E78-F2EB909A9270}"/>
          </ac:spMkLst>
        </pc:spChg>
        <pc:spChg chg="mod">
          <ac:chgData name="Ruggiero Giuseppe" userId="58ed9501-b854-4b45-8c14-abe621ffd171" providerId="ADAL" clId="{982FBB33-B3ED-40E6-9C8A-63EA1B78BC6A}" dt="2023-03-13T22:30:24.288" v="312"/>
          <ac:spMkLst>
            <pc:docMk/>
            <pc:sldMk cId="1807812582" sldId="324"/>
            <ac:spMk id="48" creationId="{29937978-FFE8-4CFB-B669-93D855260A0E}"/>
          </ac:spMkLst>
        </pc:spChg>
        <pc:spChg chg="mod">
          <ac:chgData name="Ruggiero Giuseppe" userId="58ed9501-b854-4b45-8c14-abe621ffd171" providerId="ADAL" clId="{982FBB33-B3ED-40E6-9C8A-63EA1B78BC6A}" dt="2023-03-13T22:30:24.288" v="312"/>
          <ac:spMkLst>
            <pc:docMk/>
            <pc:sldMk cId="1807812582" sldId="324"/>
            <ac:spMk id="49" creationId="{B0EF688B-C620-4E0B-9E8E-E71B5BB86970}"/>
          </ac:spMkLst>
        </pc:spChg>
        <pc:grpChg chg="add del mod">
          <ac:chgData name="Ruggiero Giuseppe" userId="58ed9501-b854-4b45-8c14-abe621ffd171" providerId="ADAL" clId="{982FBB33-B3ED-40E6-9C8A-63EA1B78BC6A}" dt="2023-03-13T22:29:21.353" v="296" actId="21"/>
          <ac:grpSpMkLst>
            <pc:docMk/>
            <pc:sldMk cId="1807812582" sldId="324"/>
            <ac:grpSpMk id="13" creationId="{A62C9B4A-0E57-46FD-8849-CFFAEB9C9492}"/>
          </ac:grpSpMkLst>
        </pc:grpChg>
        <pc:grpChg chg="add mod">
          <ac:chgData name="Ruggiero Giuseppe" userId="58ed9501-b854-4b45-8c14-abe621ffd171" providerId="ADAL" clId="{982FBB33-B3ED-40E6-9C8A-63EA1B78BC6A}" dt="2023-03-13T22:33:43.116" v="373" actId="14100"/>
          <ac:grpSpMkLst>
            <pc:docMk/>
            <pc:sldMk cId="1807812582" sldId="324"/>
            <ac:grpSpMk id="28" creationId="{E437F4D5-6F9D-4FB6-90FC-7B655145C532}"/>
          </ac:grpSpMkLst>
        </pc:grpChg>
        <pc:grpChg chg="add mod">
          <ac:chgData name="Ruggiero Giuseppe" userId="58ed9501-b854-4b45-8c14-abe621ffd171" providerId="ADAL" clId="{982FBB33-B3ED-40E6-9C8A-63EA1B78BC6A}" dt="2023-03-13T22:33:26.276" v="367" actId="164"/>
          <ac:grpSpMkLst>
            <pc:docMk/>
            <pc:sldMk cId="1807812582" sldId="324"/>
            <ac:grpSpMk id="33" creationId="{062E6D17-6129-4236-8A17-3C63B084DB1A}"/>
          </ac:grpSpMkLst>
        </pc:grpChg>
        <pc:picChg chg="add del mod">
          <ac:chgData name="Ruggiero Giuseppe" userId="58ed9501-b854-4b45-8c14-abe621ffd171" providerId="ADAL" clId="{982FBB33-B3ED-40E6-9C8A-63EA1B78BC6A}" dt="2023-03-13T22:25:34.386" v="257" actId="21"/>
          <ac:picMkLst>
            <pc:docMk/>
            <pc:sldMk cId="1807812582" sldId="324"/>
            <ac:picMk id="5" creationId="{23C7D431-0F25-4E99-AF2F-69E0915EE62C}"/>
          </ac:picMkLst>
        </pc:picChg>
        <pc:picChg chg="add mod modCrop">
          <ac:chgData name="Ruggiero Giuseppe" userId="58ed9501-b854-4b45-8c14-abe621ffd171" providerId="ADAL" clId="{982FBB33-B3ED-40E6-9C8A-63EA1B78BC6A}" dt="2023-03-13T22:24:22.607" v="252" actId="1076"/>
          <ac:picMkLst>
            <pc:docMk/>
            <pc:sldMk cId="1807812582" sldId="324"/>
            <ac:picMk id="6" creationId="{8EA0154E-CCDD-4E39-8EB9-5C03E93608F1}"/>
          </ac:picMkLst>
        </pc:picChg>
        <pc:picChg chg="add mod">
          <ac:chgData name="Ruggiero Giuseppe" userId="58ed9501-b854-4b45-8c14-abe621ffd171" providerId="ADAL" clId="{982FBB33-B3ED-40E6-9C8A-63EA1B78BC6A}" dt="2023-03-13T22:27:46.803" v="293" actId="1076"/>
          <ac:picMkLst>
            <pc:docMk/>
            <pc:sldMk cId="1807812582" sldId="324"/>
            <ac:picMk id="7" creationId="{97DFC185-4645-4C06-AD8C-8D7E1775FB5C}"/>
          </ac:picMkLst>
        </pc:picChg>
        <pc:picChg chg="add del">
          <ac:chgData name="Ruggiero Giuseppe" userId="58ed9501-b854-4b45-8c14-abe621ffd171" providerId="ADAL" clId="{982FBB33-B3ED-40E6-9C8A-63EA1B78BC6A}" dt="2023-03-13T22:29:24.562" v="298"/>
          <ac:picMkLst>
            <pc:docMk/>
            <pc:sldMk cId="1807812582" sldId="324"/>
            <ac:picMk id="8" creationId="{01745ED5-40A2-4D12-9AAF-F77AC912C6F2}"/>
          </ac:picMkLst>
        </pc:picChg>
        <pc:picChg chg="add del mod">
          <ac:chgData name="Ruggiero Giuseppe" userId="58ed9501-b854-4b45-8c14-abe621ffd171" providerId="ADAL" clId="{982FBB33-B3ED-40E6-9C8A-63EA1B78BC6A}" dt="2023-03-13T22:30:10.471" v="311" actId="21"/>
          <ac:picMkLst>
            <pc:docMk/>
            <pc:sldMk cId="1807812582" sldId="324"/>
            <ac:picMk id="10" creationId="{3B35263E-B57C-4D02-ADB6-F2AEF331C11E}"/>
          </ac:picMkLst>
        </pc:picChg>
        <pc:picChg chg="add del mod">
          <ac:chgData name="Ruggiero Giuseppe" userId="58ed9501-b854-4b45-8c14-abe621ffd171" providerId="ADAL" clId="{982FBB33-B3ED-40E6-9C8A-63EA1B78BC6A}" dt="2023-03-13T22:27:31.834" v="288" actId="21"/>
          <ac:picMkLst>
            <pc:docMk/>
            <pc:sldMk cId="1807812582" sldId="324"/>
            <ac:picMk id="11" creationId="{945E3D35-82E5-4B29-A34E-54F0A2C4BD69}"/>
          </ac:picMkLst>
        </pc:picChg>
        <pc:picChg chg="add del mod">
          <ac:chgData name="Ruggiero Giuseppe" userId="58ed9501-b854-4b45-8c14-abe621ffd171" providerId="ADAL" clId="{982FBB33-B3ED-40E6-9C8A-63EA1B78BC6A}" dt="2023-03-13T22:27:31.834" v="288" actId="21"/>
          <ac:picMkLst>
            <pc:docMk/>
            <pc:sldMk cId="1807812582" sldId="324"/>
            <ac:picMk id="12" creationId="{6F596851-FD02-4867-A533-7DD5B1FCA8E2}"/>
          </ac:picMkLst>
        </pc:picChg>
        <pc:picChg chg="del">
          <ac:chgData name="Ruggiero Giuseppe" userId="58ed9501-b854-4b45-8c14-abe621ffd171" providerId="ADAL" clId="{982FBB33-B3ED-40E6-9C8A-63EA1B78BC6A}" dt="2023-03-13T22:22:30.754" v="223" actId="478"/>
          <ac:picMkLst>
            <pc:docMk/>
            <pc:sldMk cId="1807812582" sldId="324"/>
            <ac:picMk id="34" creationId="{545345C2-2245-4A02-89B5-9FDF925277DF}"/>
          </ac:picMkLst>
        </pc:picChg>
        <pc:picChg chg="del">
          <ac:chgData name="Ruggiero Giuseppe" userId="58ed9501-b854-4b45-8c14-abe621ffd171" providerId="ADAL" clId="{982FBB33-B3ED-40E6-9C8A-63EA1B78BC6A}" dt="2023-03-13T22:22:29.937" v="222" actId="478"/>
          <ac:picMkLst>
            <pc:docMk/>
            <pc:sldMk cId="1807812582" sldId="324"/>
            <ac:picMk id="36" creationId="{4F4C0684-AAC4-4504-B6E2-7FC2AA33FEA4}"/>
          </ac:picMkLst>
        </pc:picChg>
      </pc:sldChg>
      <pc:sldChg chg="addSp delSp modSp new mod">
        <pc:chgData name="Ruggiero Giuseppe" userId="58ed9501-b854-4b45-8c14-abe621ffd171" providerId="ADAL" clId="{982FBB33-B3ED-40E6-9C8A-63EA1B78BC6A}" dt="2023-03-13T22:27:39.398" v="292" actId="1076"/>
        <pc:sldMkLst>
          <pc:docMk/>
          <pc:sldMk cId="3470941242" sldId="325"/>
        </pc:sldMkLst>
        <pc:picChg chg="add mod">
          <ac:chgData name="Ruggiero Giuseppe" userId="58ed9501-b854-4b45-8c14-abe621ffd171" providerId="ADAL" clId="{982FBB33-B3ED-40E6-9C8A-63EA1B78BC6A}" dt="2023-03-13T22:25:38.191" v="259" actId="1076"/>
          <ac:picMkLst>
            <pc:docMk/>
            <pc:sldMk cId="3470941242" sldId="325"/>
            <ac:picMk id="3" creationId="{D184B9DD-7BB2-4F72-98E9-7796D2456C2E}"/>
          </ac:picMkLst>
        </pc:picChg>
        <pc:picChg chg="add del mod modCrop">
          <ac:chgData name="Ruggiero Giuseppe" userId="58ed9501-b854-4b45-8c14-abe621ffd171" providerId="ADAL" clId="{982FBB33-B3ED-40E6-9C8A-63EA1B78BC6A}" dt="2023-03-13T22:26:09.746" v="272" actId="478"/>
          <ac:picMkLst>
            <pc:docMk/>
            <pc:sldMk cId="3470941242" sldId="325"/>
            <ac:picMk id="4" creationId="{DE8182EC-E4A9-44FE-B23C-1E2B09B41248}"/>
          </ac:picMkLst>
        </pc:picChg>
        <pc:picChg chg="add mod">
          <ac:chgData name="Ruggiero Giuseppe" userId="58ed9501-b854-4b45-8c14-abe621ffd171" providerId="ADAL" clId="{982FBB33-B3ED-40E6-9C8A-63EA1B78BC6A}" dt="2023-03-13T22:26:26.251" v="277" actId="1076"/>
          <ac:picMkLst>
            <pc:docMk/>
            <pc:sldMk cId="3470941242" sldId="325"/>
            <ac:picMk id="6" creationId="{A625C324-4283-4147-A0A1-CF44816D9809}"/>
          </ac:picMkLst>
        </pc:picChg>
        <pc:picChg chg="add mod modCrop">
          <ac:chgData name="Ruggiero Giuseppe" userId="58ed9501-b854-4b45-8c14-abe621ffd171" providerId="ADAL" clId="{982FBB33-B3ED-40E6-9C8A-63EA1B78BC6A}" dt="2023-03-13T22:27:39.398" v="292" actId="1076"/>
          <ac:picMkLst>
            <pc:docMk/>
            <pc:sldMk cId="3470941242" sldId="325"/>
            <ac:picMk id="7" creationId="{4423F798-4D87-4A6D-B43C-F12F1A8F5E59}"/>
          </ac:picMkLst>
        </pc:picChg>
        <pc:picChg chg="add mod">
          <ac:chgData name="Ruggiero Giuseppe" userId="58ed9501-b854-4b45-8c14-abe621ffd171" providerId="ADAL" clId="{982FBB33-B3ED-40E6-9C8A-63EA1B78BC6A}" dt="2023-03-13T22:27:38.662" v="291" actId="1076"/>
          <ac:picMkLst>
            <pc:docMk/>
            <pc:sldMk cId="3470941242" sldId="325"/>
            <ac:picMk id="8" creationId="{C5C44095-8EC0-4B98-A1E8-DD3337D8552B}"/>
          </ac:picMkLst>
        </pc:picChg>
        <pc:picChg chg="add mod">
          <ac:chgData name="Ruggiero Giuseppe" userId="58ed9501-b854-4b45-8c14-abe621ffd171" providerId="ADAL" clId="{982FBB33-B3ED-40E6-9C8A-63EA1B78BC6A}" dt="2023-03-13T22:27:37.015" v="290" actId="1076"/>
          <ac:picMkLst>
            <pc:docMk/>
            <pc:sldMk cId="3470941242" sldId="325"/>
            <ac:picMk id="9" creationId="{5E1F47C3-237B-4933-B7D0-EED230207C2E}"/>
          </ac:picMkLst>
        </pc:picChg>
      </pc:sldChg>
      <pc:sldChg chg="modSp mod">
        <pc:chgData name="Ruggiero Giuseppe" userId="58ed9501-b854-4b45-8c14-abe621ffd171" providerId="ADAL" clId="{982FBB33-B3ED-40E6-9C8A-63EA1B78BC6A}" dt="2023-03-13T22:34:30.335" v="375" actId="2711"/>
        <pc:sldMkLst>
          <pc:docMk/>
          <pc:sldMk cId="4282895052" sldId="327"/>
        </pc:sldMkLst>
        <pc:spChg chg="mod">
          <ac:chgData name="Ruggiero Giuseppe" userId="58ed9501-b854-4b45-8c14-abe621ffd171" providerId="ADAL" clId="{982FBB33-B3ED-40E6-9C8A-63EA1B78BC6A}" dt="2023-03-13T22:34:30.335" v="375" actId="2711"/>
          <ac:spMkLst>
            <pc:docMk/>
            <pc:sldMk cId="4282895052" sldId="327"/>
            <ac:spMk id="3" creationId="{FB1C5655-CCE9-4D60-BA7C-0CBCBE3421C4}"/>
          </ac:spMkLst>
        </pc:spChg>
      </pc:sldChg>
      <pc:sldChg chg="modSp mod">
        <pc:chgData name="Ruggiero Giuseppe" userId="58ed9501-b854-4b45-8c14-abe621ffd171" providerId="ADAL" clId="{982FBB33-B3ED-40E6-9C8A-63EA1B78BC6A}" dt="2023-03-13T22:34:37.637" v="376" actId="2711"/>
        <pc:sldMkLst>
          <pc:docMk/>
          <pc:sldMk cId="3835416678" sldId="328"/>
        </pc:sldMkLst>
        <pc:spChg chg="mod">
          <ac:chgData name="Ruggiero Giuseppe" userId="58ed9501-b854-4b45-8c14-abe621ffd171" providerId="ADAL" clId="{982FBB33-B3ED-40E6-9C8A-63EA1B78BC6A}" dt="2023-03-13T22:34:37.637" v="376" actId="2711"/>
          <ac:spMkLst>
            <pc:docMk/>
            <pc:sldMk cId="3835416678" sldId="328"/>
            <ac:spMk id="3" creationId="{FB1C5655-CCE9-4D60-BA7C-0CBCBE3421C4}"/>
          </ac:spMkLst>
        </pc:spChg>
      </pc:sldChg>
      <pc:sldChg chg="modSp mod">
        <pc:chgData name="Ruggiero Giuseppe" userId="58ed9501-b854-4b45-8c14-abe621ffd171" providerId="ADAL" clId="{982FBB33-B3ED-40E6-9C8A-63EA1B78BC6A}" dt="2023-03-13T22:34:45.908" v="377" actId="2711"/>
        <pc:sldMkLst>
          <pc:docMk/>
          <pc:sldMk cId="3996376154" sldId="329"/>
        </pc:sldMkLst>
        <pc:spChg chg="mod">
          <ac:chgData name="Ruggiero Giuseppe" userId="58ed9501-b854-4b45-8c14-abe621ffd171" providerId="ADAL" clId="{982FBB33-B3ED-40E6-9C8A-63EA1B78BC6A}" dt="2023-03-13T22:34:45.908" v="377" actId="2711"/>
          <ac:spMkLst>
            <pc:docMk/>
            <pc:sldMk cId="3996376154" sldId="329"/>
            <ac:spMk id="3" creationId="{FB1C5655-CCE9-4D60-BA7C-0CBCBE3421C4}"/>
          </ac:spMkLst>
        </pc:spChg>
      </pc:sldChg>
      <pc:sldChg chg="modSp mod">
        <pc:chgData name="Ruggiero Giuseppe" userId="58ed9501-b854-4b45-8c14-abe621ffd171" providerId="ADAL" clId="{982FBB33-B3ED-40E6-9C8A-63EA1B78BC6A}" dt="2023-03-13T22:34:55.413" v="379" actId="2711"/>
        <pc:sldMkLst>
          <pc:docMk/>
          <pc:sldMk cId="2936877925" sldId="330"/>
        </pc:sldMkLst>
        <pc:spChg chg="mod">
          <ac:chgData name="Ruggiero Giuseppe" userId="58ed9501-b854-4b45-8c14-abe621ffd171" providerId="ADAL" clId="{982FBB33-B3ED-40E6-9C8A-63EA1B78BC6A}" dt="2023-03-13T22:34:55.413" v="379" actId="2711"/>
          <ac:spMkLst>
            <pc:docMk/>
            <pc:sldMk cId="2936877925" sldId="330"/>
            <ac:spMk id="3" creationId="{FB1C5655-CCE9-4D60-BA7C-0CBCBE3421C4}"/>
          </ac:spMkLst>
        </pc:spChg>
      </pc:sldChg>
      <pc:sldChg chg="modSp mod">
        <pc:chgData name="Ruggiero Giuseppe" userId="58ed9501-b854-4b45-8c14-abe621ffd171" providerId="ADAL" clId="{982FBB33-B3ED-40E6-9C8A-63EA1B78BC6A}" dt="2023-03-13T22:35:07.685" v="380" actId="2711"/>
        <pc:sldMkLst>
          <pc:docMk/>
          <pc:sldMk cId="2499948583" sldId="331"/>
        </pc:sldMkLst>
        <pc:spChg chg="mod">
          <ac:chgData name="Ruggiero Giuseppe" userId="58ed9501-b854-4b45-8c14-abe621ffd171" providerId="ADAL" clId="{982FBB33-B3ED-40E6-9C8A-63EA1B78BC6A}" dt="2023-03-13T22:35:07.685" v="380" actId="2711"/>
          <ac:spMkLst>
            <pc:docMk/>
            <pc:sldMk cId="2499948583" sldId="331"/>
            <ac:spMk id="3" creationId="{FB1C5655-CCE9-4D60-BA7C-0CBCBE3421C4}"/>
          </ac:spMkLst>
        </pc:spChg>
      </pc:sldChg>
      <pc:sldChg chg="modSp mod">
        <pc:chgData name="Ruggiero Giuseppe" userId="58ed9501-b854-4b45-8c14-abe621ffd171" providerId="ADAL" clId="{982FBB33-B3ED-40E6-9C8A-63EA1B78BC6A}" dt="2023-03-13T22:35:13.564" v="381" actId="2711"/>
        <pc:sldMkLst>
          <pc:docMk/>
          <pc:sldMk cId="3309408438" sldId="332"/>
        </pc:sldMkLst>
        <pc:spChg chg="mod">
          <ac:chgData name="Ruggiero Giuseppe" userId="58ed9501-b854-4b45-8c14-abe621ffd171" providerId="ADAL" clId="{982FBB33-B3ED-40E6-9C8A-63EA1B78BC6A}" dt="2023-03-13T22:35:13.564" v="381" actId="2711"/>
          <ac:spMkLst>
            <pc:docMk/>
            <pc:sldMk cId="3309408438" sldId="332"/>
            <ac:spMk id="3" creationId="{FB1C5655-CCE9-4D60-BA7C-0CBCBE3421C4}"/>
          </ac:spMkLst>
        </pc:spChg>
      </pc:sldChg>
      <pc:sldChg chg="delSp mod">
        <pc:chgData name="Ruggiero Giuseppe" userId="58ed9501-b854-4b45-8c14-abe621ffd171" providerId="ADAL" clId="{982FBB33-B3ED-40E6-9C8A-63EA1B78BC6A}" dt="2023-03-13T22:35:38.035" v="382" actId="478"/>
        <pc:sldMkLst>
          <pc:docMk/>
          <pc:sldMk cId="1581773479" sldId="333"/>
        </pc:sldMkLst>
        <pc:spChg chg="del">
          <ac:chgData name="Ruggiero Giuseppe" userId="58ed9501-b854-4b45-8c14-abe621ffd171" providerId="ADAL" clId="{982FBB33-B3ED-40E6-9C8A-63EA1B78BC6A}" dt="2023-03-13T22:35:38.035" v="382" actId="478"/>
          <ac:spMkLst>
            <pc:docMk/>
            <pc:sldMk cId="1581773479" sldId="333"/>
            <ac:spMk id="6" creationId="{391B45E8-7C83-411F-A5CF-9A8A31AF5290}"/>
          </ac:spMkLst>
        </pc:spChg>
      </pc:sldChg>
      <pc:sldChg chg="delSp mod">
        <pc:chgData name="Ruggiero Giuseppe" userId="58ed9501-b854-4b45-8c14-abe621ffd171" providerId="ADAL" clId="{982FBB33-B3ED-40E6-9C8A-63EA1B78BC6A}" dt="2023-03-13T22:35:40.370" v="383" actId="478"/>
        <pc:sldMkLst>
          <pc:docMk/>
          <pc:sldMk cId="24190567" sldId="334"/>
        </pc:sldMkLst>
        <pc:spChg chg="del">
          <ac:chgData name="Ruggiero Giuseppe" userId="58ed9501-b854-4b45-8c14-abe621ffd171" providerId="ADAL" clId="{982FBB33-B3ED-40E6-9C8A-63EA1B78BC6A}" dt="2023-03-13T22:35:40.370" v="383" actId="478"/>
          <ac:spMkLst>
            <pc:docMk/>
            <pc:sldMk cId="24190567" sldId="334"/>
            <ac:spMk id="6" creationId="{391B45E8-7C83-411F-A5CF-9A8A31AF5290}"/>
          </ac:spMkLst>
        </pc:spChg>
      </pc:sldChg>
      <pc:sldChg chg="delSp mod">
        <pc:chgData name="Ruggiero Giuseppe" userId="58ed9501-b854-4b45-8c14-abe621ffd171" providerId="ADAL" clId="{982FBB33-B3ED-40E6-9C8A-63EA1B78BC6A}" dt="2023-03-13T22:35:42.728" v="384" actId="478"/>
        <pc:sldMkLst>
          <pc:docMk/>
          <pc:sldMk cId="300249721" sldId="335"/>
        </pc:sldMkLst>
        <pc:spChg chg="del">
          <ac:chgData name="Ruggiero Giuseppe" userId="58ed9501-b854-4b45-8c14-abe621ffd171" providerId="ADAL" clId="{982FBB33-B3ED-40E6-9C8A-63EA1B78BC6A}" dt="2023-03-13T22:35:42.728" v="384" actId="478"/>
          <ac:spMkLst>
            <pc:docMk/>
            <pc:sldMk cId="300249721" sldId="335"/>
            <ac:spMk id="6" creationId="{391B45E8-7C83-411F-A5CF-9A8A31AF5290}"/>
          </ac:spMkLst>
        </pc:spChg>
      </pc:sldChg>
      <pc:sldChg chg="delSp mod">
        <pc:chgData name="Ruggiero Giuseppe" userId="58ed9501-b854-4b45-8c14-abe621ffd171" providerId="ADAL" clId="{982FBB33-B3ED-40E6-9C8A-63EA1B78BC6A}" dt="2023-03-13T22:35:47.322" v="385" actId="478"/>
        <pc:sldMkLst>
          <pc:docMk/>
          <pc:sldMk cId="2565685057" sldId="336"/>
        </pc:sldMkLst>
        <pc:spChg chg="del">
          <ac:chgData name="Ruggiero Giuseppe" userId="58ed9501-b854-4b45-8c14-abe621ffd171" providerId="ADAL" clId="{982FBB33-B3ED-40E6-9C8A-63EA1B78BC6A}" dt="2023-03-13T22:35:47.322" v="385" actId="478"/>
          <ac:spMkLst>
            <pc:docMk/>
            <pc:sldMk cId="2565685057" sldId="336"/>
            <ac:spMk id="6" creationId="{391B45E8-7C83-411F-A5CF-9A8A31AF5290}"/>
          </ac:spMkLst>
        </pc:spChg>
      </pc:sldChg>
      <pc:sldChg chg="delSp modSp new mod">
        <pc:chgData name="Ruggiero Giuseppe" userId="58ed9501-b854-4b45-8c14-abe621ffd171" providerId="ADAL" clId="{982FBB33-B3ED-40E6-9C8A-63EA1B78BC6A}" dt="2023-03-13T22:36:14.972" v="413" actId="1076"/>
        <pc:sldMkLst>
          <pc:docMk/>
          <pc:sldMk cId="3452127461" sldId="337"/>
        </pc:sldMkLst>
        <pc:spChg chg="mod">
          <ac:chgData name="Ruggiero Giuseppe" userId="58ed9501-b854-4b45-8c14-abe621ffd171" providerId="ADAL" clId="{982FBB33-B3ED-40E6-9C8A-63EA1B78BC6A}" dt="2023-03-13T22:36:14.972" v="413" actId="1076"/>
          <ac:spMkLst>
            <pc:docMk/>
            <pc:sldMk cId="3452127461" sldId="337"/>
            <ac:spMk id="2" creationId="{241AA247-7E45-44A8-8C1A-58B438916334}"/>
          </ac:spMkLst>
        </pc:spChg>
        <pc:spChg chg="del">
          <ac:chgData name="Ruggiero Giuseppe" userId="58ed9501-b854-4b45-8c14-abe621ffd171" providerId="ADAL" clId="{982FBB33-B3ED-40E6-9C8A-63EA1B78BC6A}" dt="2023-03-13T22:35:58.272" v="387" actId="478"/>
          <ac:spMkLst>
            <pc:docMk/>
            <pc:sldMk cId="3452127461" sldId="337"/>
            <ac:spMk id="3" creationId="{0047306B-5D92-4988-8352-F15A478D4B8D}"/>
          </ac:spMkLst>
        </pc:spChg>
      </pc:sldChg>
      <pc:sldMasterChg chg="delSldLayout">
        <pc:chgData name="Ruggiero Giuseppe" userId="58ed9501-b854-4b45-8c14-abe621ffd171" providerId="ADAL" clId="{982FBB33-B3ED-40E6-9C8A-63EA1B78BC6A}" dt="2023-03-13T22:22:12.516" v="219" actId="2696"/>
        <pc:sldMasterMkLst>
          <pc:docMk/>
          <pc:sldMasterMk cId="0" sldId="2147483660"/>
        </pc:sldMasterMkLst>
        <pc:sldLayoutChg chg="del">
          <pc:chgData name="Ruggiero Giuseppe" userId="58ed9501-b854-4b45-8c14-abe621ffd171" providerId="ADAL" clId="{982FBB33-B3ED-40E6-9C8A-63EA1B78BC6A}" dt="2023-03-13T22:22:12.516" v="219" actId="2696"/>
          <pc:sldLayoutMkLst>
            <pc:docMk/>
            <pc:sldMasterMk cId="0" sldId="2147483660"/>
            <pc:sldLayoutMk cId="3825181211" sldId="2147483662"/>
          </pc:sldLayoutMkLst>
        </pc:sldLayoutChg>
      </pc:sldMasterChg>
    </pc:docChg>
  </pc:docChgLst>
  <pc:docChgLst>
    <pc:chgData name="Imma Iossa" userId="34db9e46d2a397a3" providerId="LiveId" clId="{6FAD3BC1-BECB-4F73-ADEA-8D79E4B11D9C}"/>
    <pc:docChg chg="undo custSel delSld modSld delMainMaster">
      <pc:chgData name="Imma Iossa" userId="34db9e46d2a397a3" providerId="LiveId" clId="{6FAD3BC1-BECB-4F73-ADEA-8D79E4B11D9C}" dt="2023-03-17T20:42:53.570" v="490" actId="1076"/>
      <pc:docMkLst>
        <pc:docMk/>
      </pc:docMkLst>
      <pc:sldChg chg="modTransition">
        <pc:chgData name="Imma Iossa" userId="34db9e46d2a397a3" providerId="LiveId" clId="{6FAD3BC1-BECB-4F73-ADEA-8D79E4B11D9C}" dt="2023-03-17T20:14:04.863" v="190"/>
        <pc:sldMkLst>
          <pc:docMk/>
          <pc:sldMk cId="0" sldId="256"/>
        </pc:sldMkLst>
      </pc:sldChg>
      <pc:sldChg chg="del modTransition">
        <pc:chgData name="Imma Iossa" userId="34db9e46d2a397a3" providerId="LiveId" clId="{6FAD3BC1-BECB-4F73-ADEA-8D79E4B11D9C}" dt="2023-03-17T20:27:15.181" v="364" actId="2696"/>
        <pc:sldMkLst>
          <pc:docMk/>
          <pc:sldMk cId="0" sldId="257"/>
        </pc:sldMkLst>
      </pc:sldChg>
      <pc:sldChg chg="del modTransition">
        <pc:chgData name="Imma Iossa" userId="34db9e46d2a397a3" providerId="LiveId" clId="{6FAD3BC1-BECB-4F73-ADEA-8D79E4B11D9C}" dt="2023-03-17T20:27:15.181" v="364" actId="2696"/>
        <pc:sldMkLst>
          <pc:docMk/>
          <pc:sldMk cId="0" sldId="258"/>
        </pc:sldMkLst>
      </pc:sldChg>
      <pc:sldChg chg="del modTransition">
        <pc:chgData name="Imma Iossa" userId="34db9e46d2a397a3" providerId="LiveId" clId="{6FAD3BC1-BECB-4F73-ADEA-8D79E4B11D9C}" dt="2023-03-17T20:27:15.181" v="364" actId="2696"/>
        <pc:sldMkLst>
          <pc:docMk/>
          <pc:sldMk cId="0" sldId="259"/>
        </pc:sldMkLst>
      </pc:sldChg>
      <pc:sldChg chg="del modTransition">
        <pc:chgData name="Imma Iossa" userId="34db9e46d2a397a3" providerId="LiveId" clId="{6FAD3BC1-BECB-4F73-ADEA-8D79E4B11D9C}" dt="2023-03-17T20:27:15.181" v="364" actId="2696"/>
        <pc:sldMkLst>
          <pc:docMk/>
          <pc:sldMk cId="0" sldId="260"/>
        </pc:sldMkLst>
      </pc:sldChg>
      <pc:sldChg chg="del modTransition">
        <pc:chgData name="Imma Iossa" userId="34db9e46d2a397a3" providerId="LiveId" clId="{6FAD3BC1-BECB-4F73-ADEA-8D79E4B11D9C}" dt="2023-03-17T20:27:15.181" v="364" actId="2696"/>
        <pc:sldMkLst>
          <pc:docMk/>
          <pc:sldMk cId="0" sldId="261"/>
        </pc:sldMkLst>
      </pc:sldChg>
      <pc:sldChg chg="del modTransition">
        <pc:chgData name="Imma Iossa" userId="34db9e46d2a397a3" providerId="LiveId" clId="{6FAD3BC1-BECB-4F73-ADEA-8D79E4B11D9C}" dt="2023-03-17T20:27:15.181" v="364" actId="2696"/>
        <pc:sldMkLst>
          <pc:docMk/>
          <pc:sldMk cId="0" sldId="262"/>
        </pc:sldMkLst>
      </pc:sldChg>
      <pc:sldChg chg="del modTransition">
        <pc:chgData name="Imma Iossa" userId="34db9e46d2a397a3" providerId="LiveId" clId="{6FAD3BC1-BECB-4F73-ADEA-8D79E4B11D9C}" dt="2023-03-17T20:27:15.181" v="364" actId="2696"/>
        <pc:sldMkLst>
          <pc:docMk/>
          <pc:sldMk cId="0" sldId="263"/>
        </pc:sldMkLst>
      </pc:sldChg>
      <pc:sldChg chg="del modTransition">
        <pc:chgData name="Imma Iossa" userId="34db9e46d2a397a3" providerId="LiveId" clId="{6FAD3BC1-BECB-4F73-ADEA-8D79E4B11D9C}" dt="2023-03-17T20:27:15.181" v="364" actId="2696"/>
        <pc:sldMkLst>
          <pc:docMk/>
          <pc:sldMk cId="0" sldId="264"/>
        </pc:sldMkLst>
      </pc:sldChg>
      <pc:sldChg chg="del modTransition">
        <pc:chgData name="Imma Iossa" userId="34db9e46d2a397a3" providerId="LiveId" clId="{6FAD3BC1-BECB-4F73-ADEA-8D79E4B11D9C}" dt="2023-03-17T20:27:15.181" v="364" actId="2696"/>
        <pc:sldMkLst>
          <pc:docMk/>
          <pc:sldMk cId="0" sldId="265"/>
        </pc:sldMkLst>
      </pc:sldChg>
      <pc:sldChg chg="del modTransition">
        <pc:chgData name="Imma Iossa" userId="34db9e46d2a397a3" providerId="LiveId" clId="{6FAD3BC1-BECB-4F73-ADEA-8D79E4B11D9C}" dt="2023-03-17T20:27:15.181" v="364" actId="2696"/>
        <pc:sldMkLst>
          <pc:docMk/>
          <pc:sldMk cId="0" sldId="266"/>
        </pc:sldMkLst>
      </pc:sldChg>
      <pc:sldChg chg="del modTransition">
        <pc:chgData name="Imma Iossa" userId="34db9e46d2a397a3" providerId="LiveId" clId="{6FAD3BC1-BECB-4F73-ADEA-8D79E4B11D9C}" dt="2023-03-17T20:27:15.181" v="364" actId="2696"/>
        <pc:sldMkLst>
          <pc:docMk/>
          <pc:sldMk cId="0" sldId="267"/>
        </pc:sldMkLst>
      </pc:sldChg>
      <pc:sldChg chg="del modTransition">
        <pc:chgData name="Imma Iossa" userId="34db9e46d2a397a3" providerId="LiveId" clId="{6FAD3BC1-BECB-4F73-ADEA-8D79E4B11D9C}" dt="2023-03-17T20:27:15.181" v="364" actId="2696"/>
        <pc:sldMkLst>
          <pc:docMk/>
          <pc:sldMk cId="0" sldId="268"/>
        </pc:sldMkLst>
      </pc:sldChg>
      <pc:sldChg chg="del modTransition">
        <pc:chgData name="Imma Iossa" userId="34db9e46d2a397a3" providerId="LiveId" clId="{6FAD3BC1-BECB-4F73-ADEA-8D79E4B11D9C}" dt="2023-03-17T20:27:15.181" v="364" actId="2696"/>
        <pc:sldMkLst>
          <pc:docMk/>
          <pc:sldMk cId="0" sldId="269"/>
        </pc:sldMkLst>
      </pc:sldChg>
      <pc:sldChg chg="del modTransition">
        <pc:chgData name="Imma Iossa" userId="34db9e46d2a397a3" providerId="LiveId" clId="{6FAD3BC1-BECB-4F73-ADEA-8D79E4B11D9C}" dt="2023-03-17T20:27:15.181" v="364" actId="2696"/>
        <pc:sldMkLst>
          <pc:docMk/>
          <pc:sldMk cId="0" sldId="270"/>
        </pc:sldMkLst>
      </pc:sldChg>
      <pc:sldChg chg="del modTransition">
        <pc:chgData name="Imma Iossa" userId="34db9e46d2a397a3" providerId="LiveId" clId="{6FAD3BC1-BECB-4F73-ADEA-8D79E4B11D9C}" dt="2023-03-17T20:27:15.181" v="364" actId="2696"/>
        <pc:sldMkLst>
          <pc:docMk/>
          <pc:sldMk cId="0" sldId="271"/>
        </pc:sldMkLst>
      </pc:sldChg>
      <pc:sldChg chg="del modTransition">
        <pc:chgData name="Imma Iossa" userId="34db9e46d2a397a3" providerId="LiveId" clId="{6FAD3BC1-BECB-4F73-ADEA-8D79E4B11D9C}" dt="2023-03-17T20:27:15.181" v="364" actId="2696"/>
        <pc:sldMkLst>
          <pc:docMk/>
          <pc:sldMk cId="0" sldId="272"/>
        </pc:sldMkLst>
      </pc:sldChg>
      <pc:sldChg chg="del modTransition">
        <pc:chgData name="Imma Iossa" userId="34db9e46d2a397a3" providerId="LiveId" clId="{6FAD3BC1-BECB-4F73-ADEA-8D79E4B11D9C}" dt="2023-03-17T20:27:15.181" v="364" actId="2696"/>
        <pc:sldMkLst>
          <pc:docMk/>
          <pc:sldMk cId="0" sldId="273"/>
        </pc:sldMkLst>
      </pc:sldChg>
      <pc:sldChg chg="del modTransition">
        <pc:chgData name="Imma Iossa" userId="34db9e46d2a397a3" providerId="LiveId" clId="{6FAD3BC1-BECB-4F73-ADEA-8D79E4B11D9C}" dt="2023-03-17T20:27:15.181" v="364" actId="2696"/>
        <pc:sldMkLst>
          <pc:docMk/>
          <pc:sldMk cId="0" sldId="274"/>
        </pc:sldMkLst>
      </pc:sldChg>
      <pc:sldChg chg="del modTransition">
        <pc:chgData name="Imma Iossa" userId="34db9e46d2a397a3" providerId="LiveId" clId="{6FAD3BC1-BECB-4F73-ADEA-8D79E4B11D9C}" dt="2023-03-17T20:27:15.181" v="364" actId="2696"/>
        <pc:sldMkLst>
          <pc:docMk/>
          <pc:sldMk cId="0" sldId="275"/>
        </pc:sldMkLst>
      </pc:sldChg>
      <pc:sldChg chg="del modTransition">
        <pc:chgData name="Imma Iossa" userId="34db9e46d2a397a3" providerId="LiveId" clId="{6FAD3BC1-BECB-4F73-ADEA-8D79E4B11D9C}" dt="2023-03-17T20:27:15.181" v="364" actId="2696"/>
        <pc:sldMkLst>
          <pc:docMk/>
          <pc:sldMk cId="0" sldId="276"/>
        </pc:sldMkLst>
      </pc:sldChg>
      <pc:sldChg chg="del modTransition">
        <pc:chgData name="Imma Iossa" userId="34db9e46d2a397a3" providerId="LiveId" clId="{6FAD3BC1-BECB-4F73-ADEA-8D79E4B11D9C}" dt="2023-03-17T20:27:15.181" v="364" actId="2696"/>
        <pc:sldMkLst>
          <pc:docMk/>
          <pc:sldMk cId="0" sldId="277"/>
        </pc:sldMkLst>
      </pc:sldChg>
      <pc:sldChg chg="del modTransition">
        <pc:chgData name="Imma Iossa" userId="34db9e46d2a397a3" providerId="LiveId" clId="{6FAD3BC1-BECB-4F73-ADEA-8D79E4B11D9C}" dt="2023-03-17T20:27:15.181" v="364" actId="2696"/>
        <pc:sldMkLst>
          <pc:docMk/>
          <pc:sldMk cId="0" sldId="278"/>
        </pc:sldMkLst>
      </pc:sldChg>
      <pc:sldChg chg="del modTransition">
        <pc:chgData name="Imma Iossa" userId="34db9e46d2a397a3" providerId="LiveId" clId="{6FAD3BC1-BECB-4F73-ADEA-8D79E4B11D9C}" dt="2023-03-17T20:27:15.181" v="364" actId="2696"/>
        <pc:sldMkLst>
          <pc:docMk/>
          <pc:sldMk cId="0" sldId="279"/>
        </pc:sldMkLst>
      </pc:sldChg>
      <pc:sldChg chg="del modTransition">
        <pc:chgData name="Imma Iossa" userId="34db9e46d2a397a3" providerId="LiveId" clId="{6FAD3BC1-BECB-4F73-ADEA-8D79E4B11D9C}" dt="2023-03-17T20:27:15.181" v="364" actId="2696"/>
        <pc:sldMkLst>
          <pc:docMk/>
          <pc:sldMk cId="0" sldId="280"/>
        </pc:sldMkLst>
      </pc:sldChg>
      <pc:sldChg chg="del modTransition">
        <pc:chgData name="Imma Iossa" userId="34db9e46d2a397a3" providerId="LiveId" clId="{6FAD3BC1-BECB-4F73-ADEA-8D79E4B11D9C}" dt="2023-03-17T20:27:15.181" v="364" actId="2696"/>
        <pc:sldMkLst>
          <pc:docMk/>
          <pc:sldMk cId="0" sldId="281"/>
        </pc:sldMkLst>
      </pc:sldChg>
      <pc:sldChg chg="del modTransition">
        <pc:chgData name="Imma Iossa" userId="34db9e46d2a397a3" providerId="LiveId" clId="{6FAD3BC1-BECB-4F73-ADEA-8D79E4B11D9C}" dt="2023-03-17T20:27:15.181" v="364" actId="2696"/>
        <pc:sldMkLst>
          <pc:docMk/>
          <pc:sldMk cId="0" sldId="282"/>
        </pc:sldMkLst>
      </pc:sldChg>
      <pc:sldChg chg="del modTransition">
        <pc:chgData name="Imma Iossa" userId="34db9e46d2a397a3" providerId="LiveId" clId="{6FAD3BC1-BECB-4F73-ADEA-8D79E4B11D9C}" dt="2023-03-17T20:27:15.181" v="364" actId="2696"/>
        <pc:sldMkLst>
          <pc:docMk/>
          <pc:sldMk cId="0" sldId="283"/>
        </pc:sldMkLst>
      </pc:sldChg>
      <pc:sldChg chg="del modTransition">
        <pc:chgData name="Imma Iossa" userId="34db9e46d2a397a3" providerId="LiveId" clId="{6FAD3BC1-BECB-4F73-ADEA-8D79E4B11D9C}" dt="2023-03-17T20:27:15.181" v="364" actId="2696"/>
        <pc:sldMkLst>
          <pc:docMk/>
          <pc:sldMk cId="0" sldId="284"/>
        </pc:sldMkLst>
      </pc:sldChg>
      <pc:sldChg chg="del modTransition">
        <pc:chgData name="Imma Iossa" userId="34db9e46d2a397a3" providerId="LiveId" clId="{6FAD3BC1-BECB-4F73-ADEA-8D79E4B11D9C}" dt="2023-03-17T20:27:15.181" v="364" actId="2696"/>
        <pc:sldMkLst>
          <pc:docMk/>
          <pc:sldMk cId="0" sldId="285"/>
        </pc:sldMkLst>
      </pc:sldChg>
      <pc:sldChg chg="del modTransition">
        <pc:chgData name="Imma Iossa" userId="34db9e46d2a397a3" providerId="LiveId" clId="{6FAD3BC1-BECB-4F73-ADEA-8D79E4B11D9C}" dt="2023-03-17T20:27:15.181" v="364" actId="2696"/>
        <pc:sldMkLst>
          <pc:docMk/>
          <pc:sldMk cId="0" sldId="286"/>
        </pc:sldMkLst>
      </pc:sldChg>
      <pc:sldChg chg="del modTransition">
        <pc:chgData name="Imma Iossa" userId="34db9e46d2a397a3" providerId="LiveId" clId="{6FAD3BC1-BECB-4F73-ADEA-8D79E4B11D9C}" dt="2023-03-17T20:27:15.181" v="364" actId="2696"/>
        <pc:sldMkLst>
          <pc:docMk/>
          <pc:sldMk cId="0" sldId="287"/>
        </pc:sldMkLst>
      </pc:sldChg>
      <pc:sldChg chg="del modTransition">
        <pc:chgData name="Imma Iossa" userId="34db9e46d2a397a3" providerId="LiveId" clId="{6FAD3BC1-BECB-4F73-ADEA-8D79E4B11D9C}" dt="2023-03-17T20:27:15.181" v="364" actId="2696"/>
        <pc:sldMkLst>
          <pc:docMk/>
          <pc:sldMk cId="0" sldId="288"/>
        </pc:sldMkLst>
      </pc:sldChg>
      <pc:sldChg chg="del modTransition">
        <pc:chgData name="Imma Iossa" userId="34db9e46d2a397a3" providerId="LiveId" clId="{6FAD3BC1-BECB-4F73-ADEA-8D79E4B11D9C}" dt="2023-03-17T20:27:15.181" v="364" actId="2696"/>
        <pc:sldMkLst>
          <pc:docMk/>
          <pc:sldMk cId="1146313287" sldId="289"/>
        </pc:sldMkLst>
      </pc:sldChg>
      <pc:sldChg chg="del modTransition">
        <pc:chgData name="Imma Iossa" userId="34db9e46d2a397a3" providerId="LiveId" clId="{6FAD3BC1-BECB-4F73-ADEA-8D79E4B11D9C}" dt="2023-03-17T20:27:15.181" v="364" actId="2696"/>
        <pc:sldMkLst>
          <pc:docMk/>
          <pc:sldMk cId="4163212259" sldId="290"/>
        </pc:sldMkLst>
      </pc:sldChg>
      <pc:sldChg chg="del modTransition">
        <pc:chgData name="Imma Iossa" userId="34db9e46d2a397a3" providerId="LiveId" clId="{6FAD3BC1-BECB-4F73-ADEA-8D79E4B11D9C}" dt="2023-03-17T20:27:15.181" v="364" actId="2696"/>
        <pc:sldMkLst>
          <pc:docMk/>
          <pc:sldMk cId="3249512180" sldId="291"/>
        </pc:sldMkLst>
      </pc:sldChg>
      <pc:sldChg chg="del modTransition">
        <pc:chgData name="Imma Iossa" userId="34db9e46d2a397a3" providerId="LiveId" clId="{6FAD3BC1-BECB-4F73-ADEA-8D79E4B11D9C}" dt="2023-03-17T20:27:15.181" v="364" actId="2696"/>
        <pc:sldMkLst>
          <pc:docMk/>
          <pc:sldMk cId="4143157125" sldId="292"/>
        </pc:sldMkLst>
      </pc:sldChg>
      <pc:sldChg chg="del modTransition">
        <pc:chgData name="Imma Iossa" userId="34db9e46d2a397a3" providerId="LiveId" clId="{6FAD3BC1-BECB-4F73-ADEA-8D79E4B11D9C}" dt="2023-03-17T20:27:15.181" v="364" actId="2696"/>
        <pc:sldMkLst>
          <pc:docMk/>
          <pc:sldMk cId="3293269950" sldId="293"/>
        </pc:sldMkLst>
      </pc:sldChg>
      <pc:sldChg chg="del modTransition">
        <pc:chgData name="Imma Iossa" userId="34db9e46d2a397a3" providerId="LiveId" clId="{6FAD3BC1-BECB-4F73-ADEA-8D79E4B11D9C}" dt="2023-03-17T20:27:15.181" v="364" actId="2696"/>
        <pc:sldMkLst>
          <pc:docMk/>
          <pc:sldMk cId="975529960" sldId="294"/>
        </pc:sldMkLst>
      </pc:sldChg>
      <pc:sldChg chg="del modTransition">
        <pc:chgData name="Imma Iossa" userId="34db9e46d2a397a3" providerId="LiveId" clId="{6FAD3BC1-BECB-4F73-ADEA-8D79E4B11D9C}" dt="2023-03-17T20:27:15.181" v="364" actId="2696"/>
        <pc:sldMkLst>
          <pc:docMk/>
          <pc:sldMk cId="2403590535" sldId="295"/>
        </pc:sldMkLst>
      </pc:sldChg>
      <pc:sldChg chg="del modTransition">
        <pc:chgData name="Imma Iossa" userId="34db9e46d2a397a3" providerId="LiveId" clId="{6FAD3BC1-BECB-4F73-ADEA-8D79E4B11D9C}" dt="2023-03-17T20:27:15.181" v="364" actId="2696"/>
        <pc:sldMkLst>
          <pc:docMk/>
          <pc:sldMk cId="1029735824" sldId="296"/>
        </pc:sldMkLst>
      </pc:sldChg>
      <pc:sldChg chg="del modTransition">
        <pc:chgData name="Imma Iossa" userId="34db9e46d2a397a3" providerId="LiveId" clId="{6FAD3BC1-BECB-4F73-ADEA-8D79E4B11D9C}" dt="2023-03-17T20:27:15.181" v="364" actId="2696"/>
        <pc:sldMkLst>
          <pc:docMk/>
          <pc:sldMk cId="3442440341" sldId="297"/>
        </pc:sldMkLst>
      </pc:sldChg>
      <pc:sldChg chg="del modTransition">
        <pc:chgData name="Imma Iossa" userId="34db9e46d2a397a3" providerId="LiveId" clId="{6FAD3BC1-BECB-4F73-ADEA-8D79E4B11D9C}" dt="2023-03-17T20:27:15.181" v="364" actId="2696"/>
        <pc:sldMkLst>
          <pc:docMk/>
          <pc:sldMk cId="375372252" sldId="298"/>
        </pc:sldMkLst>
      </pc:sldChg>
      <pc:sldChg chg="del modTransition">
        <pc:chgData name="Imma Iossa" userId="34db9e46d2a397a3" providerId="LiveId" clId="{6FAD3BC1-BECB-4F73-ADEA-8D79E4B11D9C}" dt="2023-03-17T20:27:15.181" v="364" actId="2696"/>
        <pc:sldMkLst>
          <pc:docMk/>
          <pc:sldMk cId="3245837090" sldId="299"/>
        </pc:sldMkLst>
      </pc:sldChg>
      <pc:sldChg chg="del modTransition">
        <pc:chgData name="Imma Iossa" userId="34db9e46d2a397a3" providerId="LiveId" clId="{6FAD3BC1-BECB-4F73-ADEA-8D79E4B11D9C}" dt="2023-03-17T20:27:15.181" v="364" actId="2696"/>
        <pc:sldMkLst>
          <pc:docMk/>
          <pc:sldMk cId="1800148716" sldId="300"/>
        </pc:sldMkLst>
      </pc:sldChg>
      <pc:sldChg chg="del modTransition">
        <pc:chgData name="Imma Iossa" userId="34db9e46d2a397a3" providerId="LiveId" clId="{6FAD3BC1-BECB-4F73-ADEA-8D79E4B11D9C}" dt="2023-03-17T20:27:15.181" v="364" actId="2696"/>
        <pc:sldMkLst>
          <pc:docMk/>
          <pc:sldMk cId="3361750770" sldId="301"/>
        </pc:sldMkLst>
      </pc:sldChg>
      <pc:sldChg chg="del modTransition">
        <pc:chgData name="Imma Iossa" userId="34db9e46d2a397a3" providerId="LiveId" clId="{6FAD3BC1-BECB-4F73-ADEA-8D79E4B11D9C}" dt="2023-03-17T20:27:15.181" v="364" actId="2696"/>
        <pc:sldMkLst>
          <pc:docMk/>
          <pc:sldMk cId="2124804480" sldId="302"/>
        </pc:sldMkLst>
      </pc:sldChg>
      <pc:sldChg chg="del modTransition">
        <pc:chgData name="Imma Iossa" userId="34db9e46d2a397a3" providerId="LiveId" clId="{6FAD3BC1-BECB-4F73-ADEA-8D79E4B11D9C}" dt="2023-03-17T20:27:15.181" v="364" actId="2696"/>
        <pc:sldMkLst>
          <pc:docMk/>
          <pc:sldMk cId="3357250295" sldId="303"/>
        </pc:sldMkLst>
      </pc:sldChg>
      <pc:sldChg chg="del modTransition">
        <pc:chgData name="Imma Iossa" userId="34db9e46d2a397a3" providerId="LiveId" clId="{6FAD3BC1-BECB-4F73-ADEA-8D79E4B11D9C}" dt="2023-03-17T20:27:15.181" v="364" actId="2696"/>
        <pc:sldMkLst>
          <pc:docMk/>
          <pc:sldMk cId="3370351645" sldId="304"/>
        </pc:sldMkLst>
      </pc:sldChg>
      <pc:sldChg chg="del modTransition">
        <pc:chgData name="Imma Iossa" userId="34db9e46d2a397a3" providerId="LiveId" clId="{6FAD3BC1-BECB-4F73-ADEA-8D79E4B11D9C}" dt="2023-03-17T20:27:15.181" v="364" actId="2696"/>
        <pc:sldMkLst>
          <pc:docMk/>
          <pc:sldMk cId="4035241289" sldId="305"/>
        </pc:sldMkLst>
      </pc:sldChg>
      <pc:sldChg chg="modSp del mod modTransition">
        <pc:chgData name="Imma Iossa" userId="34db9e46d2a397a3" providerId="LiveId" clId="{6FAD3BC1-BECB-4F73-ADEA-8D79E4B11D9C}" dt="2023-03-17T20:27:15.181" v="364" actId="2696"/>
        <pc:sldMkLst>
          <pc:docMk/>
          <pc:sldMk cId="23770465" sldId="306"/>
        </pc:sldMkLst>
        <pc:grpChg chg="mod">
          <ac:chgData name="Imma Iossa" userId="34db9e46d2a397a3" providerId="LiveId" clId="{6FAD3BC1-BECB-4F73-ADEA-8D79E4B11D9C}" dt="2023-03-17T20:09:53.500" v="166" actId="1076"/>
          <ac:grpSpMkLst>
            <pc:docMk/>
            <pc:sldMk cId="23770465" sldId="306"/>
            <ac:grpSpMk id="2499" creationId="{00000000-0000-0000-0000-000000000000}"/>
          </ac:grpSpMkLst>
        </pc:grpChg>
      </pc:sldChg>
      <pc:sldChg chg="del modTransition">
        <pc:chgData name="Imma Iossa" userId="34db9e46d2a397a3" providerId="LiveId" clId="{6FAD3BC1-BECB-4F73-ADEA-8D79E4B11D9C}" dt="2023-03-17T20:27:15.181" v="364" actId="2696"/>
        <pc:sldMkLst>
          <pc:docMk/>
          <pc:sldMk cId="1951617826" sldId="307"/>
        </pc:sldMkLst>
      </pc:sldChg>
      <pc:sldChg chg="del modTransition">
        <pc:chgData name="Imma Iossa" userId="34db9e46d2a397a3" providerId="LiveId" clId="{6FAD3BC1-BECB-4F73-ADEA-8D79E4B11D9C}" dt="2023-03-17T20:27:15.181" v="364" actId="2696"/>
        <pc:sldMkLst>
          <pc:docMk/>
          <pc:sldMk cId="399000088" sldId="308"/>
        </pc:sldMkLst>
      </pc:sldChg>
      <pc:sldChg chg="del modTransition">
        <pc:chgData name="Imma Iossa" userId="34db9e46d2a397a3" providerId="LiveId" clId="{6FAD3BC1-BECB-4F73-ADEA-8D79E4B11D9C}" dt="2023-03-17T20:27:15.181" v="364" actId="2696"/>
        <pc:sldMkLst>
          <pc:docMk/>
          <pc:sldMk cId="1874082337" sldId="309"/>
        </pc:sldMkLst>
      </pc:sldChg>
      <pc:sldChg chg="del modTransition">
        <pc:chgData name="Imma Iossa" userId="34db9e46d2a397a3" providerId="LiveId" clId="{6FAD3BC1-BECB-4F73-ADEA-8D79E4B11D9C}" dt="2023-03-17T20:27:15.181" v="364" actId="2696"/>
        <pc:sldMkLst>
          <pc:docMk/>
          <pc:sldMk cId="2754663783" sldId="310"/>
        </pc:sldMkLst>
      </pc:sldChg>
      <pc:sldChg chg="del modTransition">
        <pc:chgData name="Imma Iossa" userId="34db9e46d2a397a3" providerId="LiveId" clId="{6FAD3BC1-BECB-4F73-ADEA-8D79E4B11D9C}" dt="2023-03-17T20:27:15.181" v="364" actId="2696"/>
        <pc:sldMkLst>
          <pc:docMk/>
          <pc:sldMk cId="298527919" sldId="311"/>
        </pc:sldMkLst>
      </pc:sldChg>
      <pc:sldChg chg="del modTransition">
        <pc:chgData name="Imma Iossa" userId="34db9e46d2a397a3" providerId="LiveId" clId="{6FAD3BC1-BECB-4F73-ADEA-8D79E4B11D9C}" dt="2023-03-17T20:27:15.181" v="364" actId="2696"/>
        <pc:sldMkLst>
          <pc:docMk/>
          <pc:sldMk cId="2138457911" sldId="312"/>
        </pc:sldMkLst>
      </pc:sldChg>
      <pc:sldChg chg="del modTransition">
        <pc:chgData name="Imma Iossa" userId="34db9e46d2a397a3" providerId="LiveId" clId="{6FAD3BC1-BECB-4F73-ADEA-8D79E4B11D9C}" dt="2023-03-17T20:27:15.181" v="364" actId="2696"/>
        <pc:sldMkLst>
          <pc:docMk/>
          <pc:sldMk cId="2226109319" sldId="313"/>
        </pc:sldMkLst>
      </pc:sldChg>
      <pc:sldChg chg="del modTransition">
        <pc:chgData name="Imma Iossa" userId="34db9e46d2a397a3" providerId="LiveId" clId="{6FAD3BC1-BECB-4F73-ADEA-8D79E4B11D9C}" dt="2023-03-17T20:27:15.181" v="364" actId="2696"/>
        <pc:sldMkLst>
          <pc:docMk/>
          <pc:sldMk cId="2659051042" sldId="314"/>
        </pc:sldMkLst>
      </pc:sldChg>
      <pc:sldChg chg="del modTransition">
        <pc:chgData name="Imma Iossa" userId="34db9e46d2a397a3" providerId="LiveId" clId="{6FAD3BC1-BECB-4F73-ADEA-8D79E4B11D9C}" dt="2023-03-17T20:27:15.181" v="364" actId="2696"/>
        <pc:sldMkLst>
          <pc:docMk/>
          <pc:sldMk cId="2452220002" sldId="315"/>
        </pc:sldMkLst>
      </pc:sldChg>
      <pc:sldChg chg="del modTransition">
        <pc:chgData name="Imma Iossa" userId="34db9e46d2a397a3" providerId="LiveId" clId="{6FAD3BC1-BECB-4F73-ADEA-8D79E4B11D9C}" dt="2023-03-17T20:27:15.181" v="364" actId="2696"/>
        <pc:sldMkLst>
          <pc:docMk/>
          <pc:sldMk cId="2885553472" sldId="316"/>
        </pc:sldMkLst>
      </pc:sldChg>
      <pc:sldChg chg="del modTransition">
        <pc:chgData name="Imma Iossa" userId="34db9e46d2a397a3" providerId="LiveId" clId="{6FAD3BC1-BECB-4F73-ADEA-8D79E4B11D9C}" dt="2023-03-17T20:27:15.181" v="364" actId="2696"/>
        <pc:sldMkLst>
          <pc:docMk/>
          <pc:sldMk cId="4260898911" sldId="317"/>
        </pc:sldMkLst>
      </pc:sldChg>
      <pc:sldChg chg="del modTransition">
        <pc:chgData name="Imma Iossa" userId="34db9e46d2a397a3" providerId="LiveId" clId="{6FAD3BC1-BECB-4F73-ADEA-8D79E4B11D9C}" dt="2023-03-17T20:27:15.181" v="364" actId="2696"/>
        <pc:sldMkLst>
          <pc:docMk/>
          <pc:sldMk cId="174834893" sldId="318"/>
        </pc:sldMkLst>
      </pc:sldChg>
      <pc:sldChg chg="del modTransition">
        <pc:chgData name="Imma Iossa" userId="34db9e46d2a397a3" providerId="LiveId" clId="{6FAD3BC1-BECB-4F73-ADEA-8D79E4B11D9C}" dt="2023-03-17T20:27:15.181" v="364" actId="2696"/>
        <pc:sldMkLst>
          <pc:docMk/>
          <pc:sldMk cId="3502799654" sldId="319"/>
        </pc:sldMkLst>
      </pc:sldChg>
      <pc:sldChg chg="del modTransition">
        <pc:chgData name="Imma Iossa" userId="34db9e46d2a397a3" providerId="LiveId" clId="{6FAD3BC1-BECB-4F73-ADEA-8D79E4B11D9C}" dt="2023-03-17T20:27:15.181" v="364" actId="2696"/>
        <pc:sldMkLst>
          <pc:docMk/>
          <pc:sldMk cId="1503661254" sldId="320"/>
        </pc:sldMkLst>
      </pc:sldChg>
      <pc:sldChg chg="del modTransition">
        <pc:chgData name="Imma Iossa" userId="34db9e46d2a397a3" providerId="LiveId" clId="{6FAD3BC1-BECB-4F73-ADEA-8D79E4B11D9C}" dt="2023-03-17T20:27:15.181" v="364" actId="2696"/>
        <pc:sldMkLst>
          <pc:docMk/>
          <pc:sldMk cId="2080360742" sldId="321"/>
        </pc:sldMkLst>
      </pc:sldChg>
      <pc:sldChg chg="addSp delSp modSp mod modTransition">
        <pc:chgData name="Imma Iossa" userId="34db9e46d2a397a3" providerId="LiveId" clId="{6FAD3BC1-BECB-4F73-ADEA-8D79E4B11D9C}" dt="2023-03-17T20:31:16.919" v="440" actId="1035"/>
        <pc:sldMkLst>
          <pc:docMk/>
          <pc:sldMk cId="1196349007" sldId="322"/>
        </pc:sldMkLst>
        <pc:spChg chg="add del mod">
          <ac:chgData name="Imma Iossa" userId="34db9e46d2a397a3" providerId="LiveId" clId="{6FAD3BC1-BECB-4F73-ADEA-8D79E4B11D9C}" dt="2023-03-17T20:31:16.919" v="440" actId="1035"/>
          <ac:spMkLst>
            <pc:docMk/>
            <pc:sldMk cId="1196349007" sldId="322"/>
            <ac:spMk id="5" creationId="{91386FE6-A389-3B5F-EECC-625B21B08AA2}"/>
          </ac:spMkLst>
        </pc:spChg>
        <pc:spChg chg="add del mod">
          <ac:chgData name="Imma Iossa" userId="34db9e46d2a397a3" providerId="LiveId" clId="{6FAD3BC1-BECB-4F73-ADEA-8D79E4B11D9C}" dt="2023-03-17T20:02:43.608" v="93"/>
          <ac:spMkLst>
            <pc:docMk/>
            <pc:sldMk cId="1196349007" sldId="322"/>
            <ac:spMk id="6" creationId="{AB83537D-0EBA-61D4-AE75-FECA8C5E271F}"/>
          </ac:spMkLst>
        </pc:spChg>
        <pc:spChg chg="mod">
          <ac:chgData name="Imma Iossa" userId="34db9e46d2a397a3" providerId="LiveId" clId="{6FAD3BC1-BECB-4F73-ADEA-8D79E4B11D9C}" dt="2023-03-17T20:02:38.215" v="92"/>
          <ac:spMkLst>
            <pc:docMk/>
            <pc:sldMk cId="1196349007" sldId="322"/>
            <ac:spMk id="8" creationId="{F05A9BD3-E0C3-CB5A-A536-FB4BACF74BCC}"/>
          </ac:spMkLst>
        </pc:spChg>
        <pc:spChg chg="mod">
          <ac:chgData name="Imma Iossa" userId="34db9e46d2a397a3" providerId="LiveId" clId="{6FAD3BC1-BECB-4F73-ADEA-8D79E4B11D9C}" dt="2023-03-17T20:02:38.215" v="92"/>
          <ac:spMkLst>
            <pc:docMk/>
            <pc:sldMk cId="1196349007" sldId="322"/>
            <ac:spMk id="9" creationId="{8F040A53-AE91-2427-DEBB-3BBD6B3AB50B}"/>
          </ac:spMkLst>
        </pc:spChg>
        <pc:spChg chg="mod">
          <ac:chgData name="Imma Iossa" userId="34db9e46d2a397a3" providerId="LiveId" clId="{6FAD3BC1-BECB-4F73-ADEA-8D79E4B11D9C}" dt="2023-03-17T20:03:48.017" v="106"/>
          <ac:spMkLst>
            <pc:docMk/>
            <pc:sldMk cId="1196349007" sldId="322"/>
            <ac:spMk id="13" creationId="{67AED716-4518-2C98-4481-1A2767922F8E}"/>
          </ac:spMkLst>
        </pc:spChg>
        <pc:spChg chg="mod">
          <ac:chgData name="Imma Iossa" userId="34db9e46d2a397a3" providerId="LiveId" clId="{6FAD3BC1-BECB-4F73-ADEA-8D79E4B11D9C}" dt="2023-03-17T20:03:48.017" v="106"/>
          <ac:spMkLst>
            <pc:docMk/>
            <pc:sldMk cId="1196349007" sldId="322"/>
            <ac:spMk id="14" creationId="{5C8B91EE-69B7-2D0A-CB7B-A16559C0702A}"/>
          </ac:spMkLst>
        </pc:spChg>
        <pc:spChg chg="mod">
          <ac:chgData name="Imma Iossa" userId="34db9e46d2a397a3" providerId="LiveId" clId="{6FAD3BC1-BECB-4F73-ADEA-8D79E4B11D9C}" dt="2023-03-17T20:01:02.484" v="79" actId="1076"/>
          <ac:spMkLst>
            <pc:docMk/>
            <pc:sldMk cId="1196349007" sldId="322"/>
            <ac:spMk id="32" creationId="{A347AD97-3BBD-4D6D-8C3D-94842C0CB08E}"/>
          </ac:spMkLst>
        </pc:spChg>
        <pc:grpChg chg="add del mod">
          <ac:chgData name="Imma Iossa" userId="34db9e46d2a397a3" providerId="LiveId" clId="{6FAD3BC1-BECB-4F73-ADEA-8D79E4B11D9C}" dt="2023-03-17T20:02:43.608" v="93"/>
          <ac:grpSpMkLst>
            <pc:docMk/>
            <pc:sldMk cId="1196349007" sldId="322"/>
            <ac:grpSpMk id="7" creationId="{150A46D4-E690-34E3-B722-1B5C4ED25A13}"/>
          </ac:grpSpMkLst>
        </pc:grpChg>
        <pc:grpChg chg="add mod">
          <ac:chgData name="Imma Iossa" userId="34db9e46d2a397a3" providerId="LiveId" clId="{6FAD3BC1-BECB-4F73-ADEA-8D79E4B11D9C}" dt="2023-03-17T20:31:16.919" v="440" actId="1035"/>
          <ac:grpSpMkLst>
            <pc:docMk/>
            <pc:sldMk cId="1196349007" sldId="322"/>
            <ac:grpSpMk id="12" creationId="{9E43B768-8442-9A0B-2AE6-D4360C8261B3}"/>
          </ac:grpSpMkLst>
        </pc:grpChg>
        <pc:picChg chg="add mod">
          <ac:chgData name="Imma Iossa" userId="34db9e46d2a397a3" providerId="LiveId" clId="{6FAD3BC1-BECB-4F73-ADEA-8D79E4B11D9C}" dt="2023-03-17T20:14:34.038" v="195" actId="1076"/>
          <ac:picMkLst>
            <pc:docMk/>
            <pc:sldMk cId="1196349007" sldId="322"/>
            <ac:picMk id="4" creationId="{B3EA7D94-3A93-9C0F-B429-60ABF85F9395}"/>
          </ac:picMkLst>
        </pc:picChg>
        <pc:picChg chg="add del mod">
          <ac:chgData name="Imma Iossa" userId="34db9e46d2a397a3" providerId="LiveId" clId="{6FAD3BC1-BECB-4F73-ADEA-8D79E4B11D9C}" dt="2023-03-17T20:03:23.152" v="105" actId="22"/>
          <ac:picMkLst>
            <pc:docMk/>
            <pc:sldMk cId="1196349007" sldId="322"/>
            <ac:picMk id="11" creationId="{01AE0013-81CD-5F8D-446E-63FADA3D3831}"/>
          </ac:picMkLst>
        </pc:picChg>
        <pc:picChg chg="add mod">
          <ac:chgData name="Imma Iossa" userId="34db9e46d2a397a3" providerId="LiveId" clId="{6FAD3BC1-BECB-4F73-ADEA-8D79E4B11D9C}" dt="2023-03-17T20:14:37.046" v="196" actId="1076"/>
          <ac:picMkLst>
            <pc:docMk/>
            <pc:sldMk cId="1196349007" sldId="322"/>
            <ac:picMk id="16" creationId="{20A94915-1A54-A2F0-8A5A-2F84CEB04467}"/>
          </ac:picMkLst>
        </pc:picChg>
        <pc:picChg chg="del mod">
          <ac:chgData name="Imma Iossa" userId="34db9e46d2a397a3" providerId="LiveId" clId="{6FAD3BC1-BECB-4F73-ADEA-8D79E4B11D9C}" dt="2023-03-17T19:59:55.262" v="64" actId="21"/>
          <ac:picMkLst>
            <pc:docMk/>
            <pc:sldMk cId="1196349007" sldId="322"/>
            <ac:picMk id="34" creationId="{545345C2-2245-4A02-89B5-9FDF925277DF}"/>
          </ac:picMkLst>
        </pc:picChg>
        <pc:picChg chg="del mod ord">
          <ac:chgData name="Imma Iossa" userId="34db9e46d2a397a3" providerId="LiveId" clId="{6FAD3BC1-BECB-4F73-ADEA-8D79E4B11D9C}" dt="2023-03-17T20:03:15.333" v="101" actId="21"/>
          <ac:picMkLst>
            <pc:docMk/>
            <pc:sldMk cId="1196349007" sldId="322"/>
            <ac:picMk id="36" creationId="{4F4C0684-AAC4-4504-B6E2-7FC2AA33FEA4}"/>
          </ac:picMkLst>
        </pc:picChg>
      </pc:sldChg>
      <pc:sldChg chg="addSp delSp modSp mod modTransition">
        <pc:chgData name="Imma Iossa" userId="34db9e46d2a397a3" providerId="LiveId" clId="{6FAD3BC1-BECB-4F73-ADEA-8D79E4B11D9C}" dt="2023-03-17T20:31:08.800" v="420" actId="1037"/>
        <pc:sldMkLst>
          <pc:docMk/>
          <pc:sldMk cId="1443986753" sldId="323"/>
        </pc:sldMkLst>
        <pc:spChg chg="mod">
          <ac:chgData name="Imma Iossa" userId="34db9e46d2a397a3" providerId="LiveId" clId="{6FAD3BC1-BECB-4F73-ADEA-8D79E4B11D9C}" dt="2023-03-17T19:56:21.272" v="30" actId="123"/>
          <ac:spMkLst>
            <pc:docMk/>
            <pc:sldMk cId="1443986753" sldId="323"/>
            <ac:spMk id="3" creationId="{5794EDD4-07B9-4FF0-B1B5-C35C561F8C75}"/>
          </ac:spMkLst>
        </pc:spChg>
        <pc:spChg chg="mod">
          <ac:chgData name="Imma Iossa" userId="34db9e46d2a397a3" providerId="LiveId" clId="{6FAD3BC1-BECB-4F73-ADEA-8D79E4B11D9C}" dt="2023-03-17T19:56:14.033" v="29" actId="123"/>
          <ac:spMkLst>
            <pc:docMk/>
            <pc:sldMk cId="1443986753" sldId="323"/>
            <ac:spMk id="4" creationId="{63F5E096-42EC-44F0-BFDA-A5B6A256E279}"/>
          </ac:spMkLst>
        </pc:spChg>
        <pc:spChg chg="del mod">
          <ac:chgData name="Imma Iossa" userId="34db9e46d2a397a3" providerId="LiveId" clId="{6FAD3BC1-BECB-4F73-ADEA-8D79E4B11D9C}" dt="2023-03-17T20:03:06.438" v="99" actId="21"/>
          <ac:spMkLst>
            <pc:docMk/>
            <pc:sldMk cId="1443986753" sldId="323"/>
            <ac:spMk id="8" creationId="{5EC4FC2E-13FB-4BEF-8BA8-35B1C868B1F2}"/>
          </ac:spMkLst>
        </pc:spChg>
        <pc:spChg chg="mod">
          <ac:chgData name="Imma Iossa" userId="34db9e46d2a397a3" providerId="LiveId" clId="{6FAD3BC1-BECB-4F73-ADEA-8D79E4B11D9C}" dt="2023-03-17T20:31:08.800" v="420" actId="1037"/>
          <ac:spMkLst>
            <pc:docMk/>
            <pc:sldMk cId="1443986753" sldId="323"/>
            <ac:spMk id="23" creationId="{8CC351F4-0D00-4D57-9973-C2877DD5B27B}"/>
          </ac:spMkLst>
        </pc:spChg>
        <pc:spChg chg="add del mod">
          <ac:chgData name="Imma Iossa" userId="34db9e46d2a397a3" providerId="LiveId" clId="{6FAD3BC1-BECB-4F73-ADEA-8D79E4B11D9C}" dt="2023-03-17T20:31:01.626" v="410" actId="1038"/>
          <ac:spMkLst>
            <pc:docMk/>
            <pc:sldMk cId="1443986753" sldId="323"/>
            <ac:spMk id="24" creationId="{2214395B-58CB-45E0-A8FE-175B4FCAFD4D}"/>
          </ac:spMkLst>
        </pc:spChg>
        <pc:grpChg chg="del mod">
          <ac:chgData name="Imma Iossa" userId="34db9e46d2a397a3" providerId="LiveId" clId="{6FAD3BC1-BECB-4F73-ADEA-8D79E4B11D9C}" dt="2023-03-17T20:03:08.585" v="100" actId="21"/>
          <ac:grpSpMkLst>
            <pc:docMk/>
            <pc:sldMk cId="1443986753" sldId="323"/>
            <ac:grpSpMk id="5" creationId="{43213B9E-8C77-43CE-9912-BDEDA803EB4F}"/>
          </ac:grpSpMkLst>
        </pc:grpChg>
        <pc:grpChg chg="add del">
          <ac:chgData name="Imma Iossa" userId="34db9e46d2a397a3" providerId="LiveId" clId="{6FAD3BC1-BECB-4F73-ADEA-8D79E4B11D9C}" dt="2023-03-17T20:02:48.028" v="95" actId="21"/>
          <ac:grpSpMkLst>
            <pc:docMk/>
            <pc:sldMk cId="1443986753" sldId="323"/>
            <ac:grpSpMk id="9" creationId="{6C585D79-D99C-4799-874A-8ED4D2443B29}"/>
          </ac:grpSpMkLst>
        </pc:grpChg>
        <pc:grpChg chg="mod ord">
          <ac:chgData name="Imma Iossa" userId="34db9e46d2a397a3" providerId="LiveId" clId="{6FAD3BC1-BECB-4F73-ADEA-8D79E4B11D9C}" dt="2023-03-17T20:31:01.626" v="410" actId="1038"/>
          <ac:grpSpMkLst>
            <pc:docMk/>
            <pc:sldMk cId="1443986753" sldId="323"/>
            <ac:grpSpMk id="12" creationId="{48695431-8232-496C-9F98-BACC1B0A0426}"/>
          </ac:grpSpMkLst>
        </pc:grpChg>
        <pc:grpChg chg="mod">
          <ac:chgData name="Imma Iossa" userId="34db9e46d2a397a3" providerId="LiveId" clId="{6FAD3BC1-BECB-4F73-ADEA-8D79E4B11D9C}" dt="2023-03-17T20:31:08.800" v="420" actId="1037"/>
          <ac:grpSpMkLst>
            <pc:docMk/>
            <pc:sldMk cId="1443986753" sldId="323"/>
            <ac:grpSpMk id="15" creationId="{0ADFB5EF-B4CD-49D8-933E-9C4845911593}"/>
          </ac:grpSpMkLst>
        </pc:grpChg>
      </pc:sldChg>
      <pc:sldChg chg="modSp mod modTransition">
        <pc:chgData name="Imma Iossa" userId="34db9e46d2a397a3" providerId="LiveId" clId="{6FAD3BC1-BECB-4F73-ADEA-8D79E4B11D9C}" dt="2023-03-17T20:31:35.854" v="464" actId="1036"/>
        <pc:sldMkLst>
          <pc:docMk/>
          <pc:sldMk cId="1807812582" sldId="324"/>
        </pc:sldMkLst>
        <pc:spChg chg="mod">
          <ac:chgData name="Imma Iossa" userId="34db9e46d2a397a3" providerId="LiveId" clId="{6FAD3BC1-BECB-4F73-ADEA-8D79E4B11D9C}" dt="2023-03-17T20:31:35.854" v="464" actId="1036"/>
          <ac:spMkLst>
            <pc:docMk/>
            <pc:sldMk cId="1807812582" sldId="324"/>
            <ac:spMk id="31" creationId="{B22984A3-145F-4988-A6C9-B733DA60A26C}"/>
          </ac:spMkLst>
        </pc:spChg>
        <pc:spChg chg="mod">
          <ac:chgData name="Imma Iossa" userId="34db9e46d2a397a3" providerId="LiveId" clId="{6FAD3BC1-BECB-4F73-ADEA-8D79E4B11D9C}" dt="2023-03-17T20:31:31.307" v="456" actId="1076"/>
          <ac:spMkLst>
            <pc:docMk/>
            <pc:sldMk cId="1807812582" sldId="324"/>
            <ac:spMk id="43" creationId="{8ACB7032-B8B0-4EBB-99A4-FDC29A871177}"/>
          </ac:spMkLst>
        </pc:spChg>
        <pc:picChg chg="mod">
          <ac:chgData name="Imma Iossa" userId="34db9e46d2a397a3" providerId="LiveId" clId="{6FAD3BC1-BECB-4F73-ADEA-8D79E4B11D9C}" dt="2023-03-17T20:06:13.446" v="128" actId="1076"/>
          <ac:picMkLst>
            <pc:docMk/>
            <pc:sldMk cId="1807812582" sldId="324"/>
            <ac:picMk id="6" creationId="{8EA0154E-CCDD-4E39-8EB9-5C03E93608F1}"/>
          </ac:picMkLst>
        </pc:picChg>
        <pc:picChg chg="mod">
          <ac:chgData name="Imma Iossa" userId="34db9e46d2a397a3" providerId="LiveId" clId="{6FAD3BC1-BECB-4F73-ADEA-8D79E4B11D9C}" dt="2023-03-17T20:06:16.535" v="129" actId="1076"/>
          <ac:picMkLst>
            <pc:docMk/>
            <pc:sldMk cId="1807812582" sldId="324"/>
            <ac:picMk id="7" creationId="{97DFC185-4645-4C06-AD8C-8D7E1775FB5C}"/>
          </ac:picMkLst>
        </pc:picChg>
      </pc:sldChg>
      <pc:sldChg chg="del modTransition">
        <pc:chgData name="Imma Iossa" userId="34db9e46d2a397a3" providerId="LiveId" clId="{6FAD3BC1-BECB-4F73-ADEA-8D79E4B11D9C}" dt="2023-03-17T20:27:15.181" v="364" actId="2696"/>
        <pc:sldMkLst>
          <pc:docMk/>
          <pc:sldMk cId="3470941242" sldId="325"/>
        </pc:sldMkLst>
      </pc:sldChg>
      <pc:sldChg chg="addSp delSp modSp mod modTransition modClrScheme chgLayout">
        <pc:chgData name="Imma Iossa" userId="34db9e46d2a397a3" providerId="LiveId" clId="{6FAD3BC1-BECB-4F73-ADEA-8D79E4B11D9C}" dt="2023-03-17T20:42:53.570" v="490" actId="1076"/>
        <pc:sldMkLst>
          <pc:docMk/>
          <pc:sldMk cId="2862586728" sldId="326"/>
        </pc:sldMkLst>
        <pc:spChg chg="mod">
          <ac:chgData name="Imma Iossa" userId="34db9e46d2a397a3" providerId="LiveId" clId="{6FAD3BC1-BECB-4F73-ADEA-8D79E4B11D9C}" dt="2023-03-17T20:28:36.197" v="369" actId="26606"/>
          <ac:spMkLst>
            <pc:docMk/>
            <pc:sldMk cId="2862586728" sldId="326"/>
            <ac:spMk id="2" creationId="{86AD3445-CB94-4D7C-8744-B74AFC171C9D}"/>
          </ac:spMkLst>
        </pc:spChg>
        <pc:spChg chg="del">
          <ac:chgData name="Imma Iossa" userId="34db9e46d2a397a3" providerId="LiveId" clId="{6FAD3BC1-BECB-4F73-ADEA-8D79E4B11D9C}" dt="2023-03-17T20:06:23.122" v="130" actId="478"/>
          <ac:spMkLst>
            <pc:docMk/>
            <pc:sldMk cId="2862586728" sldId="326"/>
            <ac:spMk id="3" creationId="{7DCBE097-E18D-453D-8D25-09820D7E6614}"/>
          </ac:spMkLst>
        </pc:spChg>
        <pc:picChg chg="add del mod">
          <ac:chgData name="Imma Iossa" userId="34db9e46d2a397a3" providerId="LiveId" clId="{6FAD3BC1-BECB-4F73-ADEA-8D79E4B11D9C}" dt="2023-03-17T20:29:17.251" v="374" actId="478"/>
          <ac:picMkLst>
            <pc:docMk/>
            <pc:sldMk cId="2862586728" sldId="326"/>
            <ac:picMk id="4" creationId="{F367B387-4526-7736-D5E1-A7F5093FD24F}"/>
          </ac:picMkLst>
        </pc:picChg>
        <pc:picChg chg="add mod">
          <ac:chgData name="Imma Iossa" userId="34db9e46d2a397a3" providerId="LiveId" clId="{6FAD3BC1-BECB-4F73-ADEA-8D79E4B11D9C}" dt="2023-03-17T20:42:53.570" v="490" actId="1076"/>
          <ac:picMkLst>
            <pc:docMk/>
            <pc:sldMk cId="2862586728" sldId="326"/>
            <ac:picMk id="5" creationId="{289A3FC7-2BE9-57FA-95CE-F83B0D5C6937}"/>
          </ac:picMkLst>
        </pc:picChg>
      </pc:sldChg>
      <pc:sldChg chg="addSp delSp modSp mod modTransition">
        <pc:chgData name="Imma Iossa" userId="34db9e46d2a397a3" providerId="LiveId" clId="{6FAD3BC1-BECB-4F73-ADEA-8D79E4B11D9C}" dt="2023-03-17T20:14:04.863" v="190"/>
        <pc:sldMkLst>
          <pc:docMk/>
          <pc:sldMk cId="4282895052" sldId="327"/>
        </pc:sldMkLst>
        <pc:spChg chg="mod">
          <ac:chgData name="Imma Iossa" userId="34db9e46d2a397a3" providerId="LiveId" clId="{6FAD3BC1-BECB-4F73-ADEA-8D79E4B11D9C}" dt="2023-03-17T20:07:48.542" v="150" actId="1076"/>
          <ac:spMkLst>
            <pc:docMk/>
            <pc:sldMk cId="4282895052" sldId="327"/>
            <ac:spMk id="3" creationId="{FB1C5655-CCE9-4D60-BA7C-0CBCBE3421C4}"/>
          </ac:spMkLst>
        </pc:spChg>
        <pc:picChg chg="add del mod">
          <ac:chgData name="Imma Iossa" userId="34db9e46d2a397a3" providerId="LiveId" clId="{6FAD3BC1-BECB-4F73-ADEA-8D79E4B11D9C}" dt="2023-03-17T20:06:37.154" v="135" actId="478"/>
          <ac:picMkLst>
            <pc:docMk/>
            <pc:sldMk cId="4282895052" sldId="327"/>
            <ac:picMk id="4" creationId="{D39FF35D-04FB-26D4-DE46-311687C36E0B}"/>
          </ac:picMkLst>
        </pc:picChg>
        <pc:picChg chg="add del mod">
          <ac:chgData name="Imma Iossa" userId="34db9e46d2a397a3" providerId="LiveId" clId="{6FAD3BC1-BECB-4F73-ADEA-8D79E4B11D9C}" dt="2023-03-17T20:00:15.853" v="68"/>
          <ac:picMkLst>
            <pc:docMk/>
            <pc:sldMk cId="4282895052" sldId="327"/>
            <ac:picMk id="5" creationId="{6815E408-8174-FDD9-74FD-65A365B11638}"/>
          </ac:picMkLst>
        </pc:picChg>
        <pc:picChg chg="add del mod">
          <ac:chgData name="Imma Iossa" userId="34db9e46d2a397a3" providerId="LiveId" clId="{6FAD3BC1-BECB-4F73-ADEA-8D79E4B11D9C}" dt="2023-03-17T20:00:20.643" v="70"/>
          <ac:picMkLst>
            <pc:docMk/>
            <pc:sldMk cId="4282895052" sldId="327"/>
            <ac:picMk id="6" creationId="{E4606359-A144-0A7A-C9A3-985AC8B9E71F}"/>
          </ac:picMkLst>
        </pc:picChg>
        <pc:picChg chg="add mod">
          <ac:chgData name="Imma Iossa" userId="34db9e46d2a397a3" providerId="LiveId" clId="{6FAD3BC1-BECB-4F73-ADEA-8D79E4B11D9C}" dt="2023-03-17T20:11:46.678" v="174" actId="27349"/>
          <ac:picMkLst>
            <pc:docMk/>
            <pc:sldMk cId="4282895052" sldId="327"/>
            <ac:picMk id="8" creationId="{1E3C15DE-F94E-B5E1-69B3-BA2914F85BDC}"/>
          </ac:picMkLst>
        </pc:picChg>
        <pc:picChg chg="add mod">
          <ac:chgData name="Imma Iossa" userId="34db9e46d2a397a3" providerId="LiveId" clId="{6FAD3BC1-BECB-4F73-ADEA-8D79E4B11D9C}" dt="2023-03-17T20:11:49.328" v="175" actId="27349"/>
          <ac:picMkLst>
            <pc:docMk/>
            <pc:sldMk cId="4282895052" sldId="327"/>
            <ac:picMk id="10" creationId="{6DC0EB82-7739-E317-A200-47A72B69FD8A}"/>
          </ac:picMkLst>
        </pc:picChg>
      </pc:sldChg>
      <pc:sldChg chg="addSp modSp mod modTransition">
        <pc:chgData name="Imma Iossa" userId="34db9e46d2a397a3" providerId="LiveId" clId="{6FAD3BC1-BECB-4F73-ADEA-8D79E4B11D9C}" dt="2023-03-17T20:14:04.863" v="190"/>
        <pc:sldMkLst>
          <pc:docMk/>
          <pc:sldMk cId="3835416678" sldId="328"/>
        </pc:sldMkLst>
        <pc:spChg chg="mod">
          <ac:chgData name="Imma Iossa" userId="34db9e46d2a397a3" providerId="LiveId" clId="{6FAD3BC1-BECB-4F73-ADEA-8D79E4B11D9C}" dt="2023-03-17T20:07:55.838" v="151" actId="1076"/>
          <ac:spMkLst>
            <pc:docMk/>
            <pc:sldMk cId="3835416678" sldId="328"/>
            <ac:spMk id="3" creationId="{FB1C5655-CCE9-4D60-BA7C-0CBCBE3421C4}"/>
          </ac:spMkLst>
        </pc:spChg>
        <pc:picChg chg="add mod">
          <ac:chgData name="Imma Iossa" userId="34db9e46d2a397a3" providerId="LiveId" clId="{6FAD3BC1-BECB-4F73-ADEA-8D79E4B11D9C}" dt="2023-03-17T20:12:07.784" v="178" actId="27349"/>
          <ac:picMkLst>
            <pc:docMk/>
            <pc:sldMk cId="3835416678" sldId="328"/>
            <ac:picMk id="4" creationId="{24ED104E-511A-035B-135E-0F78CBD2ECE2}"/>
          </ac:picMkLst>
        </pc:picChg>
        <pc:picChg chg="add mod">
          <ac:chgData name="Imma Iossa" userId="34db9e46d2a397a3" providerId="LiveId" clId="{6FAD3BC1-BECB-4F73-ADEA-8D79E4B11D9C}" dt="2023-03-17T20:12:06.131" v="177" actId="27349"/>
          <ac:picMkLst>
            <pc:docMk/>
            <pc:sldMk cId="3835416678" sldId="328"/>
            <ac:picMk id="5" creationId="{2969CF9E-6F9E-28DC-DE21-937F2340551E}"/>
          </ac:picMkLst>
        </pc:picChg>
      </pc:sldChg>
      <pc:sldChg chg="addSp modSp mod modTransition">
        <pc:chgData name="Imma Iossa" userId="34db9e46d2a397a3" providerId="LiveId" clId="{6FAD3BC1-BECB-4F73-ADEA-8D79E4B11D9C}" dt="2023-03-17T20:14:04.863" v="190"/>
        <pc:sldMkLst>
          <pc:docMk/>
          <pc:sldMk cId="3996376154" sldId="329"/>
        </pc:sldMkLst>
        <pc:spChg chg="mod">
          <ac:chgData name="Imma Iossa" userId="34db9e46d2a397a3" providerId="LiveId" clId="{6FAD3BC1-BECB-4F73-ADEA-8D79E4B11D9C}" dt="2023-03-17T20:08:24.593" v="156" actId="123"/>
          <ac:spMkLst>
            <pc:docMk/>
            <pc:sldMk cId="3996376154" sldId="329"/>
            <ac:spMk id="3" creationId="{FB1C5655-CCE9-4D60-BA7C-0CBCBE3421C4}"/>
          </ac:spMkLst>
        </pc:spChg>
        <pc:picChg chg="add mod">
          <ac:chgData name="Imma Iossa" userId="34db9e46d2a397a3" providerId="LiveId" clId="{6FAD3BC1-BECB-4F73-ADEA-8D79E4B11D9C}" dt="2023-03-17T20:13:10.791" v="186" actId="27349"/>
          <ac:picMkLst>
            <pc:docMk/>
            <pc:sldMk cId="3996376154" sldId="329"/>
            <ac:picMk id="4" creationId="{4BD3E884-A4EC-03B8-94FF-194961E81831}"/>
          </ac:picMkLst>
        </pc:picChg>
        <pc:picChg chg="add mod">
          <ac:chgData name="Imma Iossa" userId="34db9e46d2a397a3" providerId="LiveId" clId="{6FAD3BC1-BECB-4F73-ADEA-8D79E4B11D9C}" dt="2023-03-17T20:12:19.528" v="180" actId="27349"/>
          <ac:picMkLst>
            <pc:docMk/>
            <pc:sldMk cId="3996376154" sldId="329"/>
            <ac:picMk id="5" creationId="{22D6F8B1-3B6B-AB48-5D73-79A8B49857E8}"/>
          </ac:picMkLst>
        </pc:picChg>
      </pc:sldChg>
      <pc:sldChg chg="addSp delSp modSp mod modTransition">
        <pc:chgData name="Imma Iossa" userId="34db9e46d2a397a3" providerId="LiveId" clId="{6FAD3BC1-BECB-4F73-ADEA-8D79E4B11D9C}" dt="2023-03-17T20:14:04.863" v="190"/>
        <pc:sldMkLst>
          <pc:docMk/>
          <pc:sldMk cId="2936877925" sldId="330"/>
        </pc:sldMkLst>
        <pc:spChg chg="mod">
          <ac:chgData name="Imma Iossa" userId="34db9e46d2a397a3" providerId="LiveId" clId="{6FAD3BC1-BECB-4F73-ADEA-8D79E4B11D9C}" dt="2023-03-17T20:08:44.827" v="159" actId="14100"/>
          <ac:spMkLst>
            <pc:docMk/>
            <pc:sldMk cId="2936877925" sldId="330"/>
            <ac:spMk id="3" creationId="{FB1C5655-CCE9-4D60-BA7C-0CBCBE3421C4}"/>
          </ac:spMkLst>
        </pc:spChg>
        <pc:picChg chg="add del mod">
          <ac:chgData name="Imma Iossa" userId="34db9e46d2a397a3" providerId="LiveId" clId="{6FAD3BC1-BECB-4F73-ADEA-8D79E4B11D9C}" dt="2023-03-17T20:12:52.935" v="183"/>
          <ac:picMkLst>
            <pc:docMk/>
            <pc:sldMk cId="2936877925" sldId="330"/>
            <ac:picMk id="4" creationId="{50D082C1-395A-1294-4B6E-8C308E50FC39}"/>
          </ac:picMkLst>
        </pc:picChg>
        <pc:picChg chg="add del mod">
          <ac:chgData name="Imma Iossa" userId="34db9e46d2a397a3" providerId="LiveId" clId="{6FAD3BC1-BECB-4F73-ADEA-8D79E4B11D9C}" dt="2023-03-17T20:12:52.935" v="183"/>
          <ac:picMkLst>
            <pc:docMk/>
            <pc:sldMk cId="2936877925" sldId="330"/>
            <ac:picMk id="5" creationId="{163F4F83-F5B0-7A9C-2C89-756799DC1DA1}"/>
          </ac:picMkLst>
        </pc:picChg>
        <pc:picChg chg="add mod">
          <ac:chgData name="Imma Iossa" userId="34db9e46d2a397a3" providerId="LiveId" clId="{6FAD3BC1-BECB-4F73-ADEA-8D79E4B11D9C}" dt="2023-03-17T20:13:06.984" v="185"/>
          <ac:picMkLst>
            <pc:docMk/>
            <pc:sldMk cId="2936877925" sldId="330"/>
            <ac:picMk id="6" creationId="{1F947B90-D271-26D6-2586-0ECCDB2068EE}"/>
          </ac:picMkLst>
        </pc:picChg>
        <pc:picChg chg="add mod">
          <ac:chgData name="Imma Iossa" userId="34db9e46d2a397a3" providerId="LiveId" clId="{6FAD3BC1-BECB-4F73-ADEA-8D79E4B11D9C}" dt="2023-03-17T20:13:06.984" v="185"/>
          <ac:picMkLst>
            <pc:docMk/>
            <pc:sldMk cId="2936877925" sldId="330"/>
            <ac:picMk id="7" creationId="{A95E9256-1F3A-A703-A553-680B207D4249}"/>
          </ac:picMkLst>
        </pc:picChg>
      </pc:sldChg>
      <pc:sldChg chg="addSp modSp mod modTransition">
        <pc:chgData name="Imma Iossa" userId="34db9e46d2a397a3" providerId="LiveId" clId="{6FAD3BC1-BECB-4F73-ADEA-8D79E4B11D9C}" dt="2023-03-17T20:14:04.863" v="190"/>
        <pc:sldMkLst>
          <pc:docMk/>
          <pc:sldMk cId="2499948583" sldId="331"/>
        </pc:sldMkLst>
        <pc:spChg chg="mod">
          <ac:chgData name="Imma Iossa" userId="34db9e46d2a397a3" providerId="LiveId" clId="{6FAD3BC1-BECB-4F73-ADEA-8D79E4B11D9C}" dt="2023-03-17T20:09:08.392" v="162" actId="1076"/>
          <ac:spMkLst>
            <pc:docMk/>
            <pc:sldMk cId="2499948583" sldId="331"/>
            <ac:spMk id="3" creationId="{FB1C5655-CCE9-4D60-BA7C-0CBCBE3421C4}"/>
          </ac:spMkLst>
        </pc:spChg>
        <pc:picChg chg="add mod">
          <ac:chgData name="Imma Iossa" userId="34db9e46d2a397a3" providerId="LiveId" clId="{6FAD3BC1-BECB-4F73-ADEA-8D79E4B11D9C}" dt="2023-03-17T20:13:17.006" v="187"/>
          <ac:picMkLst>
            <pc:docMk/>
            <pc:sldMk cId="2499948583" sldId="331"/>
            <ac:picMk id="4" creationId="{C83CC2F3-293C-FDAD-91E3-A8F325A4B7CA}"/>
          </ac:picMkLst>
        </pc:picChg>
        <pc:picChg chg="add mod">
          <ac:chgData name="Imma Iossa" userId="34db9e46d2a397a3" providerId="LiveId" clId="{6FAD3BC1-BECB-4F73-ADEA-8D79E4B11D9C}" dt="2023-03-17T20:13:17.006" v="187"/>
          <ac:picMkLst>
            <pc:docMk/>
            <pc:sldMk cId="2499948583" sldId="331"/>
            <ac:picMk id="5" creationId="{1FABA2FC-E1F5-AED1-B8AC-CAE58F1F159B}"/>
          </ac:picMkLst>
        </pc:picChg>
      </pc:sldChg>
      <pc:sldChg chg="addSp modSp mod modTransition">
        <pc:chgData name="Imma Iossa" userId="34db9e46d2a397a3" providerId="LiveId" clId="{6FAD3BC1-BECB-4F73-ADEA-8D79E4B11D9C}" dt="2023-03-17T20:14:04.863" v="190"/>
        <pc:sldMkLst>
          <pc:docMk/>
          <pc:sldMk cId="3309408438" sldId="332"/>
        </pc:sldMkLst>
        <pc:spChg chg="mod">
          <ac:chgData name="Imma Iossa" userId="34db9e46d2a397a3" providerId="LiveId" clId="{6FAD3BC1-BECB-4F73-ADEA-8D79E4B11D9C}" dt="2023-03-17T20:09:21.752" v="165" actId="14100"/>
          <ac:spMkLst>
            <pc:docMk/>
            <pc:sldMk cId="3309408438" sldId="332"/>
            <ac:spMk id="3" creationId="{FB1C5655-CCE9-4D60-BA7C-0CBCBE3421C4}"/>
          </ac:spMkLst>
        </pc:spChg>
        <pc:picChg chg="add mod">
          <ac:chgData name="Imma Iossa" userId="34db9e46d2a397a3" providerId="LiveId" clId="{6FAD3BC1-BECB-4F73-ADEA-8D79E4B11D9C}" dt="2023-03-17T20:13:23.399" v="188"/>
          <ac:picMkLst>
            <pc:docMk/>
            <pc:sldMk cId="3309408438" sldId="332"/>
            <ac:picMk id="4" creationId="{88938A3E-4F8A-CB0A-94BF-66D7F23BC5A3}"/>
          </ac:picMkLst>
        </pc:picChg>
        <pc:picChg chg="add mod">
          <ac:chgData name="Imma Iossa" userId="34db9e46d2a397a3" providerId="LiveId" clId="{6FAD3BC1-BECB-4F73-ADEA-8D79E4B11D9C}" dt="2023-03-17T20:13:23.399" v="188"/>
          <ac:picMkLst>
            <pc:docMk/>
            <pc:sldMk cId="3309408438" sldId="332"/>
            <ac:picMk id="5" creationId="{1765AF71-0363-4F72-7604-79D9953F3329}"/>
          </ac:picMkLst>
        </pc:picChg>
      </pc:sldChg>
      <pc:sldChg chg="addSp delSp modSp mod modTransition">
        <pc:chgData name="Imma Iossa" userId="34db9e46d2a397a3" providerId="LiveId" clId="{6FAD3BC1-BECB-4F73-ADEA-8D79E4B11D9C}" dt="2023-03-17T20:25:34.284" v="346" actId="1440"/>
        <pc:sldMkLst>
          <pc:docMk/>
          <pc:sldMk cId="1581773479" sldId="333"/>
        </pc:sldMkLst>
        <pc:spChg chg="add del mod">
          <ac:chgData name="Imma Iossa" userId="34db9e46d2a397a3" providerId="LiveId" clId="{6FAD3BC1-BECB-4F73-ADEA-8D79E4B11D9C}" dt="2023-03-17T20:14:55.342" v="198"/>
          <ac:spMkLst>
            <pc:docMk/>
            <pc:sldMk cId="1581773479" sldId="333"/>
            <ac:spMk id="2" creationId="{69CF9B4B-F2B1-3DE4-82B9-051A05CE1126}"/>
          </ac:spMkLst>
        </pc:spChg>
        <pc:spChg chg="mod">
          <ac:chgData name="Imma Iossa" userId="34db9e46d2a397a3" providerId="LiveId" clId="{6FAD3BC1-BECB-4F73-ADEA-8D79E4B11D9C}" dt="2023-03-17T20:24:01.563" v="299" actId="14"/>
          <ac:spMkLst>
            <pc:docMk/>
            <pc:sldMk cId="1581773479" sldId="333"/>
            <ac:spMk id="3" creationId="{06484BB2-7C93-4A47-A36C-01B9495AD5EB}"/>
          </ac:spMkLst>
        </pc:spChg>
        <pc:spChg chg="add del mod">
          <ac:chgData name="Imma Iossa" userId="34db9e46d2a397a3" providerId="LiveId" clId="{6FAD3BC1-BECB-4F73-ADEA-8D79E4B11D9C}" dt="2023-03-17T20:15:12.924" v="202"/>
          <ac:spMkLst>
            <pc:docMk/>
            <pc:sldMk cId="1581773479" sldId="333"/>
            <ac:spMk id="4" creationId="{427D2490-0F2D-2ED9-545F-767EFB4179C7}"/>
          </ac:spMkLst>
        </pc:spChg>
        <pc:spChg chg="add mod">
          <ac:chgData name="Imma Iossa" userId="34db9e46d2a397a3" providerId="LiveId" clId="{6FAD3BC1-BECB-4F73-ADEA-8D79E4B11D9C}" dt="2023-03-17T20:18:37.933" v="251" actId="20577"/>
          <ac:spMkLst>
            <pc:docMk/>
            <pc:sldMk cId="1581773479" sldId="333"/>
            <ac:spMk id="6" creationId="{35E36361-DF45-1708-8A3E-76C0BCB656F2}"/>
          </ac:spMkLst>
        </pc:spChg>
        <pc:spChg chg="add mod">
          <ac:chgData name="Imma Iossa" userId="34db9e46d2a397a3" providerId="LiveId" clId="{6FAD3BC1-BECB-4F73-ADEA-8D79E4B11D9C}" dt="2023-03-17T20:18:32.544" v="236" actId="1076"/>
          <ac:spMkLst>
            <pc:docMk/>
            <pc:sldMk cId="1581773479" sldId="333"/>
            <ac:spMk id="7" creationId="{1B88726C-A860-1595-D693-1A5D594077FC}"/>
          </ac:spMkLst>
        </pc:spChg>
        <pc:spChg chg="mod">
          <ac:chgData name="Imma Iossa" userId="34db9e46d2a397a3" providerId="LiveId" clId="{6FAD3BC1-BECB-4F73-ADEA-8D79E4B11D9C}" dt="2023-03-17T20:18:24.342" v="235"/>
          <ac:spMkLst>
            <pc:docMk/>
            <pc:sldMk cId="1581773479" sldId="333"/>
            <ac:spMk id="9" creationId="{35B6287E-195D-E8DE-37D5-6ACC8B5B4F96}"/>
          </ac:spMkLst>
        </pc:spChg>
        <pc:spChg chg="mod">
          <ac:chgData name="Imma Iossa" userId="34db9e46d2a397a3" providerId="LiveId" clId="{6FAD3BC1-BECB-4F73-ADEA-8D79E4B11D9C}" dt="2023-03-17T20:18:24.342" v="235"/>
          <ac:spMkLst>
            <pc:docMk/>
            <pc:sldMk cId="1581773479" sldId="333"/>
            <ac:spMk id="10" creationId="{0284723C-60FE-934F-A606-4738D039C507}"/>
          </ac:spMkLst>
        </pc:spChg>
        <pc:grpChg chg="add mod">
          <ac:chgData name="Imma Iossa" userId="34db9e46d2a397a3" providerId="LiveId" clId="{6FAD3BC1-BECB-4F73-ADEA-8D79E4B11D9C}" dt="2023-03-17T20:18:32.544" v="236" actId="1076"/>
          <ac:grpSpMkLst>
            <pc:docMk/>
            <pc:sldMk cId="1581773479" sldId="333"/>
            <ac:grpSpMk id="8" creationId="{6CEC17C6-96A0-B4DC-5F40-1BA5759A2C90}"/>
          </ac:grpSpMkLst>
        </pc:grpChg>
        <pc:picChg chg="mod">
          <ac:chgData name="Imma Iossa" userId="34db9e46d2a397a3" providerId="LiveId" clId="{6FAD3BC1-BECB-4F73-ADEA-8D79E4B11D9C}" dt="2023-03-17T20:25:34.284" v="346" actId="1440"/>
          <ac:picMkLst>
            <pc:docMk/>
            <pc:sldMk cId="1581773479" sldId="333"/>
            <ac:picMk id="5" creationId="{C13E1A9F-9413-40AC-AA8E-05834EEF354E}"/>
          </ac:picMkLst>
        </pc:picChg>
      </pc:sldChg>
      <pc:sldChg chg="addSp delSp modSp mod modTransition">
        <pc:chgData name="Imma Iossa" userId="34db9e46d2a397a3" providerId="LiveId" clId="{6FAD3BC1-BECB-4F73-ADEA-8D79E4B11D9C}" dt="2023-03-17T20:30:41.949" v="385" actId="1036"/>
        <pc:sldMkLst>
          <pc:docMk/>
          <pc:sldMk cId="24190567" sldId="334"/>
        </pc:sldMkLst>
        <pc:spChg chg="add del mod">
          <ac:chgData name="Imma Iossa" userId="34db9e46d2a397a3" providerId="LiveId" clId="{6FAD3BC1-BECB-4F73-ADEA-8D79E4B11D9C}" dt="2023-03-17T20:18:43.397" v="252" actId="478"/>
          <ac:spMkLst>
            <pc:docMk/>
            <pc:sldMk cId="24190567" sldId="334"/>
            <ac:spMk id="2" creationId="{58F5EAD1-A09E-0210-85B8-8BF6FF8B72AA}"/>
          </ac:spMkLst>
        </pc:spChg>
        <pc:spChg chg="mod">
          <ac:chgData name="Imma Iossa" userId="34db9e46d2a397a3" providerId="LiveId" clId="{6FAD3BC1-BECB-4F73-ADEA-8D79E4B11D9C}" dt="2023-03-17T20:26:36.372" v="359" actId="123"/>
          <ac:spMkLst>
            <pc:docMk/>
            <pc:sldMk cId="24190567" sldId="334"/>
            <ac:spMk id="3" creationId="{06484BB2-7C93-4A47-A36C-01B9495AD5EB}"/>
          </ac:spMkLst>
        </pc:spChg>
        <pc:spChg chg="add del mod">
          <ac:chgData name="Imma Iossa" userId="34db9e46d2a397a3" providerId="LiveId" clId="{6FAD3BC1-BECB-4F73-ADEA-8D79E4B11D9C}" dt="2023-03-17T20:18:46.175" v="253" actId="478"/>
          <ac:spMkLst>
            <pc:docMk/>
            <pc:sldMk cId="24190567" sldId="334"/>
            <ac:spMk id="6" creationId="{7A323703-FAC9-972B-8DFB-BD16265C779D}"/>
          </ac:spMkLst>
        </pc:spChg>
        <pc:spChg chg="add mod">
          <ac:chgData name="Imma Iossa" userId="34db9e46d2a397a3" providerId="LiveId" clId="{6FAD3BC1-BECB-4F73-ADEA-8D79E4B11D9C}" dt="2023-03-17T20:24:42.996" v="318" actId="1076"/>
          <ac:spMkLst>
            <pc:docMk/>
            <pc:sldMk cId="24190567" sldId="334"/>
            <ac:spMk id="7" creationId="{76079606-2218-2494-2504-90A896DE4B0E}"/>
          </ac:spMkLst>
        </pc:spChg>
        <pc:spChg chg="add mod topLvl">
          <ac:chgData name="Imma Iossa" userId="34db9e46d2a397a3" providerId="LiveId" clId="{6FAD3BC1-BECB-4F73-ADEA-8D79E4B11D9C}" dt="2023-03-17T20:23:08.913" v="287" actId="207"/>
          <ac:spMkLst>
            <pc:docMk/>
            <pc:sldMk cId="24190567" sldId="334"/>
            <ac:spMk id="8" creationId="{E58EB54D-B58A-E08C-5EDA-CFE579792F3A}"/>
          </ac:spMkLst>
        </pc:spChg>
        <pc:spChg chg="mod">
          <ac:chgData name="Imma Iossa" userId="34db9e46d2a397a3" providerId="LiveId" clId="{6FAD3BC1-BECB-4F73-ADEA-8D79E4B11D9C}" dt="2023-03-17T20:23:14.271" v="288" actId="207"/>
          <ac:spMkLst>
            <pc:docMk/>
            <pc:sldMk cId="24190567" sldId="334"/>
            <ac:spMk id="10" creationId="{62B83979-8718-7756-C2DC-1E07E4AAFD5F}"/>
          </ac:spMkLst>
        </pc:spChg>
        <pc:spChg chg="mod">
          <ac:chgData name="Imma Iossa" userId="34db9e46d2a397a3" providerId="LiveId" clId="{6FAD3BC1-BECB-4F73-ADEA-8D79E4B11D9C}" dt="2023-03-17T20:23:21.189" v="289" actId="207"/>
          <ac:spMkLst>
            <pc:docMk/>
            <pc:sldMk cId="24190567" sldId="334"/>
            <ac:spMk id="11" creationId="{9CBFB079-719C-E844-8443-75B5FAABE343}"/>
          </ac:spMkLst>
        </pc:spChg>
        <pc:grpChg chg="add mod topLvl">
          <ac:chgData name="Imma Iossa" userId="34db9e46d2a397a3" providerId="LiveId" clId="{6FAD3BC1-BECB-4F73-ADEA-8D79E4B11D9C}" dt="2023-03-17T20:22:29.459" v="279" actId="164"/>
          <ac:grpSpMkLst>
            <pc:docMk/>
            <pc:sldMk cId="24190567" sldId="334"/>
            <ac:grpSpMk id="9" creationId="{8558D20D-36C3-A97D-F961-28801C4044EA}"/>
          </ac:grpSpMkLst>
        </pc:grpChg>
        <pc:grpChg chg="add del mod">
          <ac:chgData name="Imma Iossa" userId="34db9e46d2a397a3" providerId="LiveId" clId="{6FAD3BC1-BECB-4F73-ADEA-8D79E4B11D9C}" dt="2023-03-17T20:22:00.660" v="276" actId="165"/>
          <ac:grpSpMkLst>
            <pc:docMk/>
            <pc:sldMk cId="24190567" sldId="334"/>
            <ac:grpSpMk id="12" creationId="{66DA9EB3-79F3-494F-E7BF-3B79672228A7}"/>
          </ac:grpSpMkLst>
        </pc:grpChg>
        <pc:grpChg chg="add mod">
          <ac:chgData name="Imma Iossa" userId="34db9e46d2a397a3" providerId="LiveId" clId="{6FAD3BC1-BECB-4F73-ADEA-8D79E4B11D9C}" dt="2023-03-17T20:24:48.289" v="335" actId="1036"/>
          <ac:grpSpMkLst>
            <pc:docMk/>
            <pc:sldMk cId="24190567" sldId="334"/>
            <ac:grpSpMk id="13" creationId="{99F1FA1E-EDE2-CBD1-D3E1-337A5B75781A}"/>
          </ac:grpSpMkLst>
        </pc:grpChg>
        <pc:picChg chg="mod">
          <ac:chgData name="Imma Iossa" userId="34db9e46d2a397a3" providerId="LiveId" clId="{6FAD3BC1-BECB-4F73-ADEA-8D79E4B11D9C}" dt="2023-03-17T20:30:41.949" v="385" actId="1036"/>
          <ac:picMkLst>
            <pc:docMk/>
            <pc:sldMk cId="24190567" sldId="334"/>
            <ac:picMk id="4" creationId="{21F225BE-EEAC-41B7-8B87-E6F75E035E33}"/>
          </ac:picMkLst>
        </pc:picChg>
      </pc:sldChg>
      <pc:sldChg chg="addSp delSp modSp mod modTransition">
        <pc:chgData name="Imma Iossa" userId="34db9e46d2a397a3" providerId="LiveId" clId="{6FAD3BC1-BECB-4F73-ADEA-8D79E4B11D9C}" dt="2023-03-17T20:32:04.134" v="468" actId="1037"/>
        <pc:sldMkLst>
          <pc:docMk/>
          <pc:sldMk cId="300249721" sldId="335"/>
        </pc:sldMkLst>
        <pc:spChg chg="mod">
          <ac:chgData name="Imma Iossa" userId="34db9e46d2a397a3" providerId="LiveId" clId="{6FAD3BC1-BECB-4F73-ADEA-8D79E4B11D9C}" dt="2023-03-17T20:26:30.136" v="358" actId="123"/>
          <ac:spMkLst>
            <pc:docMk/>
            <pc:sldMk cId="300249721" sldId="335"/>
            <ac:spMk id="3" creationId="{06484BB2-7C93-4A47-A36C-01B9495AD5EB}"/>
          </ac:spMkLst>
        </pc:spChg>
        <pc:spChg chg="add del mod">
          <ac:chgData name="Imma Iossa" userId="34db9e46d2a397a3" providerId="LiveId" clId="{6FAD3BC1-BECB-4F73-ADEA-8D79E4B11D9C}" dt="2023-03-17T20:19:58.432" v="255" actId="478"/>
          <ac:spMkLst>
            <pc:docMk/>
            <pc:sldMk cId="300249721" sldId="335"/>
            <ac:spMk id="4" creationId="{32719D6D-F3C1-09C6-05F7-5F9DB946C2EA}"/>
          </ac:spMkLst>
        </pc:spChg>
        <pc:spChg chg="add del mod">
          <ac:chgData name="Imma Iossa" userId="34db9e46d2a397a3" providerId="LiveId" clId="{6FAD3BC1-BECB-4F73-ADEA-8D79E4B11D9C}" dt="2023-03-17T20:20:04.351" v="258" actId="478"/>
          <ac:spMkLst>
            <pc:docMk/>
            <pc:sldMk cId="300249721" sldId="335"/>
            <ac:spMk id="6" creationId="{048DB1A7-D094-B6E3-227F-BF91C3186C93}"/>
          </ac:spMkLst>
        </pc:spChg>
        <pc:spChg chg="add mod">
          <ac:chgData name="Imma Iossa" userId="34db9e46d2a397a3" providerId="LiveId" clId="{6FAD3BC1-BECB-4F73-ADEA-8D79E4B11D9C}" dt="2023-03-17T20:19:58.780" v="256"/>
          <ac:spMkLst>
            <pc:docMk/>
            <pc:sldMk cId="300249721" sldId="335"/>
            <ac:spMk id="7" creationId="{C7A6C714-D0AF-ED55-9E60-3B37E88F78A4}"/>
          </ac:spMkLst>
        </pc:spChg>
        <pc:spChg chg="add mod">
          <ac:chgData name="Imma Iossa" userId="34db9e46d2a397a3" providerId="LiveId" clId="{6FAD3BC1-BECB-4F73-ADEA-8D79E4B11D9C}" dt="2023-03-17T20:26:43.840" v="360" actId="1076"/>
          <ac:spMkLst>
            <pc:docMk/>
            <pc:sldMk cId="300249721" sldId="335"/>
            <ac:spMk id="8" creationId="{52C9312C-4BAC-B18D-029B-FCBC717C9DFB}"/>
          </ac:spMkLst>
        </pc:spChg>
        <pc:picChg chg="mod">
          <ac:chgData name="Imma Iossa" userId="34db9e46d2a397a3" providerId="LiveId" clId="{6FAD3BC1-BECB-4F73-ADEA-8D79E4B11D9C}" dt="2023-03-17T20:32:04.134" v="468" actId="1037"/>
          <ac:picMkLst>
            <pc:docMk/>
            <pc:sldMk cId="300249721" sldId="335"/>
            <ac:picMk id="2" creationId="{05541558-DF3A-405D-BF70-49BA09568F8F}"/>
          </ac:picMkLst>
        </pc:picChg>
      </pc:sldChg>
      <pc:sldChg chg="addSp delSp modSp mod modTransition">
        <pc:chgData name="Imma Iossa" userId="34db9e46d2a397a3" providerId="LiveId" clId="{6FAD3BC1-BECB-4F73-ADEA-8D79E4B11D9C}" dt="2023-03-17T20:32:31.691" v="489" actId="1035"/>
        <pc:sldMkLst>
          <pc:docMk/>
          <pc:sldMk cId="2565685057" sldId="336"/>
        </pc:sldMkLst>
        <pc:spChg chg="mod">
          <ac:chgData name="Imma Iossa" userId="34db9e46d2a397a3" providerId="LiveId" clId="{6FAD3BC1-BECB-4F73-ADEA-8D79E4B11D9C}" dt="2023-03-17T20:32:31.691" v="489" actId="1035"/>
          <ac:spMkLst>
            <pc:docMk/>
            <pc:sldMk cId="2565685057" sldId="336"/>
            <ac:spMk id="3" creationId="{06484BB2-7C93-4A47-A36C-01B9495AD5EB}"/>
          </ac:spMkLst>
        </pc:spChg>
        <pc:spChg chg="add del mod">
          <ac:chgData name="Imma Iossa" userId="34db9e46d2a397a3" providerId="LiveId" clId="{6FAD3BC1-BECB-4F73-ADEA-8D79E4B11D9C}" dt="2023-03-17T20:20:08.660" v="259" actId="478"/>
          <ac:spMkLst>
            <pc:docMk/>
            <pc:sldMk cId="2565685057" sldId="336"/>
            <ac:spMk id="4" creationId="{1FC67B54-C89A-7835-0CFB-78CC98D9B082}"/>
          </ac:spMkLst>
        </pc:spChg>
        <pc:spChg chg="add del mod">
          <ac:chgData name="Imma Iossa" userId="34db9e46d2a397a3" providerId="LiveId" clId="{6FAD3BC1-BECB-4F73-ADEA-8D79E4B11D9C}" dt="2023-03-17T20:20:11.740" v="261" actId="478"/>
          <ac:spMkLst>
            <pc:docMk/>
            <pc:sldMk cId="2565685057" sldId="336"/>
            <ac:spMk id="6" creationId="{64A15332-9E6E-31BF-FBC5-CDF6A879F61D}"/>
          </ac:spMkLst>
        </pc:spChg>
        <pc:spChg chg="add mod">
          <ac:chgData name="Imma Iossa" userId="34db9e46d2a397a3" providerId="LiveId" clId="{6FAD3BC1-BECB-4F73-ADEA-8D79E4B11D9C}" dt="2023-03-17T20:20:08.995" v="260"/>
          <ac:spMkLst>
            <pc:docMk/>
            <pc:sldMk cId="2565685057" sldId="336"/>
            <ac:spMk id="7" creationId="{1C495781-A70A-9624-9690-D95611B1CD01}"/>
          </ac:spMkLst>
        </pc:spChg>
        <pc:picChg chg="mod">
          <ac:chgData name="Imma Iossa" userId="34db9e46d2a397a3" providerId="LiveId" clId="{6FAD3BC1-BECB-4F73-ADEA-8D79E4B11D9C}" dt="2023-03-17T20:32:31.691" v="489" actId="1035"/>
          <ac:picMkLst>
            <pc:docMk/>
            <pc:sldMk cId="2565685057" sldId="336"/>
            <ac:picMk id="2" creationId="{F202F641-7E77-4BC2-9C9E-B9EE230A9015}"/>
          </ac:picMkLst>
        </pc:picChg>
      </pc:sldChg>
      <pc:sldChg chg="modTransition">
        <pc:chgData name="Imma Iossa" userId="34db9e46d2a397a3" providerId="LiveId" clId="{6FAD3BC1-BECB-4F73-ADEA-8D79E4B11D9C}" dt="2023-03-17T20:14:04.863" v="190"/>
        <pc:sldMkLst>
          <pc:docMk/>
          <pc:sldMk cId="3452127461" sldId="337"/>
        </pc:sldMkLst>
      </pc:sldChg>
      <pc:sldMasterChg chg="del delSldLayout">
        <pc:chgData name="Imma Iossa" userId="34db9e46d2a397a3" providerId="LiveId" clId="{6FAD3BC1-BECB-4F73-ADEA-8D79E4B11D9C}" dt="2023-03-17T20:27:15.181" v="364" actId="2696"/>
        <pc:sldMasterMkLst>
          <pc:docMk/>
          <pc:sldMasterMk cId="0" sldId="2147483661"/>
        </pc:sldMasterMkLst>
        <pc:sldLayoutChg chg="del">
          <pc:chgData name="Imma Iossa" userId="34db9e46d2a397a3" providerId="LiveId" clId="{6FAD3BC1-BECB-4F73-ADEA-8D79E4B11D9C}" dt="2023-03-17T20:27:15.181" v="364" actId="2696"/>
          <pc:sldLayoutMkLst>
            <pc:docMk/>
            <pc:sldMasterMk cId="0" sldId="2147483661"/>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90815fbb87_2_2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90815fbb87_2_2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39384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86700" y="916300"/>
            <a:ext cx="3800100" cy="1851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6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886700" y="2767775"/>
            <a:ext cx="3800100" cy="479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Roboto"/>
              <a:buNone/>
              <a:defRPr sz="1400">
                <a:latin typeface="Roboto"/>
                <a:ea typeface="Roboto"/>
                <a:cs typeface="Roboto"/>
                <a:sym typeface="Roboto"/>
              </a:defRPr>
            </a:lvl1pPr>
            <a:lvl2pPr lvl="1" algn="ctr">
              <a:lnSpc>
                <a:spcPct val="100000"/>
              </a:lnSpc>
              <a:spcBef>
                <a:spcPts val="0"/>
              </a:spcBef>
              <a:spcAft>
                <a:spcPts val="0"/>
              </a:spcAft>
              <a:buSzPts val="1400"/>
              <a:buFont typeface="Roboto"/>
              <a:buNone/>
              <a:defRPr sz="1400">
                <a:latin typeface="Roboto"/>
                <a:ea typeface="Roboto"/>
                <a:cs typeface="Roboto"/>
                <a:sym typeface="Roboto"/>
              </a:defRPr>
            </a:lvl2pPr>
            <a:lvl3pPr lvl="2" algn="ctr">
              <a:lnSpc>
                <a:spcPct val="100000"/>
              </a:lnSpc>
              <a:spcBef>
                <a:spcPts val="0"/>
              </a:spcBef>
              <a:spcAft>
                <a:spcPts val="0"/>
              </a:spcAft>
              <a:buSzPts val="1400"/>
              <a:buFont typeface="Roboto"/>
              <a:buNone/>
              <a:defRPr sz="1400">
                <a:latin typeface="Roboto"/>
                <a:ea typeface="Roboto"/>
                <a:cs typeface="Roboto"/>
                <a:sym typeface="Roboto"/>
              </a:defRPr>
            </a:lvl3pPr>
            <a:lvl4pPr lvl="3" algn="ctr">
              <a:lnSpc>
                <a:spcPct val="100000"/>
              </a:lnSpc>
              <a:spcBef>
                <a:spcPts val="0"/>
              </a:spcBef>
              <a:spcAft>
                <a:spcPts val="0"/>
              </a:spcAft>
              <a:buSzPts val="1400"/>
              <a:buFont typeface="Roboto"/>
              <a:buNone/>
              <a:defRPr sz="1400">
                <a:latin typeface="Roboto"/>
                <a:ea typeface="Roboto"/>
                <a:cs typeface="Roboto"/>
                <a:sym typeface="Roboto"/>
              </a:defRPr>
            </a:lvl4pPr>
            <a:lvl5pPr lvl="4" algn="ctr">
              <a:lnSpc>
                <a:spcPct val="100000"/>
              </a:lnSpc>
              <a:spcBef>
                <a:spcPts val="0"/>
              </a:spcBef>
              <a:spcAft>
                <a:spcPts val="0"/>
              </a:spcAft>
              <a:buSzPts val="1400"/>
              <a:buFont typeface="Roboto"/>
              <a:buNone/>
              <a:defRPr sz="1400">
                <a:latin typeface="Roboto"/>
                <a:ea typeface="Roboto"/>
                <a:cs typeface="Roboto"/>
                <a:sym typeface="Roboto"/>
              </a:defRPr>
            </a:lvl5pPr>
            <a:lvl6pPr lvl="5" algn="ctr">
              <a:lnSpc>
                <a:spcPct val="100000"/>
              </a:lnSpc>
              <a:spcBef>
                <a:spcPts val="0"/>
              </a:spcBef>
              <a:spcAft>
                <a:spcPts val="0"/>
              </a:spcAft>
              <a:buSzPts val="1400"/>
              <a:buFont typeface="Roboto"/>
              <a:buNone/>
              <a:defRPr sz="1400">
                <a:latin typeface="Roboto"/>
                <a:ea typeface="Roboto"/>
                <a:cs typeface="Roboto"/>
                <a:sym typeface="Roboto"/>
              </a:defRPr>
            </a:lvl6pPr>
            <a:lvl7pPr lvl="6" algn="ctr">
              <a:lnSpc>
                <a:spcPct val="100000"/>
              </a:lnSpc>
              <a:spcBef>
                <a:spcPts val="0"/>
              </a:spcBef>
              <a:spcAft>
                <a:spcPts val="0"/>
              </a:spcAft>
              <a:buSzPts val="1400"/>
              <a:buFont typeface="Roboto"/>
              <a:buNone/>
              <a:defRPr sz="1400">
                <a:latin typeface="Roboto"/>
                <a:ea typeface="Roboto"/>
                <a:cs typeface="Roboto"/>
                <a:sym typeface="Roboto"/>
              </a:defRPr>
            </a:lvl7pPr>
            <a:lvl8pPr lvl="7" algn="ctr">
              <a:lnSpc>
                <a:spcPct val="100000"/>
              </a:lnSpc>
              <a:spcBef>
                <a:spcPts val="0"/>
              </a:spcBef>
              <a:spcAft>
                <a:spcPts val="0"/>
              </a:spcAft>
              <a:buSzPts val="1400"/>
              <a:buFont typeface="Roboto"/>
              <a:buNone/>
              <a:defRPr sz="1400">
                <a:latin typeface="Roboto"/>
                <a:ea typeface="Roboto"/>
                <a:cs typeface="Roboto"/>
                <a:sym typeface="Roboto"/>
              </a:defRPr>
            </a:lvl8pPr>
            <a:lvl9pPr lvl="8" algn="ctr">
              <a:lnSpc>
                <a:spcPct val="100000"/>
              </a:lnSpc>
              <a:spcBef>
                <a:spcPts val="0"/>
              </a:spcBef>
              <a:spcAft>
                <a:spcPts val="0"/>
              </a:spcAft>
              <a:buSzPts val="1400"/>
              <a:buFont typeface="Roboto"/>
              <a:buNone/>
              <a:defRPr sz="1400">
                <a:latin typeface="Roboto"/>
                <a:ea typeface="Roboto"/>
                <a:cs typeface="Roboto"/>
                <a:sym typeface="Robo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44184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411475"/>
            <a:ext cx="8229600" cy="600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457200" y="1153454"/>
            <a:ext cx="8229600" cy="358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411475"/>
            <a:ext cx="8229600" cy="600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411475"/>
            <a:ext cx="8229600" cy="340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1800" b="1"/>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600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457200" y="1153454"/>
            <a:ext cx="8229600" cy="3583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1pPr>
            <a:lvl2pPr marL="914400" lvl="1"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2pPr>
            <a:lvl3pPr marL="1371600" lvl="2"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3pPr>
            <a:lvl4pPr marL="1828800" lvl="3"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4pPr>
            <a:lvl5pPr marL="2286000" lvl="4"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5pPr>
            <a:lvl6pPr marL="2743200" lvl="5"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6pPr>
            <a:lvl7pPr marL="3200400" lvl="6"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7pPr>
            <a:lvl8pPr marL="3657600" lvl="7"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8pPr>
            <a:lvl9pPr marL="4114800" lvl="8"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16.sv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grpSp>
        <p:nvGrpSpPr>
          <p:cNvPr id="55" name="Google Shape;55;p15"/>
          <p:cNvGrpSpPr/>
          <p:nvPr/>
        </p:nvGrpSpPr>
        <p:grpSpPr>
          <a:xfrm>
            <a:off x="-384507" y="-436472"/>
            <a:ext cx="5941495" cy="5943341"/>
            <a:chOff x="1190225" y="238125"/>
            <a:chExt cx="5230650" cy="5232275"/>
          </a:xfrm>
        </p:grpSpPr>
        <p:sp>
          <p:nvSpPr>
            <p:cNvPr id="56" name="Google Shape;56;p15"/>
            <p:cNvSpPr/>
            <p:nvPr/>
          </p:nvSpPr>
          <p:spPr>
            <a:xfrm>
              <a:off x="2153600" y="2157600"/>
              <a:ext cx="3283650" cy="1339075"/>
            </a:xfrm>
            <a:custGeom>
              <a:avLst/>
              <a:gdLst/>
              <a:ahLst/>
              <a:cxnLst/>
              <a:rect l="l" t="t" r="r" b="b"/>
              <a:pathLst>
                <a:path w="131346" h="53563" extrusionOk="0">
                  <a:moveTo>
                    <a:pt x="1" y="1"/>
                  </a:moveTo>
                  <a:cubicBezTo>
                    <a:pt x="10655" y="24547"/>
                    <a:pt x="35104" y="41743"/>
                    <a:pt x="63471" y="41743"/>
                  </a:cubicBezTo>
                  <a:lnTo>
                    <a:pt x="63503" y="41710"/>
                  </a:lnTo>
                  <a:lnTo>
                    <a:pt x="107188" y="41710"/>
                  </a:lnTo>
                  <a:cubicBezTo>
                    <a:pt x="116644" y="41710"/>
                    <a:pt x="125549" y="46082"/>
                    <a:pt x="131346" y="53562"/>
                  </a:cubicBezTo>
                  <a:cubicBezTo>
                    <a:pt x="120692" y="29016"/>
                    <a:pt x="96275" y="11821"/>
                    <a:pt x="67875" y="11821"/>
                  </a:cubicBezTo>
                  <a:lnTo>
                    <a:pt x="67843" y="11853"/>
                  </a:lnTo>
                  <a:lnTo>
                    <a:pt x="24158" y="11853"/>
                  </a:lnTo>
                  <a:cubicBezTo>
                    <a:pt x="14702" y="11853"/>
                    <a:pt x="5797" y="7481"/>
                    <a:pt x="1"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4831675" y="3200350"/>
              <a:ext cx="747250" cy="2270050"/>
            </a:xfrm>
            <a:custGeom>
              <a:avLst/>
              <a:gdLst/>
              <a:ahLst/>
              <a:cxnLst/>
              <a:rect l="l" t="t" r="r" b="b"/>
              <a:pathLst>
                <a:path w="29890" h="90802" extrusionOk="0">
                  <a:moveTo>
                    <a:pt x="0" y="0"/>
                  </a:moveTo>
                  <a:lnTo>
                    <a:pt x="0" y="39248"/>
                  </a:lnTo>
                  <a:lnTo>
                    <a:pt x="0" y="75938"/>
                  </a:lnTo>
                  <a:cubicBezTo>
                    <a:pt x="33" y="84163"/>
                    <a:pt x="6703" y="90802"/>
                    <a:pt x="14929" y="90802"/>
                  </a:cubicBezTo>
                  <a:cubicBezTo>
                    <a:pt x="23154" y="90802"/>
                    <a:pt x="29825" y="84163"/>
                    <a:pt x="29890" y="75938"/>
                  </a:cubicBezTo>
                  <a:lnTo>
                    <a:pt x="29890" y="39248"/>
                  </a:lnTo>
                  <a:cubicBezTo>
                    <a:pt x="29890" y="29825"/>
                    <a:pt x="27947" y="20466"/>
                    <a:pt x="24190" y="11820"/>
                  </a:cubicBezTo>
                  <a:cubicBezTo>
                    <a:pt x="18426" y="4339"/>
                    <a:pt x="9488" y="0"/>
                    <a:pt x="65" y="0"/>
                  </a:cubicBezTo>
                  <a:close/>
                </a:path>
              </a:pathLst>
            </a:custGeom>
            <a:solidFill>
              <a:srgbClr val="F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4534550" y="2594775"/>
              <a:ext cx="902700" cy="901900"/>
            </a:xfrm>
            <a:custGeom>
              <a:avLst/>
              <a:gdLst/>
              <a:ahLst/>
              <a:cxnLst/>
              <a:rect l="l" t="t" r="r" b="b"/>
              <a:pathLst>
                <a:path w="36108" h="36076" extrusionOk="0">
                  <a:moveTo>
                    <a:pt x="1" y="1"/>
                  </a:moveTo>
                  <a:cubicBezTo>
                    <a:pt x="7546" y="5765"/>
                    <a:pt x="11950" y="14735"/>
                    <a:pt x="11950" y="24223"/>
                  </a:cubicBezTo>
                  <a:cubicBezTo>
                    <a:pt x="21406" y="24223"/>
                    <a:pt x="30311" y="28595"/>
                    <a:pt x="36108" y="36075"/>
                  </a:cubicBezTo>
                  <a:cubicBezTo>
                    <a:pt x="29081" y="19916"/>
                    <a:pt x="16160" y="6995"/>
                    <a:pt x="1" y="1"/>
                  </a:cubicBezTo>
                  <a:close/>
                </a:path>
              </a:pathLst>
            </a:custGeom>
            <a:solidFill>
              <a:srgbClr val="2E3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2011925" y="238125"/>
              <a:ext cx="747275" cy="2215825"/>
            </a:xfrm>
            <a:custGeom>
              <a:avLst/>
              <a:gdLst/>
              <a:ahLst/>
              <a:cxnLst/>
              <a:rect l="l" t="t" r="r" b="b"/>
              <a:pathLst>
                <a:path w="29891" h="88633" extrusionOk="0">
                  <a:moveTo>
                    <a:pt x="14962" y="0"/>
                  </a:moveTo>
                  <a:cubicBezTo>
                    <a:pt x="6704" y="0"/>
                    <a:pt x="1" y="6703"/>
                    <a:pt x="1" y="14961"/>
                  </a:cubicBezTo>
                  <a:lnTo>
                    <a:pt x="1" y="49384"/>
                  </a:lnTo>
                  <a:cubicBezTo>
                    <a:pt x="1" y="58807"/>
                    <a:pt x="1944" y="68134"/>
                    <a:pt x="5700" y="76812"/>
                  </a:cubicBezTo>
                  <a:cubicBezTo>
                    <a:pt x="11464" y="84260"/>
                    <a:pt x="20402" y="88632"/>
                    <a:pt x="29825" y="88632"/>
                  </a:cubicBezTo>
                  <a:lnTo>
                    <a:pt x="29890" y="88632"/>
                  </a:lnTo>
                  <a:lnTo>
                    <a:pt x="29890" y="20434"/>
                  </a:lnTo>
                  <a:lnTo>
                    <a:pt x="29890" y="14961"/>
                  </a:lnTo>
                  <a:cubicBezTo>
                    <a:pt x="29890" y="6703"/>
                    <a:pt x="23219" y="0"/>
                    <a:pt x="14962" y="0"/>
                  </a:cubicBezTo>
                  <a:close/>
                </a:path>
              </a:pathLst>
            </a:custGeom>
            <a:solidFill>
              <a:srgbClr val="287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153600" y="2157600"/>
              <a:ext cx="902700" cy="902700"/>
            </a:xfrm>
            <a:custGeom>
              <a:avLst/>
              <a:gdLst/>
              <a:ahLst/>
              <a:cxnLst/>
              <a:rect l="l" t="t" r="r" b="b"/>
              <a:pathLst>
                <a:path w="36108" h="36108" extrusionOk="0">
                  <a:moveTo>
                    <a:pt x="1" y="1"/>
                  </a:moveTo>
                  <a:lnTo>
                    <a:pt x="1" y="1"/>
                  </a:lnTo>
                  <a:cubicBezTo>
                    <a:pt x="7028" y="16160"/>
                    <a:pt x="19948" y="29081"/>
                    <a:pt x="36108" y="36108"/>
                  </a:cubicBezTo>
                  <a:cubicBezTo>
                    <a:pt x="28595" y="30311"/>
                    <a:pt x="24158" y="21341"/>
                    <a:pt x="24158" y="11853"/>
                  </a:cubicBezTo>
                  <a:cubicBezTo>
                    <a:pt x="14702" y="11853"/>
                    <a:pt x="5797" y="7481"/>
                    <a:pt x="1" y="1"/>
                  </a:cubicBezTo>
                  <a:close/>
                </a:path>
              </a:pathLst>
            </a:custGeom>
            <a:solidFill>
              <a:srgbClr val="075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109700" y="1201500"/>
              <a:ext cx="1339075" cy="3283650"/>
            </a:xfrm>
            <a:custGeom>
              <a:avLst/>
              <a:gdLst/>
              <a:ahLst/>
              <a:cxnLst/>
              <a:rect l="l" t="t" r="r" b="b"/>
              <a:pathLst>
                <a:path w="53563" h="131346" extrusionOk="0">
                  <a:moveTo>
                    <a:pt x="1" y="1"/>
                  </a:moveTo>
                  <a:cubicBezTo>
                    <a:pt x="7481" y="5797"/>
                    <a:pt x="11853" y="14703"/>
                    <a:pt x="11853" y="24158"/>
                  </a:cubicBezTo>
                  <a:cubicBezTo>
                    <a:pt x="11853" y="24191"/>
                    <a:pt x="11853" y="24223"/>
                    <a:pt x="11853" y="24223"/>
                  </a:cubicBezTo>
                  <a:lnTo>
                    <a:pt x="11853" y="67843"/>
                  </a:lnTo>
                  <a:lnTo>
                    <a:pt x="11821" y="67875"/>
                  </a:lnTo>
                  <a:cubicBezTo>
                    <a:pt x="11821" y="96275"/>
                    <a:pt x="29016" y="120724"/>
                    <a:pt x="53562" y="131346"/>
                  </a:cubicBezTo>
                  <a:cubicBezTo>
                    <a:pt x="46082" y="125549"/>
                    <a:pt x="41710" y="116644"/>
                    <a:pt x="41710" y="107188"/>
                  </a:cubicBezTo>
                  <a:lnTo>
                    <a:pt x="41710" y="107123"/>
                  </a:lnTo>
                  <a:lnTo>
                    <a:pt x="41710" y="63504"/>
                  </a:lnTo>
                  <a:lnTo>
                    <a:pt x="41742" y="63471"/>
                  </a:lnTo>
                  <a:cubicBezTo>
                    <a:pt x="41742" y="35104"/>
                    <a:pt x="24547" y="10655"/>
                    <a:pt x="1" y="1"/>
                  </a:cubicBezTo>
                  <a:close/>
                </a:path>
              </a:pathLst>
            </a:custGeom>
            <a:solidFill>
              <a:srgbClr val="E94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405200" y="2453100"/>
              <a:ext cx="748075" cy="748075"/>
            </a:xfrm>
            <a:custGeom>
              <a:avLst/>
              <a:gdLst/>
              <a:ahLst/>
              <a:cxnLst/>
              <a:rect l="l" t="t" r="r" b="b"/>
              <a:pathLst>
                <a:path w="29923" h="29923" extrusionOk="0">
                  <a:moveTo>
                    <a:pt x="17811" y="1"/>
                  </a:moveTo>
                  <a:lnTo>
                    <a:pt x="17779" y="33"/>
                  </a:lnTo>
                  <a:lnTo>
                    <a:pt x="33" y="33"/>
                  </a:lnTo>
                  <a:lnTo>
                    <a:pt x="33" y="17779"/>
                  </a:lnTo>
                  <a:lnTo>
                    <a:pt x="1" y="17811"/>
                  </a:lnTo>
                  <a:cubicBezTo>
                    <a:pt x="1" y="21471"/>
                    <a:pt x="292" y="25162"/>
                    <a:pt x="875" y="28789"/>
                  </a:cubicBezTo>
                  <a:cubicBezTo>
                    <a:pt x="5020" y="29534"/>
                    <a:pt x="9230" y="29923"/>
                    <a:pt x="13439" y="29923"/>
                  </a:cubicBezTo>
                  <a:lnTo>
                    <a:pt x="13439" y="29890"/>
                  </a:lnTo>
                  <a:lnTo>
                    <a:pt x="29890" y="29890"/>
                  </a:lnTo>
                  <a:lnTo>
                    <a:pt x="29890" y="13440"/>
                  </a:lnTo>
                  <a:lnTo>
                    <a:pt x="29922" y="13407"/>
                  </a:lnTo>
                  <a:cubicBezTo>
                    <a:pt x="29922" y="9230"/>
                    <a:pt x="29534" y="5020"/>
                    <a:pt x="28789" y="875"/>
                  </a:cubicBezTo>
                  <a:cubicBezTo>
                    <a:pt x="25162" y="292"/>
                    <a:pt x="21470" y="1"/>
                    <a:pt x="17811" y="1"/>
                  </a:cubicBezTo>
                  <a:close/>
                </a:path>
              </a:pathLst>
            </a:custGeom>
            <a:solidFill>
              <a:srgbClr val="2B3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150000" y="3877150"/>
              <a:ext cx="2270875" cy="747250"/>
            </a:xfrm>
            <a:custGeom>
              <a:avLst/>
              <a:gdLst/>
              <a:ahLst/>
              <a:cxnLst/>
              <a:rect l="l" t="t" r="r" b="b"/>
              <a:pathLst>
                <a:path w="90835" h="29890" extrusionOk="0">
                  <a:moveTo>
                    <a:pt x="1" y="0"/>
                  </a:moveTo>
                  <a:lnTo>
                    <a:pt x="1" y="65"/>
                  </a:lnTo>
                  <a:cubicBezTo>
                    <a:pt x="1" y="9489"/>
                    <a:pt x="4373" y="18426"/>
                    <a:pt x="11853" y="24190"/>
                  </a:cubicBezTo>
                  <a:cubicBezTo>
                    <a:pt x="20499" y="27947"/>
                    <a:pt x="29825" y="29890"/>
                    <a:pt x="39281" y="29890"/>
                  </a:cubicBezTo>
                  <a:lnTo>
                    <a:pt x="75971" y="29890"/>
                  </a:lnTo>
                  <a:cubicBezTo>
                    <a:pt x="84196" y="29857"/>
                    <a:pt x="90835" y="23154"/>
                    <a:pt x="90835" y="14929"/>
                  </a:cubicBezTo>
                  <a:cubicBezTo>
                    <a:pt x="90835" y="6704"/>
                    <a:pt x="84196" y="33"/>
                    <a:pt x="75971" y="0"/>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829250" y="3877150"/>
              <a:ext cx="747250" cy="747250"/>
            </a:xfrm>
            <a:custGeom>
              <a:avLst/>
              <a:gdLst/>
              <a:ahLst/>
              <a:cxnLst/>
              <a:rect l="l" t="t" r="r" b="b"/>
              <a:pathLst>
                <a:path w="29890" h="29890" extrusionOk="0">
                  <a:moveTo>
                    <a:pt x="0" y="0"/>
                  </a:moveTo>
                  <a:lnTo>
                    <a:pt x="0" y="28756"/>
                  </a:lnTo>
                  <a:cubicBezTo>
                    <a:pt x="4080" y="29501"/>
                    <a:pt x="8258" y="29890"/>
                    <a:pt x="12403" y="29890"/>
                  </a:cubicBezTo>
                  <a:lnTo>
                    <a:pt x="29889" y="29890"/>
                  </a:lnTo>
                  <a:lnTo>
                    <a:pt x="29889" y="12435"/>
                  </a:lnTo>
                  <a:cubicBezTo>
                    <a:pt x="29889" y="8258"/>
                    <a:pt x="29501" y="4081"/>
                    <a:pt x="28756" y="0"/>
                  </a:cubicBezTo>
                  <a:close/>
                </a:path>
              </a:pathLst>
            </a:custGeom>
            <a:solidFill>
              <a:srgbClr val="CA2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3546875" y="3582450"/>
              <a:ext cx="901900" cy="902700"/>
            </a:xfrm>
            <a:custGeom>
              <a:avLst/>
              <a:gdLst/>
              <a:ahLst/>
              <a:cxnLst/>
              <a:rect l="l" t="t" r="r" b="b"/>
              <a:pathLst>
                <a:path w="36076" h="36108" extrusionOk="0">
                  <a:moveTo>
                    <a:pt x="1" y="1"/>
                  </a:moveTo>
                  <a:cubicBezTo>
                    <a:pt x="6995" y="16160"/>
                    <a:pt x="19916" y="29081"/>
                    <a:pt x="36075" y="36108"/>
                  </a:cubicBezTo>
                  <a:cubicBezTo>
                    <a:pt x="28595" y="30311"/>
                    <a:pt x="24223" y="21406"/>
                    <a:pt x="24223" y="11950"/>
                  </a:cubicBezTo>
                  <a:cubicBezTo>
                    <a:pt x="14735" y="11950"/>
                    <a:pt x="5765" y="7546"/>
                    <a:pt x="1" y="1"/>
                  </a:cubicBezTo>
                  <a:close/>
                </a:path>
              </a:pathLst>
            </a:custGeom>
            <a:solidFill>
              <a:srgbClr val="C62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1190225" y="1059825"/>
              <a:ext cx="2215800" cy="747275"/>
            </a:xfrm>
            <a:custGeom>
              <a:avLst/>
              <a:gdLst/>
              <a:ahLst/>
              <a:cxnLst/>
              <a:rect l="l" t="t" r="r" b="b"/>
              <a:pathLst>
                <a:path w="88632" h="29891" extrusionOk="0">
                  <a:moveTo>
                    <a:pt x="14961" y="1"/>
                  </a:moveTo>
                  <a:cubicBezTo>
                    <a:pt x="6703" y="1"/>
                    <a:pt x="0" y="6704"/>
                    <a:pt x="0" y="14962"/>
                  </a:cubicBezTo>
                  <a:cubicBezTo>
                    <a:pt x="0" y="23219"/>
                    <a:pt x="6703" y="29890"/>
                    <a:pt x="14961" y="29890"/>
                  </a:cubicBezTo>
                  <a:lnTo>
                    <a:pt x="88632" y="29890"/>
                  </a:lnTo>
                  <a:lnTo>
                    <a:pt x="88632" y="29825"/>
                  </a:lnTo>
                  <a:cubicBezTo>
                    <a:pt x="88632" y="20402"/>
                    <a:pt x="84260" y="11464"/>
                    <a:pt x="76812" y="5700"/>
                  </a:cubicBezTo>
                  <a:cubicBezTo>
                    <a:pt x="68134" y="1944"/>
                    <a:pt x="58807" y="1"/>
                    <a:pt x="49384"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011925" y="1059825"/>
              <a:ext cx="747275" cy="747275"/>
            </a:xfrm>
            <a:custGeom>
              <a:avLst/>
              <a:gdLst/>
              <a:ahLst/>
              <a:cxnLst/>
              <a:rect l="l" t="t" r="r" b="b"/>
              <a:pathLst>
                <a:path w="29891" h="29891" extrusionOk="0">
                  <a:moveTo>
                    <a:pt x="1" y="1"/>
                  </a:moveTo>
                  <a:lnTo>
                    <a:pt x="1" y="16516"/>
                  </a:lnTo>
                  <a:cubicBezTo>
                    <a:pt x="1" y="21017"/>
                    <a:pt x="454" y="25486"/>
                    <a:pt x="1328" y="29890"/>
                  </a:cubicBezTo>
                  <a:lnTo>
                    <a:pt x="29890" y="29890"/>
                  </a:lnTo>
                  <a:lnTo>
                    <a:pt x="29890" y="16516"/>
                  </a:lnTo>
                  <a:lnTo>
                    <a:pt x="29890" y="1328"/>
                  </a:lnTo>
                  <a:cubicBezTo>
                    <a:pt x="25486" y="454"/>
                    <a:pt x="20985" y="1"/>
                    <a:pt x="16516" y="1"/>
                  </a:cubicBezTo>
                  <a:close/>
                </a:path>
              </a:pathLst>
            </a:custGeom>
            <a:solidFill>
              <a:srgbClr val="295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5"/>
          <p:cNvSpPr txBox="1">
            <a:spLocks noGrp="1"/>
          </p:cNvSpPr>
          <p:nvPr>
            <p:ph type="ctrTitle"/>
          </p:nvPr>
        </p:nvSpPr>
        <p:spPr>
          <a:xfrm>
            <a:off x="5068235" y="651638"/>
            <a:ext cx="3800100" cy="96079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t-IT" sz="5400" dirty="0"/>
              <a:t>SUDOKU</a:t>
            </a:r>
            <a:endParaRPr lang="it-IT" sz="2400" dirty="0"/>
          </a:p>
        </p:txBody>
      </p:sp>
      <p:sp>
        <p:nvSpPr>
          <p:cNvPr id="69" name="Google Shape;69;p15"/>
          <p:cNvSpPr txBox="1">
            <a:spLocks noGrp="1"/>
          </p:cNvSpPr>
          <p:nvPr>
            <p:ph type="subTitle" idx="1"/>
          </p:nvPr>
        </p:nvSpPr>
        <p:spPr>
          <a:xfrm>
            <a:off x="5068235" y="1566351"/>
            <a:ext cx="3800100" cy="47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a:t>Risoluzione</a:t>
            </a:r>
            <a:r>
              <a:rPr lang="en-US" dirty="0"/>
              <a:t> con </a:t>
            </a:r>
            <a:r>
              <a:rPr lang="en-US" dirty="0" err="1"/>
              <a:t>algoritmo</a:t>
            </a:r>
            <a:r>
              <a:rPr lang="en-US" dirty="0"/>
              <a:t> </a:t>
            </a:r>
            <a:r>
              <a:rPr lang="en-US" dirty="0" err="1"/>
              <a:t>genetico</a:t>
            </a:r>
            <a:endParaRPr lang="en-US" dirty="0"/>
          </a:p>
        </p:txBody>
      </p:sp>
      <p:sp>
        <p:nvSpPr>
          <p:cNvPr id="20" name="Google Shape;69;p15">
            <a:extLst>
              <a:ext uri="{FF2B5EF4-FFF2-40B4-BE49-F238E27FC236}">
                <a16:creationId xmlns:a16="http://schemas.microsoft.com/office/drawing/2014/main" id="{F78BE1D3-E752-454E-81FB-99F32064F480}"/>
              </a:ext>
            </a:extLst>
          </p:cNvPr>
          <p:cNvSpPr txBox="1">
            <a:spLocks/>
          </p:cNvSpPr>
          <p:nvPr/>
        </p:nvSpPr>
        <p:spPr>
          <a:xfrm>
            <a:off x="6988996" y="3015478"/>
            <a:ext cx="1783628" cy="6937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r"/>
            <a:r>
              <a:rPr lang="en-US" i="1" dirty="0"/>
              <a:t>Giuseppe Ruggiero </a:t>
            </a:r>
          </a:p>
          <a:p>
            <a:pPr marL="0" indent="0" algn="r"/>
            <a:r>
              <a:rPr lang="en-US" i="1" dirty="0"/>
              <a:t>M63000976</a:t>
            </a:r>
          </a:p>
        </p:txBody>
      </p:sp>
      <p:sp>
        <p:nvSpPr>
          <p:cNvPr id="3" name="CasellaDiTesto 2">
            <a:extLst>
              <a:ext uri="{FF2B5EF4-FFF2-40B4-BE49-F238E27FC236}">
                <a16:creationId xmlns:a16="http://schemas.microsoft.com/office/drawing/2014/main" id="{336ECD32-A382-4F47-98C5-89F71D15E2B5}"/>
              </a:ext>
            </a:extLst>
          </p:cNvPr>
          <p:cNvSpPr txBox="1"/>
          <p:nvPr/>
        </p:nvSpPr>
        <p:spPr>
          <a:xfrm>
            <a:off x="6738664" y="4169392"/>
            <a:ext cx="2284293" cy="276999"/>
          </a:xfrm>
          <a:prstGeom prst="rect">
            <a:avLst/>
          </a:prstGeom>
          <a:noFill/>
        </p:spPr>
        <p:txBody>
          <a:bodyPr wrap="square" rtlCol="0">
            <a:spAutoFit/>
          </a:bodyPr>
          <a:lstStyle/>
          <a:p>
            <a:r>
              <a:rPr lang="it-IT" sz="1200" i="1" dirty="0">
                <a:latin typeface="Roboto" panose="02000000000000000000" pitchFamily="2" charset="0"/>
                <a:ea typeface="Roboto" panose="02000000000000000000" pitchFamily="2" charset="0"/>
                <a:cs typeface="Roboto" panose="02000000000000000000" pitchFamily="2" charset="0"/>
              </a:rPr>
              <a:t>Anno Accademico 2022-2023</a:t>
            </a:r>
          </a:p>
        </p:txBody>
      </p:sp>
      <p:pic>
        <p:nvPicPr>
          <p:cNvPr id="10" name="Immagine 9">
            <a:extLst>
              <a:ext uri="{FF2B5EF4-FFF2-40B4-BE49-F238E27FC236}">
                <a16:creationId xmlns:a16="http://schemas.microsoft.com/office/drawing/2014/main" id="{0DD9A257-1F91-44D0-A798-8B76E3E1D9B0}"/>
              </a:ext>
            </a:extLst>
          </p:cNvPr>
          <p:cNvPicPr>
            <a:picLocks noChangeAspect="1"/>
          </p:cNvPicPr>
          <p:nvPr/>
        </p:nvPicPr>
        <p:blipFill rotWithShape="1">
          <a:blip r:embed="rId3"/>
          <a:srcRect l="72035" t="21046" r="15869" b="62091"/>
          <a:stretch/>
        </p:blipFill>
        <p:spPr>
          <a:xfrm>
            <a:off x="2989452" y="2960163"/>
            <a:ext cx="756854" cy="738550"/>
          </a:xfrm>
          <a:prstGeom prst="rect">
            <a:avLst/>
          </a:prstGeom>
        </p:spPr>
      </p:pic>
      <p:pic>
        <p:nvPicPr>
          <p:cNvPr id="12" name="Immagine 11">
            <a:extLst>
              <a:ext uri="{FF2B5EF4-FFF2-40B4-BE49-F238E27FC236}">
                <a16:creationId xmlns:a16="http://schemas.microsoft.com/office/drawing/2014/main" id="{FC782E92-092E-49F8-BE19-3C22F6DDB6C7}"/>
              </a:ext>
            </a:extLst>
          </p:cNvPr>
          <p:cNvPicPr>
            <a:picLocks noChangeAspect="1"/>
          </p:cNvPicPr>
          <p:nvPr/>
        </p:nvPicPr>
        <p:blipFill rotWithShape="1">
          <a:blip r:embed="rId3"/>
          <a:srcRect l="46407" t="61177" r="43961" b="24780"/>
          <a:stretch/>
        </p:blipFill>
        <p:spPr>
          <a:xfrm>
            <a:off x="1411177" y="1339950"/>
            <a:ext cx="707758" cy="722213"/>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46E77B-4F5A-4F74-B2FA-15011A9A5C92}"/>
              </a:ext>
            </a:extLst>
          </p:cNvPr>
          <p:cNvSpPr>
            <a:spLocks noGrp="1"/>
          </p:cNvSpPr>
          <p:nvPr>
            <p:ph type="title"/>
          </p:nvPr>
        </p:nvSpPr>
        <p:spPr/>
        <p:txBody>
          <a:bodyPr/>
          <a:lstStyle/>
          <a:p>
            <a:r>
              <a:rPr lang="it-IT" cap="none" dirty="0"/>
              <a:t>class_Tournament.py</a:t>
            </a:r>
          </a:p>
        </p:txBody>
      </p:sp>
      <p:sp>
        <p:nvSpPr>
          <p:cNvPr id="3" name="Segnaposto contenuto 2">
            <a:extLst>
              <a:ext uri="{FF2B5EF4-FFF2-40B4-BE49-F238E27FC236}">
                <a16:creationId xmlns:a16="http://schemas.microsoft.com/office/drawing/2014/main" id="{FB1C5655-CCE9-4D60-BA7C-0CBCBE3421C4}"/>
              </a:ext>
            </a:extLst>
          </p:cNvPr>
          <p:cNvSpPr>
            <a:spLocks noGrp="1"/>
          </p:cNvSpPr>
          <p:nvPr>
            <p:ph idx="1"/>
          </p:nvPr>
        </p:nvSpPr>
        <p:spPr>
          <a:xfrm>
            <a:off x="5404277" y="1406607"/>
            <a:ext cx="3079885" cy="2330286"/>
          </a:xfrm>
        </p:spPr>
        <p:txBody>
          <a:bodyPr>
            <a:normAutofit lnSpcReduction="10000"/>
          </a:bodyPr>
          <a:lstStyle/>
          <a:p>
            <a:pPr>
              <a:lnSpc>
                <a:spcPct val="150000"/>
              </a:lnSpc>
            </a:pPr>
            <a:r>
              <a:rPr lang="it-IT" dirty="0">
                <a:latin typeface="Roboto" panose="02000000000000000000" pitchFamily="2" charset="0"/>
                <a:ea typeface="Roboto" panose="02000000000000000000" pitchFamily="2" charset="0"/>
                <a:cs typeface="Roboto" panose="02000000000000000000" pitchFamily="2" charset="0"/>
              </a:rPr>
              <a:t>Modella una competizione tra due candidati scelti a caso nella popolazione</a:t>
            </a:r>
          </a:p>
          <a:p>
            <a:pPr>
              <a:lnSpc>
                <a:spcPct val="150000"/>
              </a:lnSpc>
            </a:pPr>
            <a:r>
              <a:rPr lang="it-IT" dirty="0">
                <a:latin typeface="Roboto" panose="02000000000000000000" pitchFamily="2" charset="0"/>
                <a:ea typeface="Roboto" panose="02000000000000000000" pitchFamily="2" charset="0"/>
                <a:cs typeface="Roboto" panose="02000000000000000000" pitchFamily="2" charset="0"/>
              </a:rPr>
              <a:t>L’85% delle volte vince (e viene quindi restituito dalla funzione compete) l’individuo a fitness più alta, il 15% quello a fitness più bassa</a:t>
            </a:r>
          </a:p>
        </p:txBody>
      </p:sp>
      <p:pic>
        <p:nvPicPr>
          <p:cNvPr id="4" name="Elemento grafico 3" descr="Una forma biologica">
            <a:extLst>
              <a:ext uri="{FF2B5EF4-FFF2-40B4-BE49-F238E27FC236}">
                <a16:creationId xmlns:a16="http://schemas.microsoft.com/office/drawing/2014/main" id="{C83CC2F3-293C-FDAD-91E3-A8F325A4B7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44220" y="-1254901"/>
            <a:ext cx="3079885" cy="3079885"/>
          </a:xfrm>
          <a:prstGeom prst="rect">
            <a:avLst/>
          </a:prstGeom>
        </p:spPr>
      </p:pic>
      <p:pic>
        <p:nvPicPr>
          <p:cNvPr id="5" name="Elemento grafico 4" descr="Una forma biologica">
            <a:extLst>
              <a:ext uri="{FF2B5EF4-FFF2-40B4-BE49-F238E27FC236}">
                <a16:creationId xmlns:a16="http://schemas.microsoft.com/office/drawing/2014/main" id="{1FABA2FC-E1F5-AED1-B8AC-CAE58F1F15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360" y="3192082"/>
            <a:ext cx="3079885" cy="3079885"/>
          </a:xfrm>
          <a:prstGeom prst="rect">
            <a:avLst/>
          </a:prstGeom>
        </p:spPr>
      </p:pic>
      <p:pic>
        <p:nvPicPr>
          <p:cNvPr id="7" name="Immagine 6">
            <a:extLst>
              <a:ext uri="{FF2B5EF4-FFF2-40B4-BE49-F238E27FC236}">
                <a16:creationId xmlns:a16="http://schemas.microsoft.com/office/drawing/2014/main" id="{56F27B24-F81C-33AF-4E2A-08228236A5B5}"/>
              </a:ext>
            </a:extLst>
          </p:cNvPr>
          <p:cNvPicPr>
            <a:picLocks noChangeAspect="1"/>
          </p:cNvPicPr>
          <p:nvPr/>
        </p:nvPicPr>
        <p:blipFill>
          <a:blip r:embed="rId6"/>
          <a:stretch>
            <a:fillRect/>
          </a:stretch>
        </p:blipFill>
        <p:spPr>
          <a:xfrm>
            <a:off x="264582" y="1236191"/>
            <a:ext cx="4760769" cy="2671118"/>
          </a:xfrm>
          <a:prstGeom prst="rect">
            <a:avLst/>
          </a:prstGeom>
        </p:spPr>
      </p:pic>
    </p:spTree>
    <p:extLst>
      <p:ext uri="{BB962C8B-B14F-4D97-AF65-F5344CB8AC3E}">
        <p14:creationId xmlns:p14="http://schemas.microsoft.com/office/powerpoint/2010/main" val="24999485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46E77B-4F5A-4F74-B2FA-15011A9A5C92}"/>
              </a:ext>
            </a:extLst>
          </p:cNvPr>
          <p:cNvSpPr>
            <a:spLocks noGrp="1"/>
          </p:cNvSpPr>
          <p:nvPr>
            <p:ph type="title"/>
          </p:nvPr>
        </p:nvSpPr>
        <p:spPr/>
        <p:txBody>
          <a:bodyPr/>
          <a:lstStyle/>
          <a:p>
            <a:r>
              <a:rPr lang="it-IT" cap="none" dirty="0"/>
              <a:t>class_CycleCrossover.py</a:t>
            </a:r>
          </a:p>
        </p:txBody>
      </p:sp>
      <p:sp>
        <p:nvSpPr>
          <p:cNvPr id="3" name="Segnaposto contenuto 2">
            <a:extLst>
              <a:ext uri="{FF2B5EF4-FFF2-40B4-BE49-F238E27FC236}">
                <a16:creationId xmlns:a16="http://schemas.microsoft.com/office/drawing/2014/main" id="{FB1C5655-CCE9-4D60-BA7C-0CBCBE3421C4}"/>
              </a:ext>
            </a:extLst>
          </p:cNvPr>
          <p:cNvSpPr>
            <a:spLocks noGrp="1"/>
          </p:cNvSpPr>
          <p:nvPr>
            <p:ph idx="1"/>
          </p:nvPr>
        </p:nvSpPr>
        <p:spPr>
          <a:xfrm>
            <a:off x="457200" y="1153454"/>
            <a:ext cx="8229600" cy="1094446"/>
          </a:xfrm>
        </p:spPr>
        <p:txBody>
          <a:bodyPr>
            <a:normAutofit/>
          </a:bodyPr>
          <a:lstStyle/>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Implementa il crossover tra due individui (genitori) e produce perciò due individui figli</a:t>
            </a:r>
          </a:p>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Sceglie a caso due crossover points ed effettua il crossover tra le righe (studiare meglio che fa la funzione crossover </a:t>
            </a:r>
            <a:r>
              <a:rPr lang="it-IT" dirty="0" err="1">
                <a:latin typeface="Roboto" panose="02000000000000000000" pitchFamily="2" charset="0"/>
                <a:ea typeface="Roboto" panose="02000000000000000000" pitchFamily="2" charset="0"/>
                <a:cs typeface="Roboto" panose="02000000000000000000" pitchFamily="2" charset="0"/>
              </a:rPr>
              <a:t>rows</a:t>
            </a:r>
            <a:r>
              <a:rPr lang="it-IT" dirty="0">
                <a:latin typeface="Roboto" panose="02000000000000000000" pitchFamily="2" charset="0"/>
                <a:ea typeface="Roboto" panose="02000000000000000000" pitchFamily="2" charset="0"/>
                <a:cs typeface="Roboto" panose="02000000000000000000" pitchFamily="2" charset="0"/>
              </a:rPr>
              <a:t>)</a:t>
            </a:r>
          </a:p>
        </p:txBody>
      </p:sp>
      <p:pic>
        <p:nvPicPr>
          <p:cNvPr id="4" name="Elemento grafico 3" descr="Una forma biologica">
            <a:extLst>
              <a:ext uri="{FF2B5EF4-FFF2-40B4-BE49-F238E27FC236}">
                <a16:creationId xmlns:a16="http://schemas.microsoft.com/office/drawing/2014/main" id="{88938A3E-4F8A-CB0A-94BF-66D7F23BC5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44220" y="-1254901"/>
            <a:ext cx="3079885" cy="3079885"/>
          </a:xfrm>
          <a:prstGeom prst="rect">
            <a:avLst/>
          </a:prstGeom>
        </p:spPr>
      </p:pic>
      <p:pic>
        <p:nvPicPr>
          <p:cNvPr id="5" name="Elemento grafico 4" descr="Una forma biologica">
            <a:extLst>
              <a:ext uri="{FF2B5EF4-FFF2-40B4-BE49-F238E27FC236}">
                <a16:creationId xmlns:a16="http://schemas.microsoft.com/office/drawing/2014/main" id="{1765AF71-0363-4F72-7604-79D9953F3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360" y="3192082"/>
            <a:ext cx="3079885" cy="3079885"/>
          </a:xfrm>
          <a:prstGeom prst="rect">
            <a:avLst/>
          </a:prstGeom>
        </p:spPr>
      </p:pic>
      <p:pic>
        <p:nvPicPr>
          <p:cNvPr id="7" name="Immagine 6">
            <a:extLst>
              <a:ext uri="{FF2B5EF4-FFF2-40B4-BE49-F238E27FC236}">
                <a16:creationId xmlns:a16="http://schemas.microsoft.com/office/drawing/2014/main" id="{993C98E2-10D8-C0E2-489F-C72CA8A7BA68}"/>
              </a:ext>
            </a:extLst>
          </p:cNvPr>
          <p:cNvPicPr>
            <a:picLocks noChangeAspect="1"/>
          </p:cNvPicPr>
          <p:nvPr/>
        </p:nvPicPr>
        <p:blipFill>
          <a:blip r:embed="rId6"/>
          <a:stretch>
            <a:fillRect/>
          </a:stretch>
        </p:blipFill>
        <p:spPr>
          <a:xfrm>
            <a:off x="2256503" y="2096449"/>
            <a:ext cx="6430297" cy="2934853"/>
          </a:xfrm>
          <a:prstGeom prst="rect">
            <a:avLst/>
          </a:prstGeom>
        </p:spPr>
      </p:pic>
    </p:spTree>
    <p:extLst>
      <p:ext uri="{BB962C8B-B14F-4D97-AF65-F5344CB8AC3E}">
        <p14:creationId xmlns:p14="http://schemas.microsoft.com/office/powerpoint/2010/main" val="33094084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13E1A9F-9413-40AC-AA8E-05834EEF354E}"/>
              </a:ext>
            </a:extLst>
          </p:cNvPr>
          <p:cNvPicPr>
            <a:picLocks noChangeAspect="1"/>
          </p:cNvPicPr>
          <p:nvPr/>
        </p:nvPicPr>
        <p:blipFill>
          <a:blip r:embed="rId2"/>
          <a:stretch>
            <a:fillRect/>
          </a:stretch>
        </p:blipFill>
        <p:spPr>
          <a:xfrm>
            <a:off x="5082540" y="1418157"/>
            <a:ext cx="3516926" cy="2179075"/>
          </a:xfrm>
          <a:prstGeom prst="rect">
            <a:avLst/>
          </a:prstGeom>
          <a:ln>
            <a:noFill/>
          </a:ln>
          <a:effectLst>
            <a:outerShdw blurRad="292100" dist="139700" dir="2700000" algn="tl" rotWithShape="0">
              <a:srgbClr val="333333">
                <a:alpha val="65000"/>
              </a:srgbClr>
            </a:outerShdw>
          </a:effectLst>
        </p:spPr>
      </p:pic>
      <p:sp>
        <p:nvSpPr>
          <p:cNvPr id="3" name="Segnaposto contenuto 2">
            <a:extLst>
              <a:ext uri="{FF2B5EF4-FFF2-40B4-BE49-F238E27FC236}">
                <a16:creationId xmlns:a16="http://schemas.microsoft.com/office/drawing/2014/main" id="{06484BB2-7C93-4A47-A36C-01B9495AD5EB}"/>
              </a:ext>
            </a:extLst>
          </p:cNvPr>
          <p:cNvSpPr>
            <a:spLocks noGrp="1"/>
          </p:cNvSpPr>
          <p:nvPr>
            <p:ph idx="1"/>
          </p:nvPr>
        </p:nvSpPr>
        <p:spPr>
          <a:xfrm>
            <a:off x="975360" y="1362430"/>
            <a:ext cx="3154680" cy="3179090"/>
          </a:xfrm>
        </p:spPr>
        <p:txBody>
          <a:bodyPr spcFirstLastPara="1" vert="horz" wrap="square" lIns="68580" tIns="34290" rIns="68580" bIns="34290" rtlCol="0" anchor="t" anchorCtr="0">
            <a:normAutofit/>
          </a:bodyPr>
          <a:lstStyle/>
          <a:p>
            <a:pPr marL="92075" indent="0" algn="just">
              <a:lnSpc>
                <a:spcPct val="200000"/>
              </a:lnSpc>
              <a:buNone/>
            </a:pPr>
            <a:r>
              <a:rPr lang="en-US" dirty="0"/>
              <a:t>In </a:t>
            </a:r>
            <a:r>
              <a:rPr lang="en-US" dirty="0" err="1"/>
              <a:t>questa</a:t>
            </a:r>
            <a:r>
              <a:rPr lang="en-US" dirty="0"/>
              <a:t> </a:t>
            </a:r>
            <a:r>
              <a:rPr lang="en-US" dirty="0" err="1"/>
              <a:t>implementazione</a:t>
            </a:r>
            <a:r>
              <a:rPr lang="en-US" dirty="0"/>
              <a:t> è </a:t>
            </a:r>
            <a:r>
              <a:rPr lang="en-US" dirty="0" err="1"/>
              <a:t>stata</a:t>
            </a:r>
            <a:r>
              <a:rPr lang="en-US" dirty="0"/>
              <a:t> </a:t>
            </a:r>
            <a:r>
              <a:rPr lang="en-US" dirty="0" err="1"/>
              <a:t>utilizzata</a:t>
            </a:r>
            <a:r>
              <a:rPr lang="en-US" dirty="0"/>
              <a:t> </a:t>
            </a:r>
            <a:r>
              <a:rPr lang="en-US" dirty="0" err="1"/>
              <a:t>una</a:t>
            </a:r>
            <a:r>
              <a:rPr lang="en-US" dirty="0"/>
              <a:t> </a:t>
            </a:r>
            <a:r>
              <a:rPr lang="en-US" dirty="0" err="1"/>
              <a:t>metrica</a:t>
            </a:r>
            <a:r>
              <a:rPr lang="en-US" dirty="0"/>
              <a:t> </a:t>
            </a:r>
            <a:r>
              <a:rPr lang="en-US" dirty="0" err="1"/>
              <a:t>che</a:t>
            </a:r>
            <a:r>
              <a:rPr lang="en-US" dirty="0"/>
              <a:t> </a:t>
            </a:r>
            <a:r>
              <a:rPr lang="en-US" dirty="0" err="1"/>
              <a:t>utilizza</a:t>
            </a:r>
            <a:r>
              <a:rPr lang="en-US" dirty="0"/>
              <a:t> il </a:t>
            </a:r>
            <a:r>
              <a:rPr lang="en-US" dirty="0" err="1"/>
              <a:t>numero</a:t>
            </a:r>
            <a:r>
              <a:rPr lang="en-US" dirty="0"/>
              <a:t> di </a:t>
            </a:r>
            <a:r>
              <a:rPr lang="en-US" dirty="0" err="1"/>
              <a:t>errori</a:t>
            </a:r>
            <a:r>
              <a:rPr lang="en-US" dirty="0"/>
              <a:t> </a:t>
            </a:r>
            <a:r>
              <a:rPr lang="en-US" dirty="0" err="1"/>
              <a:t>presenti</a:t>
            </a:r>
            <a:r>
              <a:rPr lang="en-US" dirty="0"/>
              <a:t> </a:t>
            </a:r>
            <a:r>
              <a:rPr lang="en-US" dirty="0" err="1"/>
              <a:t>nella</a:t>
            </a:r>
            <a:r>
              <a:rPr lang="en-US" dirty="0"/>
              <a:t> </a:t>
            </a:r>
            <a:r>
              <a:rPr lang="en-US" dirty="0" err="1"/>
              <a:t>soluzione</a:t>
            </a:r>
            <a:r>
              <a:rPr lang="en-US" dirty="0"/>
              <a:t> di </a:t>
            </a:r>
            <a:r>
              <a:rPr lang="en-US" dirty="0" err="1"/>
              <a:t>tentativo</a:t>
            </a:r>
            <a:r>
              <a:rPr lang="en-US" dirty="0"/>
              <a:t>, man mano </a:t>
            </a:r>
            <a:r>
              <a:rPr lang="en-US" dirty="0" err="1"/>
              <a:t>che</a:t>
            </a:r>
            <a:r>
              <a:rPr lang="en-US" dirty="0"/>
              <a:t> </a:t>
            </a:r>
            <a:r>
              <a:rPr lang="en-US" dirty="0" err="1"/>
              <a:t>gli</a:t>
            </a:r>
            <a:r>
              <a:rPr lang="en-US" dirty="0"/>
              <a:t> </a:t>
            </a:r>
            <a:r>
              <a:rPr lang="en-US" dirty="0" err="1"/>
              <a:t>errori</a:t>
            </a:r>
            <a:r>
              <a:rPr lang="en-US" dirty="0"/>
              <a:t> </a:t>
            </a:r>
            <a:r>
              <a:rPr lang="en-US" dirty="0" err="1"/>
              <a:t>diminuiscono</a:t>
            </a:r>
            <a:r>
              <a:rPr lang="en-US" dirty="0"/>
              <a:t> la fitness function </a:t>
            </a:r>
            <a:r>
              <a:rPr lang="en-US" dirty="0" err="1"/>
              <a:t>si</a:t>
            </a:r>
            <a:r>
              <a:rPr lang="en-US" dirty="0"/>
              <a:t> </a:t>
            </a:r>
            <a:r>
              <a:rPr lang="en-US" dirty="0" err="1"/>
              <a:t>avvicina</a:t>
            </a:r>
            <a:r>
              <a:rPr lang="en-US" dirty="0"/>
              <a:t> al </a:t>
            </a:r>
            <a:r>
              <a:rPr lang="en-US" dirty="0" err="1"/>
              <a:t>valore</a:t>
            </a:r>
            <a:r>
              <a:rPr lang="en-US" dirty="0"/>
              <a:t> 1.</a:t>
            </a:r>
          </a:p>
        </p:txBody>
      </p:sp>
      <p:sp>
        <p:nvSpPr>
          <p:cNvPr id="6" name="Titolo 1">
            <a:extLst>
              <a:ext uri="{FF2B5EF4-FFF2-40B4-BE49-F238E27FC236}">
                <a16:creationId xmlns:a16="http://schemas.microsoft.com/office/drawing/2014/main" id="{35E36361-DF45-1708-8A3E-76C0BCB656F2}"/>
              </a:ext>
            </a:extLst>
          </p:cNvPr>
          <p:cNvSpPr>
            <a:spLocks noGrp="1"/>
          </p:cNvSpPr>
          <p:nvPr>
            <p:ph type="title"/>
          </p:nvPr>
        </p:nvSpPr>
        <p:spPr>
          <a:xfrm>
            <a:off x="457200" y="411475"/>
            <a:ext cx="8229600" cy="340200"/>
          </a:xfrm>
        </p:spPr>
        <p:txBody>
          <a:bodyPr anchor="ctr"/>
          <a:lstStyle/>
          <a:p>
            <a:pPr algn="ctr"/>
            <a:r>
              <a:rPr lang="it-IT" sz="1800" dirty="0"/>
              <a:t>Alcuni dettagli</a:t>
            </a:r>
          </a:p>
        </p:txBody>
      </p:sp>
      <p:sp>
        <p:nvSpPr>
          <p:cNvPr id="7" name="Google Shape;551;p23">
            <a:extLst>
              <a:ext uri="{FF2B5EF4-FFF2-40B4-BE49-F238E27FC236}">
                <a16:creationId xmlns:a16="http://schemas.microsoft.com/office/drawing/2014/main" id="{1B88726C-A860-1595-D693-1A5D594077FC}"/>
              </a:ext>
            </a:extLst>
          </p:cNvPr>
          <p:cNvSpPr/>
          <p:nvPr/>
        </p:nvSpPr>
        <p:spPr>
          <a:xfrm rot="10800000">
            <a:off x="346069" y="779154"/>
            <a:ext cx="919913" cy="794227"/>
          </a:xfrm>
          <a:custGeom>
            <a:avLst/>
            <a:gdLst/>
            <a:ahLst/>
            <a:cxnLst/>
            <a:rect l="l" t="t" r="r" b="b"/>
            <a:pathLst>
              <a:path w="23087" h="19696" extrusionOk="0">
                <a:moveTo>
                  <a:pt x="9859" y="0"/>
                </a:moveTo>
                <a:cubicBezTo>
                  <a:pt x="9439" y="0"/>
                  <a:pt x="8975" y="116"/>
                  <a:pt x="8564" y="482"/>
                </a:cubicBezTo>
                <a:cubicBezTo>
                  <a:pt x="7449" y="1477"/>
                  <a:pt x="5121" y="3521"/>
                  <a:pt x="2905" y="4307"/>
                </a:cubicBezTo>
                <a:cubicBezTo>
                  <a:pt x="884" y="5026"/>
                  <a:pt x="1" y="4921"/>
                  <a:pt x="166" y="7840"/>
                </a:cubicBezTo>
                <a:cubicBezTo>
                  <a:pt x="263" y="9554"/>
                  <a:pt x="532" y="18388"/>
                  <a:pt x="532" y="18388"/>
                </a:cubicBezTo>
                <a:cubicBezTo>
                  <a:pt x="532" y="18388"/>
                  <a:pt x="376" y="19696"/>
                  <a:pt x="2674" y="19696"/>
                </a:cubicBezTo>
                <a:cubicBezTo>
                  <a:pt x="3397" y="19696"/>
                  <a:pt x="4363" y="19566"/>
                  <a:pt x="5653" y="19226"/>
                </a:cubicBezTo>
                <a:cubicBezTo>
                  <a:pt x="10997" y="17819"/>
                  <a:pt x="16701" y="14892"/>
                  <a:pt x="20901" y="9315"/>
                </a:cubicBezTo>
                <a:cubicBezTo>
                  <a:pt x="21455" y="8589"/>
                  <a:pt x="23087" y="6598"/>
                  <a:pt x="21080" y="5580"/>
                </a:cubicBezTo>
                <a:cubicBezTo>
                  <a:pt x="19074" y="4569"/>
                  <a:pt x="11162" y="332"/>
                  <a:pt x="11162" y="332"/>
                </a:cubicBezTo>
                <a:cubicBezTo>
                  <a:pt x="11162" y="332"/>
                  <a:pt x="10572" y="0"/>
                  <a:pt x="9859"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59;p17">
            <a:extLst>
              <a:ext uri="{FF2B5EF4-FFF2-40B4-BE49-F238E27FC236}">
                <a16:creationId xmlns:a16="http://schemas.microsoft.com/office/drawing/2014/main" id="{6CEC17C6-96A0-B4DC-5F40-1BA5759A2C90}"/>
              </a:ext>
            </a:extLst>
          </p:cNvPr>
          <p:cNvGrpSpPr/>
          <p:nvPr/>
        </p:nvGrpSpPr>
        <p:grpSpPr>
          <a:xfrm>
            <a:off x="757627" y="1040203"/>
            <a:ext cx="284523" cy="272130"/>
            <a:chOff x="5049750" y="832600"/>
            <a:chExt cx="505100" cy="483100"/>
          </a:xfrm>
        </p:grpSpPr>
        <p:sp>
          <p:nvSpPr>
            <p:cNvPr id="9" name="Google Shape;160;p17">
              <a:extLst>
                <a:ext uri="{FF2B5EF4-FFF2-40B4-BE49-F238E27FC236}">
                  <a16:creationId xmlns:a16="http://schemas.microsoft.com/office/drawing/2014/main" id="{35B6287E-195D-E8DE-37D5-6ACC8B5B4F96}"/>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161;p17">
              <a:extLst>
                <a:ext uri="{FF2B5EF4-FFF2-40B4-BE49-F238E27FC236}">
                  <a16:creationId xmlns:a16="http://schemas.microsoft.com/office/drawing/2014/main" id="{0284723C-60FE-934F-A606-4738D039C507}"/>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5817734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elettronico, tastiera, tavolo, computer&#10;&#10;Descrizione generata automaticamente">
            <a:extLst>
              <a:ext uri="{FF2B5EF4-FFF2-40B4-BE49-F238E27FC236}">
                <a16:creationId xmlns:a16="http://schemas.microsoft.com/office/drawing/2014/main" id="{21F225BE-EEAC-41B7-8B87-E6F75E035E33}"/>
              </a:ext>
            </a:extLst>
          </p:cNvPr>
          <p:cNvPicPr>
            <a:picLocks noChangeAspect="1"/>
          </p:cNvPicPr>
          <p:nvPr/>
        </p:nvPicPr>
        <p:blipFill>
          <a:blip r:embed="rId2"/>
          <a:stretch>
            <a:fillRect/>
          </a:stretch>
        </p:blipFill>
        <p:spPr>
          <a:xfrm>
            <a:off x="617326" y="1467901"/>
            <a:ext cx="3533012" cy="2764966"/>
          </a:xfrm>
          <a:prstGeom prst="rect">
            <a:avLst/>
          </a:prstGeom>
          <a:ln>
            <a:noFill/>
          </a:ln>
          <a:effectLst>
            <a:outerShdw blurRad="292100" dist="139700" dir="2700000" algn="tl" rotWithShape="0">
              <a:srgbClr val="333333">
                <a:alpha val="65000"/>
              </a:srgbClr>
            </a:outerShdw>
          </a:effectLst>
        </p:spPr>
      </p:pic>
      <p:sp>
        <p:nvSpPr>
          <p:cNvPr id="3" name="Segnaposto contenuto 2">
            <a:extLst>
              <a:ext uri="{FF2B5EF4-FFF2-40B4-BE49-F238E27FC236}">
                <a16:creationId xmlns:a16="http://schemas.microsoft.com/office/drawing/2014/main" id="{06484BB2-7C93-4A47-A36C-01B9495AD5EB}"/>
              </a:ext>
            </a:extLst>
          </p:cNvPr>
          <p:cNvSpPr>
            <a:spLocks noGrp="1"/>
          </p:cNvSpPr>
          <p:nvPr>
            <p:ph idx="1"/>
          </p:nvPr>
        </p:nvSpPr>
        <p:spPr>
          <a:xfrm>
            <a:off x="4292589" y="1414561"/>
            <a:ext cx="3533012" cy="2548644"/>
          </a:xfrm>
        </p:spPr>
        <p:txBody>
          <a:bodyPr spcFirstLastPara="1" vert="horz" wrap="square" lIns="68580" tIns="34290" rIns="68580" bIns="34290" rtlCol="0" anchor="t" anchorCtr="0">
            <a:normAutofit/>
          </a:bodyPr>
          <a:lstStyle/>
          <a:p>
            <a:pPr marL="152400" indent="0" algn="just">
              <a:lnSpc>
                <a:spcPct val="200000"/>
              </a:lnSpc>
              <a:buNone/>
            </a:pPr>
            <a:r>
              <a:rPr lang="en-US" dirty="0" err="1"/>
              <a:t>L’algoritmo</a:t>
            </a:r>
            <a:r>
              <a:rPr lang="en-US" dirty="0"/>
              <a:t> termina con il </a:t>
            </a:r>
            <a:r>
              <a:rPr lang="en-US" dirty="0" err="1"/>
              <a:t>raggiungimento</a:t>
            </a:r>
            <a:r>
              <a:rPr lang="en-US" dirty="0"/>
              <a:t> del </a:t>
            </a:r>
            <a:r>
              <a:rPr lang="en-US" dirty="0" err="1"/>
              <a:t>valore</a:t>
            </a:r>
            <a:r>
              <a:rPr lang="en-US" dirty="0"/>
              <a:t> 1, il quale </a:t>
            </a:r>
            <a:r>
              <a:rPr lang="en-US" dirty="0" err="1"/>
              <a:t>corrisponde</a:t>
            </a:r>
            <a:r>
              <a:rPr lang="en-US" dirty="0"/>
              <a:t> </a:t>
            </a:r>
            <a:r>
              <a:rPr lang="en-US" dirty="0" err="1"/>
              <a:t>alla</a:t>
            </a:r>
            <a:r>
              <a:rPr lang="en-US" dirty="0"/>
              <a:t> </a:t>
            </a:r>
            <a:r>
              <a:rPr lang="en-US" dirty="0" err="1"/>
              <a:t>soluzione</a:t>
            </a:r>
            <a:r>
              <a:rPr lang="en-US" dirty="0"/>
              <a:t> </a:t>
            </a:r>
            <a:r>
              <a:rPr lang="en-US" dirty="0" err="1"/>
              <a:t>corretta</a:t>
            </a:r>
            <a:r>
              <a:rPr lang="en-US" dirty="0"/>
              <a:t> del Sudoku.</a:t>
            </a:r>
          </a:p>
        </p:txBody>
      </p:sp>
      <p:sp>
        <p:nvSpPr>
          <p:cNvPr id="7" name="Titolo 1">
            <a:extLst>
              <a:ext uri="{FF2B5EF4-FFF2-40B4-BE49-F238E27FC236}">
                <a16:creationId xmlns:a16="http://schemas.microsoft.com/office/drawing/2014/main" id="{76079606-2218-2494-2504-90A896DE4B0E}"/>
              </a:ext>
            </a:extLst>
          </p:cNvPr>
          <p:cNvSpPr>
            <a:spLocks noGrp="1"/>
          </p:cNvSpPr>
          <p:nvPr>
            <p:ph type="title"/>
          </p:nvPr>
        </p:nvSpPr>
        <p:spPr>
          <a:xfrm>
            <a:off x="457200" y="411475"/>
            <a:ext cx="8229600" cy="340200"/>
          </a:xfrm>
        </p:spPr>
        <p:txBody>
          <a:bodyPr anchor="ctr"/>
          <a:lstStyle/>
          <a:p>
            <a:pPr algn="ctr"/>
            <a:r>
              <a:rPr lang="it-IT" sz="1800" dirty="0"/>
              <a:t>Alcuni dettagli</a:t>
            </a:r>
          </a:p>
        </p:txBody>
      </p:sp>
      <p:grpSp>
        <p:nvGrpSpPr>
          <p:cNvPr id="13" name="Gruppo 12">
            <a:extLst>
              <a:ext uri="{FF2B5EF4-FFF2-40B4-BE49-F238E27FC236}">
                <a16:creationId xmlns:a16="http://schemas.microsoft.com/office/drawing/2014/main" id="{99F1FA1E-EDE2-CBD1-D3E1-337A5B75781A}"/>
              </a:ext>
            </a:extLst>
          </p:cNvPr>
          <p:cNvGrpSpPr/>
          <p:nvPr/>
        </p:nvGrpSpPr>
        <p:grpSpPr>
          <a:xfrm>
            <a:off x="7541098" y="843269"/>
            <a:ext cx="919913" cy="794227"/>
            <a:chOff x="346069" y="779154"/>
            <a:chExt cx="919913" cy="794227"/>
          </a:xfrm>
        </p:grpSpPr>
        <p:sp>
          <p:nvSpPr>
            <p:cNvPr id="8" name="Google Shape;551;p23">
              <a:extLst>
                <a:ext uri="{FF2B5EF4-FFF2-40B4-BE49-F238E27FC236}">
                  <a16:creationId xmlns:a16="http://schemas.microsoft.com/office/drawing/2014/main" id="{E58EB54D-B58A-E08C-5EDA-CFE579792F3A}"/>
                </a:ext>
              </a:extLst>
            </p:cNvPr>
            <p:cNvSpPr/>
            <p:nvPr/>
          </p:nvSpPr>
          <p:spPr>
            <a:xfrm rot="10800000" flipH="1">
              <a:off x="346069" y="779154"/>
              <a:ext cx="919913" cy="794227"/>
            </a:xfrm>
            <a:custGeom>
              <a:avLst/>
              <a:gdLst/>
              <a:ahLst/>
              <a:cxnLst/>
              <a:rect l="l" t="t" r="r" b="b"/>
              <a:pathLst>
                <a:path w="23087" h="19696" extrusionOk="0">
                  <a:moveTo>
                    <a:pt x="9859" y="0"/>
                  </a:moveTo>
                  <a:cubicBezTo>
                    <a:pt x="9439" y="0"/>
                    <a:pt x="8975" y="116"/>
                    <a:pt x="8564" y="482"/>
                  </a:cubicBezTo>
                  <a:cubicBezTo>
                    <a:pt x="7449" y="1477"/>
                    <a:pt x="5121" y="3521"/>
                    <a:pt x="2905" y="4307"/>
                  </a:cubicBezTo>
                  <a:cubicBezTo>
                    <a:pt x="884" y="5026"/>
                    <a:pt x="1" y="4921"/>
                    <a:pt x="166" y="7840"/>
                  </a:cubicBezTo>
                  <a:cubicBezTo>
                    <a:pt x="263" y="9554"/>
                    <a:pt x="532" y="18388"/>
                    <a:pt x="532" y="18388"/>
                  </a:cubicBezTo>
                  <a:cubicBezTo>
                    <a:pt x="532" y="18388"/>
                    <a:pt x="376" y="19696"/>
                    <a:pt x="2674" y="19696"/>
                  </a:cubicBezTo>
                  <a:cubicBezTo>
                    <a:pt x="3397" y="19696"/>
                    <a:pt x="4363" y="19566"/>
                    <a:pt x="5653" y="19226"/>
                  </a:cubicBezTo>
                  <a:cubicBezTo>
                    <a:pt x="10997" y="17819"/>
                    <a:pt x="16701" y="14892"/>
                    <a:pt x="20901" y="9315"/>
                  </a:cubicBezTo>
                  <a:cubicBezTo>
                    <a:pt x="21455" y="8589"/>
                    <a:pt x="23087" y="6598"/>
                    <a:pt x="21080" y="5580"/>
                  </a:cubicBezTo>
                  <a:cubicBezTo>
                    <a:pt x="19074" y="4569"/>
                    <a:pt x="11162" y="332"/>
                    <a:pt x="11162" y="332"/>
                  </a:cubicBezTo>
                  <a:cubicBezTo>
                    <a:pt x="11162" y="332"/>
                    <a:pt x="10572" y="0"/>
                    <a:pt x="9859" y="0"/>
                  </a:cubicBezTo>
                  <a:close/>
                </a:path>
              </a:pathLst>
            </a:custGeom>
            <a:solidFill>
              <a:schemeClr val="accent4">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59;p17">
              <a:extLst>
                <a:ext uri="{FF2B5EF4-FFF2-40B4-BE49-F238E27FC236}">
                  <a16:creationId xmlns:a16="http://schemas.microsoft.com/office/drawing/2014/main" id="{8558D20D-36C3-A97D-F961-28801C4044EA}"/>
                </a:ext>
              </a:extLst>
            </p:cNvPr>
            <p:cNvGrpSpPr/>
            <p:nvPr/>
          </p:nvGrpSpPr>
          <p:grpSpPr>
            <a:xfrm>
              <a:off x="597607" y="1040202"/>
              <a:ext cx="284523" cy="272130"/>
              <a:chOff x="5049750" y="832600"/>
              <a:chExt cx="505100" cy="483100"/>
            </a:xfrm>
          </p:grpSpPr>
          <p:sp>
            <p:nvSpPr>
              <p:cNvPr id="10" name="Google Shape;160;p17">
                <a:extLst>
                  <a:ext uri="{FF2B5EF4-FFF2-40B4-BE49-F238E27FC236}">
                    <a16:creationId xmlns:a16="http://schemas.microsoft.com/office/drawing/2014/main" id="{62B83979-8718-7756-C2DC-1E07E4AAFD5F}"/>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161;p17">
                <a:extLst>
                  <a:ext uri="{FF2B5EF4-FFF2-40B4-BE49-F238E27FC236}">
                    <a16:creationId xmlns:a16="http://schemas.microsoft.com/office/drawing/2014/main" id="{9CBFB079-719C-E844-8443-75B5FAABE343}"/>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extLst>
      <p:ext uri="{BB962C8B-B14F-4D97-AF65-F5344CB8AC3E}">
        <p14:creationId xmlns:p14="http://schemas.microsoft.com/office/powerpoint/2010/main" val="241905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6484BB2-7C93-4A47-A36C-01B9495AD5EB}"/>
              </a:ext>
            </a:extLst>
          </p:cNvPr>
          <p:cNvSpPr>
            <a:spLocks noGrp="1"/>
          </p:cNvSpPr>
          <p:nvPr>
            <p:ph idx="1"/>
          </p:nvPr>
        </p:nvSpPr>
        <p:spPr>
          <a:xfrm>
            <a:off x="919977" y="914399"/>
            <a:ext cx="7429498" cy="2656286"/>
          </a:xfrm>
        </p:spPr>
        <p:txBody>
          <a:bodyPr spcFirstLastPara="1" vert="horz" wrap="square" lIns="68580" tIns="34290" rIns="68580" bIns="34290" rtlCol="0" anchor="t" anchorCtr="0">
            <a:normAutofit/>
          </a:bodyPr>
          <a:lstStyle/>
          <a:p>
            <a:pPr marL="152400" indent="0" algn="just">
              <a:lnSpc>
                <a:spcPct val="200000"/>
              </a:lnSpc>
              <a:buNone/>
            </a:pPr>
            <a:r>
              <a:rPr lang="it-IT" dirty="0"/>
              <a:t>Può capitare che l’algoritmo si ritrovi in una situazione di stallo, tale che il valore di fitness resta bloccato ad un valore inferiore ad 1.</a:t>
            </a:r>
          </a:p>
          <a:p>
            <a:pPr marL="152400" indent="0" algn="just">
              <a:lnSpc>
                <a:spcPct val="200000"/>
              </a:lnSpc>
              <a:buNone/>
            </a:pPr>
            <a:br>
              <a:rPr lang="it-IT" dirty="0"/>
            </a:br>
            <a:endParaRPr lang="it-IT" dirty="0"/>
          </a:p>
          <a:p>
            <a:pPr marL="152400" indent="0" algn="just">
              <a:lnSpc>
                <a:spcPct val="200000"/>
              </a:lnSpc>
              <a:buNone/>
            </a:pPr>
            <a:r>
              <a:rPr lang="it-IT" dirty="0"/>
              <a:t>Se passano 100 generazioni senza registrare miglioramenti, viene seminata nuovamente la popolazione con i due candidati più idonei che hanno sempre la stessa forma fisica.</a:t>
            </a:r>
            <a:endParaRPr lang="en-US" dirty="0"/>
          </a:p>
        </p:txBody>
      </p:sp>
      <p:pic>
        <p:nvPicPr>
          <p:cNvPr id="2" name="Immagine 1">
            <a:extLst>
              <a:ext uri="{FF2B5EF4-FFF2-40B4-BE49-F238E27FC236}">
                <a16:creationId xmlns:a16="http://schemas.microsoft.com/office/drawing/2014/main" id="{05541558-DF3A-405D-BF70-49BA09568F8F}"/>
              </a:ext>
            </a:extLst>
          </p:cNvPr>
          <p:cNvPicPr>
            <a:picLocks noChangeAspect="1"/>
          </p:cNvPicPr>
          <p:nvPr/>
        </p:nvPicPr>
        <p:blipFill>
          <a:blip r:embed="rId2"/>
          <a:stretch>
            <a:fillRect/>
          </a:stretch>
        </p:blipFill>
        <p:spPr>
          <a:xfrm>
            <a:off x="976214" y="3570685"/>
            <a:ext cx="7557332" cy="1060849"/>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C7A6C714-D0AF-ED55-9E60-3B37E88F78A4}"/>
              </a:ext>
            </a:extLst>
          </p:cNvPr>
          <p:cNvSpPr txBox="1">
            <a:spLocks/>
          </p:cNvSpPr>
          <p:nvPr/>
        </p:nvSpPr>
        <p:spPr>
          <a:xfrm>
            <a:off x="457200" y="411475"/>
            <a:ext cx="8229600" cy="34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pPr algn="ctr"/>
            <a:r>
              <a:rPr lang="it-IT" sz="1800"/>
              <a:t>Alcuni dettagli</a:t>
            </a:r>
            <a:endParaRPr lang="it-IT" sz="1800" dirty="0"/>
          </a:p>
        </p:txBody>
      </p:sp>
      <p:sp>
        <p:nvSpPr>
          <p:cNvPr id="8" name="Freccia in giù 7">
            <a:extLst>
              <a:ext uri="{FF2B5EF4-FFF2-40B4-BE49-F238E27FC236}">
                <a16:creationId xmlns:a16="http://schemas.microsoft.com/office/drawing/2014/main" id="{52C9312C-4BAC-B18D-029B-FCBC717C9DFB}"/>
              </a:ext>
            </a:extLst>
          </p:cNvPr>
          <p:cNvSpPr/>
          <p:nvPr/>
        </p:nvSpPr>
        <p:spPr>
          <a:xfrm>
            <a:off x="4366260" y="1785342"/>
            <a:ext cx="411480" cy="4572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02497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6484BB2-7C93-4A47-A36C-01B9495AD5EB}"/>
              </a:ext>
            </a:extLst>
          </p:cNvPr>
          <p:cNvSpPr>
            <a:spLocks noGrp="1"/>
          </p:cNvSpPr>
          <p:nvPr>
            <p:ph idx="1"/>
          </p:nvPr>
        </p:nvSpPr>
        <p:spPr>
          <a:xfrm>
            <a:off x="857251" y="1560390"/>
            <a:ext cx="7429498" cy="774145"/>
          </a:xfrm>
        </p:spPr>
        <p:txBody>
          <a:bodyPr spcFirstLastPara="1" vert="horz" wrap="square" lIns="68580" tIns="34290" rIns="68580" bIns="34290" rtlCol="0" anchor="t" anchorCtr="0">
            <a:normAutofit lnSpcReduction="10000"/>
          </a:bodyPr>
          <a:lstStyle/>
          <a:p>
            <a:pPr marL="152400" indent="0" algn="just">
              <a:lnSpc>
                <a:spcPct val="200000"/>
              </a:lnSpc>
              <a:buNone/>
            </a:pPr>
            <a:r>
              <a:rPr lang="it-IT" dirty="0"/>
              <a:t>Non è detto che il programma arrivi alla soluzione : talvolta può bloccarsi su una combinazione e non riuscire più a convergere.</a:t>
            </a:r>
          </a:p>
        </p:txBody>
      </p:sp>
      <p:pic>
        <p:nvPicPr>
          <p:cNvPr id="2" name="Immagine 1">
            <a:extLst>
              <a:ext uri="{FF2B5EF4-FFF2-40B4-BE49-F238E27FC236}">
                <a16:creationId xmlns:a16="http://schemas.microsoft.com/office/drawing/2014/main" id="{F202F641-7E77-4BC2-9C9E-B9EE230A9015}"/>
              </a:ext>
            </a:extLst>
          </p:cNvPr>
          <p:cNvPicPr>
            <a:picLocks noChangeAspect="1"/>
          </p:cNvPicPr>
          <p:nvPr/>
        </p:nvPicPr>
        <p:blipFill>
          <a:blip r:embed="rId2"/>
          <a:stretch>
            <a:fillRect/>
          </a:stretch>
        </p:blipFill>
        <p:spPr>
          <a:xfrm>
            <a:off x="2082403" y="2823211"/>
            <a:ext cx="4979194" cy="392906"/>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1C495781-A70A-9624-9690-D95611B1CD01}"/>
              </a:ext>
            </a:extLst>
          </p:cNvPr>
          <p:cNvSpPr txBox="1">
            <a:spLocks/>
          </p:cNvSpPr>
          <p:nvPr/>
        </p:nvSpPr>
        <p:spPr>
          <a:xfrm>
            <a:off x="457200" y="411475"/>
            <a:ext cx="8229600" cy="34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pPr algn="ctr"/>
            <a:r>
              <a:rPr lang="it-IT" sz="1800"/>
              <a:t>Alcuni dettagli</a:t>
            </a:r>
            <a:endParaRPr lang="it-IT" sz="1800" dirty="0"/>
          </a:p>
        </p:txBody>
      </p:sp>
    </p:spTree>
    <p:extLst>
      <p:ext uri="{BB962C8B-B14F-4D97-AF65-F5344CB8AC3E}">
        <p14:creationId xmlns:p14="http://schemas.microsoft.com/office/powerpoint/2010/main" val="25656850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AA247-7E45-44A8-8C1A-58B438916334}"/>
              </a:ext>
            </a:extLst>
          </p:cNvPr>
          <p:cNvSpPr>
            <a:spLocks noGrp="1"/>
          </p:cNvSpPr>
          <p:nvPr>
            <p:ph type="title"/>
          </p:nvPr>
        </p:nvSpPr>
        <p:spPr>
          <a:xfrm>
            <a:off x="2568388" y="1970850"/>
            <a:ext cx="4007224" cy="600900"/>
          </a:xfrm>
        </p:spPr>
        <p:txBody>
          <a:bodyPr/>
          <a:lstStyle/>
          <a:p>
            <a:r>
              <a:rPr lang="it-IT" dirty="0"/>
              <a:t>Grazie per l’attenzione</a:t>
            </a:r>
          </a:p>
        </p:txBody>
      </p:sp>
    </p:spTree>
    <p:extLst>
      <p:ext uri="{BB962C8B-B14F-4D97-AF65-F5344CB8AC3E}">
        <p14:creationId xmlns:p14="http://schemas.microsoft.com/office/powerpoint/2010/main" val="34521274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551;p23">
            <a:extLst>
              <a:ext uri="{FF2B5EF4-FFF2-40B4-BE49-F238E27FC236}">
                <a16:creationId xmlns:a16="http://schemas.microsoft.com/office/drawing/2014/main" id="{8CC351F4-0D00-4D57-9973-C2877DD5B27B}"/>
              </a:ext>
            </a:extLst>
          </p:cNvPr>
          <p:cNvSpPr/>
          <p:nvPr/>
        </p:nvSpPr>
        <p:spPr>
          <a:xfrm rot="10800000">
            <a:off x="452749" y="433891"/>
            <a:ext cx="919913" cy="794227"/>
          </a:xfrm>
          <a:custGeom>
            <a:avLst/>
            <a:gdLst/>
            <a:ahLst/>
            <a:cxnLst/>
            <a:rect l="l" t="t" r="r" b="b"/>
            <a:pathLst>
              <a:path w="23087" h="19696" extrusionOk="0">
                <a:moveTo>
                  <a:pt x="9859" y="0"/>
                </a:moveTo>
                <a:cubicBezTo>
                  <a:pt x="9439" y="0"/>
                  <a:pt x="8975" y="116"/>
                  <a:pt x="8564" y="482"/>
                </a:cubicBezTo>
                <a:cubicBezTo>
                  <a:pt x="7449" y="1477"/>
                  <a:pt x="5121" y="3521"/>
                  <a:pt x="2905" y="4307"/>
                </a:cubicBezTo>
                <a:cubicBezTo>
                  <a:pt x="884" y="5026"/>
                  <a:pt x="1" y="4921"/>
                  <a:pt x="166" y="7840"/>
                </a:cubicBezTo>
                <a:cubicBezTo>
                  <a:pt x="263" y="9554"/>
                  <a:pt x="532" y="18388"/>
                  <a:pt x="532" y="18388"/>
                </a:cubicBezTo>
                <a:cubicBezTo>
                  <a:pt x="532" y="18388"/>
                  <a:pt x="376" y="19696"/>
                  <a:pt x="2674" y="19696"/>
                </a:cubicBezTo>
                <a:cubicBezTo>
                  <a:pt x="3397" y="19696"/>
                  <a:pt x="4363" y="19566"/>
                  <a:pt x="5653" y="19226"/>
                </a:cubicBezTo>
                <a:cubicBezTo>
                  <a:pt x="10997" y="17819"/>
                  <a:pt x="16701" y="14892"/>
                  <a:pt x="20901" y="9315"/>
                </a:cubicBezTo>
                <a:cubicBezTo>
                  <a:pt x="21455" y="8589"/>
                  <a:pt x="23087" y="6598"/>
                  <a:pt x="21080" y="5580"/>
                </a:cubicBezTo>
                <a:cubicBezTo>
                  <a:pt x="19074" y="4569"/>
                  <a:pt x="11162" y="332"/>
                  <a:pt x="11162" y="332"/>
                </a:cubicBezTo>
                <a:cubicBezTo>
                  <a:pt x="11162" y="332"/>
                  <a:pt x="10572" y="0"/>
                  <a:pt x="9859"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olo 1">
            <a:extLst>
              <a:ext uri="{FF2B5EF4-FFF2-40B4-BE49-F238E27FC236}">
                <a16:creationId xmlns:a16="http://schemas.microsoft.com/office/drawing/2014/main" id="{BC2D57E9-CCE4-4CD3-B205-EF378BF7C231}"/>
              </a:ext>
            </a:extLst>
          </p:cNvPr>
          <p:cNvSpPr>
            <a:spLocks noGrp="1"/>
          </p:cNvSpPr>
          <p:nvPr>
            <p:ph type="title"/>
          </p:nvPr>
        </p:nvSpPr>
        <p:spPr/>
        <p:txBody>
          <a:bodyPr/>
          <a:lstStyle/>
          <a:p>
            <a:r>
              <a:rPr lang="it-IT" dirty="0"/>
              <a:t>Che cos’è un algoritmo genetico?</a:t>
            </a:r>
            <a:br>
              <a:rPr lang="it-IT" dirty="0"/>
            </a:br>
            <a:endParaRPr lang="it-IT" dirty="0"/>
          </a:p>
        </p:txBody>
      </p:sp>
      <p:sp>
        <p:nvSpPr>
          <p:cNvPr id="3" name="CasellaDiTesto 2">
            <a:extLst>
              <a:ext uri="{FF2B5EF4-FFF2-40B4-BE49-F238E27FC236}">
                <a16:creationId xmlns:a16="http://schemas.microsoft.com/office/drawing/2014/main" id="{5794EDD4-07B9-4FF0-B1B5-C35C561F8C75}"/>
              </a:ext>
            </a:extLst>
          </p:cNvPr>
          <p:cNvSpPr txBox="1"/>
          <p:nvPr/>
        </p:nvSpPr>
        <p:spPr>
          <a:xfrm>
            <a:off x="1052289" y="1039095"/>
            <a:ext cx="4927450" cy="1430973"/>
          </a:xfrm>
          <a:prstGeom prst="rect">
            <a:avLst/>
          </a:prstGeom>
        </p:spPr>
        <p:txBody>
          <a:bodyPr vert="horz" lIns="91440" tIns="45720" rIns="91440" bIns="45720" rtlCol="0">
            <a:normAutofit/>
          </a:bodyPr>
          <a:lstStyle/>
          <a:p>
            <a:pPr marL="57150" algn="just" defTabSz="914400">
              <a:lnSpc>
                <a:spcPct val="150000"/>
              </a:lnSpc>
              <a:spcAft>
                <a:spcPts val="600"/>
              </a:spcAft>
              <a:buSzPct val="125000"/>
            </a:pPr>
            <a:r>
              <a:rPr lang="it-IT" dirty="0">
                <a:latin typeface="Roboto" panose="02000000000000000000" pitchFamily="2" charset="0"/>
                <a:ea typeface="Roboto" panose="02000000000000000000" pitchFamily="2" charset="0"/>
                <a:cs typeface="Roboto" panose="02000000000000000000" pitchFamily="2" charset="0"/>
              </a:rPr>
              <a:t>Un algoritmo genetico è un tipo di euristica utilizzata solitamente per la risoluzione di problemi di tipo NP-Hard, che prende ispirazione dai processi biologici di selezione naturale e di evoluzione della specie.</a:t>
            </a:r>
          </a:p>
        </p:txBody>
      </p:sp>
      <p:sp>
        <p:nvSpPr>
          <p:cNvPr id="4" name="CasellaDiTesto 3">
            <a:extLst>
              <a:ext uri="{FF2B5EF4-FFF2-40B4-BE49-F238E27FC236}">
                <a16:creationId xmlns:a16="http://schemas.microsoft.com/office/drawing/2014/main" id="{63F5E096-42EC-44F0-BFDA-A5B6A256E279}"/>
              </a:ext>
            </a:extLst>
          </p:cNvPr>
          <p:cNvSpPr txBox="1"/>
          <p:nvPr/>
        </p:nvSpPr>
        <p:spPr>
          <a:xfrm>
            <a:off x="2356581" y="2677558"/>
            <a:ext cx="5675138" cy="1995418"/>
          </a:xfrm>
          <a:prstGeom prst="rect">
            <a:avLst/>
          </a:prstGeom>
          <a:noFill/>
        </p:spPr>
        <p:txBody>
          <a:bodyPr wrap="square" rtlCol="0">
            <a:spAutoFit/>
          </a:bodyPr>
          <a:lstStyle/>
          <a:p>
            <a:pPr algn="just">
              <a:lnSpc>
                <a:spcPct val="150000"/>
              </a:lnSpc>
              <a:spcAft>
                <a:spcPts val="600"/>
              </a:spcAft>
            </a:pPr>
            <a:r>
              <a:rPr lang="it-IT" dirty="0">
                <a:latin typeface="Roboto" panose="02000000000000000000" pitchFamily="2" charset="0"/>
                <a:ea typeface="Roboto" panose="02000000000000000000" pitchFamily="2" charset="0"/>
                <a:cs typeface="Roboto" panose="02000000000000000000" pitchFamily="2" charset="0"/>
              </a:rPr>
              <a:t>Il funzionamento di questi algoritmi è in sintesi il seguente: si parte da soluzioni casuali o pseudo-casuali (i primi individui della popolazione), questi vengono combinati (in analogia alla riproduzione sessuata) ed inoltre viene aggiunta, con una particolare probabilità, un elemento di disordine casuale (a rappresentare le mutazioni genetiche).</a:t>
            </a:r>
            <a:endParaRPr lang="en-US" dirty="0">
              <a:latin typeface="Roboto" panose="02000000000000000000" pitchFamily="2" charset="0"/>
              <a:ea typeface="Roboto" panose="02000000000000000000" pitchFamily="2" charset="0"/>
              <a:cs typeface="Roboto" panose="02000000000000000000" pitchFamily="2" charset="0"/>
            </a:endParaRPr>
          </a:p>
        </p:txBody>
      </p:sp>
      <p:grpSp>
        <p:nvGrpSpPr>
          <p:cNvPr id="15" name="Google Shape;159;p17">
            <a:extLst>
              <a:ext uri="{FF2B5EF4-FFF2-40B4-BE49-F238E27FC236}">
                <a16:creationId xmlns:a16="http://schemas.microsoft.com/office/drawing/2014/main" id="{0ADFB5EF-B4CD-49D8-933E-9C4845911593}"/>
              </a:ext>
            </a:extLst>
          </p:cNvPr>
          <p:cNvGrpSpPr/>
          <p:nvPr/>
        </p:nvGrpSpPr>
        <p:grpSpPr>
          <a:xfrm>
            <a:off x="864307" y="694940"/>
            <a:ext cx="284523" cy="272130"/>
            <a:chOff x="5049750" y="832600"/>
            <a:chExt cx="505100" cy="483100"/>
          </a:xfrm>
        </p:grpSpPr>
        <p:sp>
          <p:nvSpPr>
            <p:cNvPr id="16" name="Google Shape;160;p17">
              <a:extLst>
                <a:ext uri="{FF2B5EF4-FFF2-40B4-BE49-F238E27FC236}">
                  <a16:creationId xmlns:a16="http://schemas.microsoft.com/office/drawing/2014/main" id="{FEF7927E-D1E4-40E4-91B8-4529AA49984A}"/>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161;p17">
              <a:extLst>
                <a:ext uri="{FF2B5EF4-FFF2-40B4-BE49-F238E27FC236}">
                  <a16:creationId xmlns:a16="http://schemas.microsoft.com/office/drawing/2014/main" id="{75A18281-4041-49A2-8841-6D47364223DE}"/>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 name="Google Shape;551;p23">
            <a:extLst>
              <a:ext uri="{FF2B5EF4-FFF2-40B4-BE49-F238E27FC236}">
                <a16:creationId xmlns:a16="http://schemas.microsoft.com/office/drawing/2014/main" id="{2214395B-58CB-45E0-A8FE-175B4FCAFD4D}"/>
              </a:ext>
            </a:extLst>
          </p:cNvPr>
          <p:cNvSpPr/>
          <p:nvPr/>
        </p:nvSpPr>
        <p:spPr>
          <a:xfrm rot="15457858">
            <a:off x="7826560" y="2124173"/>
            <a:ext cx="919913" cy="794227"/>
          </a:xfrm>
          <a:custGeom>
            <a:avLst/>
            <a:gdLst/>
            <a:ahLst/>
            <a:cxnLst/>
            <a:rect l="l" t="t" r="r" b="b"/>
            <a:pathLst>
              <a:path w="23087" h="19696" extrusionOk="0">
                <a:moveTo>
                  <a:pt x="9859" y="0"/>
                </a:moveTo>
                <a:cubicBezTo>
                  <a:pt x="9439" y="0"/>
                  <a:pt x="8975" y="116"/>
                  <a:pt x="8564" y="482"/>
                </a:cubicBezTo>
                <a:cubicBezTo>
                  <a:pt x="7449" y="1477"/>
                  <a:pt x="5121" y="3521"/>
                  <a:pt x="2905" y="4307"/>
                </a:cubicBezTo>
                <a:cubicBezTo>
                  <a:pt x="884" y="5026"/>
                  <a:pt x="1" y="4921"/>
                  <a:pt x="166" y="7840"/>
                </a:cubicBezTo>
                <a:cubicBezTo>
                  <a:pt x="263" y="9554"/>
                  <a:pt x="532" y="18388"/>
                  <a:pt x="532" y="18388"/>
                </a:cubicBezTo>
                <a:cubicBezTo>
                  <a:pt x="532" y="18388"/>
                  <a:pt x="376" y="19696"/>
                  <a:pt x="2674" y="19696"/>
                </a:cubicBezTo>
                <a:cubicBezTo>
                  <a:pt x="3397" y="19696"/>
                  <a:pt x="4363" y="19566"/>
                  <a:pt x="5653" y="19226"/>
                </a:cubicBezTo>
                <a:cubicBezTo>
                  <a:pt x="10997" y="17819"/>
                  <a:pt x="16701" y="14892"/>
                  <a:pt x="20901" y="9315"/>
                </a:cubicBezTo>
                <a:cubicBezTo>
                  <a:pt x="21455" y="8589"/>
                  <a:pt x="23087" y="6598"/>
                  <a:pt x="21080" y="5580"/>
                </a:cubicBezTo>
                <a:cubicBezTo>
                  <a:pt x="19074" y="4569"/>
                  <a:pt x="11162" y="332"/>
                  <a:pt x="11162" y="332"/>
                </a:cubicBezTo>
                <a:cubicBezTo>
                  <a:pt x="11162" y="332"/>
                  <a:pt x="10572" y="0"/>
                  <a:pt x="9859" y="0"/>
                </a:cubicBezTo>
                <a:close/>
              </a:path>
            </a:pathLst>
          </a:cu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54;p17">
            <a:extLst>
              <a:ext uri="{FF2B5EF4-FFF2-40B4-BE49-F238E27FC236}">
                <a16:creationId xmlns:a16="http://schemas.microsoft.com/office/drawing/2014/main" id="{48695431-8232-496C-9F98-BACC1B0A0426}"/>
              </a:ext>
            </a:extLst>
          </p:cNvPr>
          <p:cNvGrpSpPr/>
          <p:nvPr/>
        </p:nvGrpSpPr>
        <p:grpSpPr>
          <a:xfrm>
            <a:off x="8124004" y="2510066"/>
            <a:ext cx="335702" cy="215521"/>
            <a:chOff x="5411225" y="2726350"/>
            <a:chExt cx="296950" cy="190625"/>
          </a:xfrm>
        </p:grpSpPr>
        <p:sp>
          <p:nvSpPr>
            <p:cNvPr id="13" name="Google Shape;155;p17">
              <a:extLst>
                <a:ext uri="{FF2B5EF4-FFF2-40B4-BE49-F238E27FC236}">
                  <a16:creationId xmlns:a16="http://schemas.microsoft.com/office/drawing/2014/main" id="{19BC464D-50CE-45F4-BD30-E068754C2B8F}"/>
                </a:ext>
              </a:extLst>
            </p:cNvPr>
            <p:cNvSpPr/>
            <p:nvPr/>
          </p:nvSpPr>
          <p:spPr>
            <a:xfrm>
              <a:off x="5534100" y="2794875"/>
              <a:ext cx="52000" cy="51225"/>
            </a:xfrm>
            <a:custGeom>
              <a:avLst/>
              <a:gdLst/>
              <a:ahLst/>
              <a:cxnLst/>
              <a:rect l="l" t="t" r="r" b="b"/>
              <a:pathLst>
                <a:path w="2080" h="2049" extrusionOk="0">
                  <a:moveTo>
                    <a:pt x="1009" y="662"/>
                  </a:moveTo>
                  <a:cubicBezTo>
                    <a:pt x="1229" y="662"/>
                    <a:pt x="1387" y="851"/>
                    <a:pt x="1387" y="1040"/>
                  </a:cubicBezTo>
                  <a:cubicBezTo>
                    <a:pt x="1387" y="1229"/>
                    <a:pt x="1229" y="1387"/>
                    <a:pt x="1009" y="1387"/>
                  </a:cubicBezTo>
                  <a:cubicBezTo>
                    <a:pt x="819" y="1387"/>
                    <a:pt x="662" y="1229"/>
                    <a:pt x="662" y="1040"/>
                  </a:cubicBezTo>
                  <a:cubicBezTo>
                    <a:pt x="662" y="851"/>
                    <a:pt x="819" y="662"/>
                    <a:pt x="1009" y="662"/>
                  </a:cubicBezTo>
                  <a:close/>
                  <a:moveTo>
                    <a:pt x="1009" y="0"/>
                  </a:moveTo>
                  <a:cubicBezTo>
                    <a:pt x="441" y="0"/>
                    <a:pt x="0" y="473"/>
                    <a:pt x="0" y="1040"/>
                  </a:cubicBezTo>
                  <a:cubicBezTo>
                    <a:pt x="0" y="1639"/>
                    <a:pt x="473" y="2048"/>
                    <a:pt x="1009" y="2048"/>
                  </a:cubicBezTo>
                  <a:cubicBezTo>
                    <a:pt x="1607" y="2048"/>
                    <a:pt x="2048" y="1576"/>
                    <a:pt x="2048" y="1040"/>
                  </a:cubicBezTo>
                  <a:cubicBezTo>
                    <a:pt x="2080" y="473"/>
                    <a:pt x="1607" y="0"/>
                    <a:pt x="10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4" name="Google Shape;156;p17">
              <a:extLst>
                <a:ext uri="{FF2B5EF4-FFF2-40B4-BE49-F238E27FC236}">
                  <a16:creationId xmlns:a16="http://schemas.microsoft.com/office/drawing/2014/main" id="{9AA800C1-51A2-40DD-99CA-2156EC43587E}"/>
                </a:ext>
              </a:extLst>
            </p:cNvPr>
            <p:cNvSpPr/>
            <p:nvPr/>
          </p:nvSpPr>
          <p:spPr>
            <a:xfrm>
              <a:off x="5411225" y="2726350"/>
              <a:ext cx="296950" cy="190625"/>
            </a:xfrm>
            <a:custGeom>
              <a:avLst/>
              <a:gdLst/>
              <a:ahLst/>
              <a:cxnLst/>
              <a:rect l="l" t="t" r="r" b="b"/>
              <a:pathLst>
                <a:path w="11878" h="7625" extrusionOk="0">
                  <a:moveTo>
                    <a:pt x="5924" y="662"/>
                  </a:moveTo>
                  <a:cubicBezTo>
                    <a:pt x="7404" y="662"/>
                    <a:pt x="8759" y="1576"/>
                    <a:pt x="9641" y="2332"/>
                  </a:cubicBezTo>
                  <a:cubicBezTo>
                    <a:pt x="9736" y="2395"/>
                    <a:pt x="9830" y="2489"/>
                    <a:pt x="9925" y="2584"/>
                  </a:cubicBezTo>
                  <a:cubicBezTo>
                    <a:pt x="8696" y="2080"/>
                    <a:pt x="7278" y="1733"/>
                    <a:pt x="5924" y="1733"/>
                  </a:cubicBezTo>
                  <a:cubicBezTo>
                    <a:pt x="4569" y="1733"/>
                    <a:pt x="3183" y="2080"/>
                    <a:pt x="1954" y="2584"/>
                  </a:cubicBezTo>
                  <a:cubicBezTo>
                    <a:pt x="2048" y="2521"/>
                    <a:pt x="2111" y="2458"/>
                    <a:pt x="2206" y="2395"/>
                  </a:cubicBezTo>
                  <a:cubicBezTo>
                    <a:pt x="3151" y="1544"/>
                    <a:pt x="4474" y="662"/>
                    <a:pt x="5924" y="662"/>
                  </a:cubicBezTo>
                  <a:close/>
                  <a:moveTo>
                    <a:pt x="5924" y="2426"/>
                  </a:moveTo>
                  <a:cubicBezTo>
                    <a:pt x="6333" y="2426"/>
                    <a:pt x="6711" y="2489"/>
                    <a:pt x="7089" y="2521"/>
                  </a:cubicBezTo>
                  <a:cubicBezTo>
                    <a:pt x="7467" y="2836"/>
                    <a:pt x="7656" y="3308"/>
                    <a:pt x="7656" y="3813"/>
                  </a:cubicBezTo>
                  <a:cubicBezTo>
                    <a:pt x="7656" y="4758"/>
                    <a:pt x="6869" y="5545"/>
                    <a:pt x="5924" y="5545"/>
                  </a:cubicBezTo>
                  <a:cubicBezTo>
                    <a:pt x="4978" y="5545"/>
                    <a:pt x="4191" y="4758"/>
                    <a:pt x="4191" y="3813"/>
                  </a:cubicBezTo>
                  <a:cubicBezTo>
                    <a:pt x="4191" y="3308"/>
                    <a:pt x="4411" y="2836"/>
                    <a:pt x="4789" y="2521"/>
                  </a:cubicBezTo>
                  <a:cubicBezTo>
                    <a:pt x="5136" y="2489"/>
                    <a:pt x="5545" y="2426"/>
                    <a:pt x="5924" y="2426"/>
                  </a:cubicBezTo>
                  <a:close/>
                  <a:moveTo>
                    <a:pt x="3781" y="2710"/>
                  </a:moveTo>
                  <a:lnTo>
                    <a:pt x="3781" y="2710"/>
                  </a:lnTo>
                  <a:cubicBezTo>
                    <a:pt x="3624" y="3056"/>
                    <a:pt x="3498" y="3434"/>
                    <a:pt x="3498" y="3813"/>
                  </a:cubicBezTo>
                  <a:cubicBezTo>
                    <a:pt x="3498" y="5167"/>
                    <a:pt x="4600" y="6270"/>
                    <a:pt x="5924" y="6270"/>
                  </a:cubicBezTo>
                  <a:cubicBezTo>
                    <a:pt x="7278" y="6270"/>
                    <a:pt x="8381" y="5167"/>
                    <a:pt x="8381" y="3813"/>
                  </a:cubicBezTo>
                  <a:cubicBezTo>
                    <a:pt x="8381" y="3434"/>
                    <a:pt x="8286" y="3056"/>
                    <a:pt x="8097" y="2710"/>
                  </a:cubicBezTo>
                  <a:lnTo>
                    <a:pt x="8097" y="2710"/>
                  </a:lnTo>
                  <a:cubicBezTo>
                    <a:pt x="9137" y="2993"/>
                    <a:pt x="10145" y="3434"/>
                    <a:pt x="11027" y="3907"/>
                  </a:cubicBezTo>
                  <a:cubicBezTo>
                    <a:pt x="10744" y="4222"/>
                    <a:pt x="10240" y="4789"/>
                    <a:pt x="9547" y="5356"/>
                  </a:cubicBezTo>
                  <a:cubicBezTo>
                    <a:pt x="8601" y="6144"/>
                    <a:pt x="7310" y="6932"/>
                    <a:pt x="5924" y="6932"/>
                  </a:cubicBezTo>
                  <a:cubicBezTo>
                    <a:pt x="4474" y="6932"/>
                    <a:pt x="3088" y="6018"/>
                    <a:pt x="2237" y="5262"/>
                  </a:cubicBezTo>
                  <a:cubicBezTo>
                    <a:pt x="1607" y="4726"/>
                    <a:pt x="1135" y="4222"/>
                    <a:pt x="851" y="3907"/>
                  </a:cubicBezTo>
                  <a:cubicBezTo>
                    <a:pt x="1733" y="3371"/>
                    <a:pt x="2710" y="2962"/>
                    <a:pt x="3781" y="2710"/>
                  </a:cubicBezTo>
                  <a:close/>
                  <a:moveTo>
                    <a:pt x="5924" y="0"/>
                  </a:moveTo>
                  <a:cubicBezTo>
                    <a:pt x="4411" y="0"/>
                    <a:pt x="2931" y="820"/>
                    <a:pt x="1765" y="1796"/>
                  </a:cubicBezTo>
                  <a:cubicBezTo>
                    <a:pt x="725" y="2678"/>
                    <a:pt x="95" y="3592"/>
                    <a:pt x="64" y="3624"/>
                  </a:cubicBezTo>
                  <a:cubicBezTo>
                    <a:pt x="1" y="3750"/>
                    <a:pt x="1" y="3907"/>
                    <a:pt x="64" y="4002"/>
                  </a:cubicBezTo>
                  <a:cubicBezTo>
                    <a:pt x="95" y="4065"/>
                    <a:pt x="725" y="4915"/>
                    <a:pt x="1765" y="5829"/>
                  </a:cubicBezTo>
                  <a:cubicBezTo>
                    <a:pt x="2931" y="6805"/>
                    <a:pt x="4348" y="7625"/>
                    <a:pt x="5924" y="7625"/>
                  </a:cubicBezTo>
                  <a:cubicBezTo>
                    <a:pt x="7436" y="7625"/>
                    <a:pt x="8759" y="6900"/>
                    <a:pt x="9925" y="5955"/>
                  </a:cubicBezTo>
                  <a:cubicBezTo>
                    <a:pt x="10712" y="5325"/>
                    <a:pt x="11374" y="4600"/>
                    <a:pt x="11815" y="4002"/>
                  </a:cubicBezTo>
                  <a:cubicBezTo>
                    <a:pt x="11878" y="3907"/>
                    <a:pt x="11878" y="3750"/>
                    <a:pt x="11815" y="3624"/>
                  </a:cubicBezTo>
                  <a:cubicBezTo>
                    <a:pt x="11752" y="3592"/>
                    <a:pt x="11122" y="2710"/>
                    <a:pt x="10114" y="1796"/>
                  </a:cubicBezTo>
                  <a:cubicBezTo>
                    <a:pt x="8916" y="820"/>
                    <a:pt x="7499" y="0"/>
                    <a:pt x="59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Tree>
    <p:extLst>
      <p:ext uri="{BB962C8B-B14F-4D97-AF65-F5344CB8AC3E}">
        <p14:creationId xmlns:p14="http://schemas.microsoft.com/office/powerpoint/2010/main" val="14439867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914DEA-FB2F-4818-9E91-19721158D381}"/>
              </a:ext>
            </a:extLst>
          </p:cNvPr>
          <p:cNvSpPr>
            <a:spLocks noGrp="1"/>
          </p:cNvSpPr>
          <p:nvPr>
            <p:ph type="title"/>
          </p:nvPr>
        </p:nvSpPr>
        <p:spPr/>
        <p:txBody>
          <a:bodyPr/>
          <a:lstStyle/>
          <a:p>
            <a:r>
              <a:rPr lang="it-IT" dirty="0"/>
              <a:t>Il caso sudoku</a:t>
            </a:r>
          </a:p>
        </p:txBody>
      </p:sp>
      <p:sp>
        <p:nvSpPr>
          <p:cNvPr id="32" name="CasellaDiTesto 31">
            <a:extLst>
              <a:ext uri="{FF2B5EF4-FFF2-40B4-BE49-F238E27FC236}">
                <a16:creationId xmlns:a16="http://schemas.microsoft.com/office/drawing/2014/main" id="{A347AD97-3BBD-4D6D-8C3D-94842C0CB08E}"/>
              </a:ext>
            </a:extLst>
          </p:cNvPr>
          <p:cNvSpPr txBox="1"/>
          <p:nvPr/>
        </p:nvSpPr>
        <p:spPr>
          <a:xfrm>
            <a:off x="1235502" y="1479784"/>
            <a:ext cx="3966187" cy="2183931"/>
          </a:xfrm>
          <a:prstGeom prst="rect">
            <a:avLst/>
          </a:prstGeom>
          <a:noFill/>
        </p:spPr>
        <p:txBody>
          <a:bodyPr wrap="square">
            <a:spAutoFit/>
          </a:bodyPr>
          <a:lstStyle/>
          <a:p>
            <a:pPr algn="just">
              <a:lnSpc>
                <a:spcPct val="200000"/>
              </a:lnSpc>
            </a:pPr>
            <a:r>
              <a:rPr lang="it-IT" dirty="0">
                <a:latin typeface="Roboto" panose="02000000000000000000" pitchFamily="2" charset="0"/>
                <a:ea typeface="Roboto" panose="02000000000000000000" pitchFamily="2" charset="0"/>
                <a:cs typeface="Roboto" panose="02000000000000000000" pitchFamily="2" charset="0"/>
              </a:rPr>
              <a:t>Uno schema di sudoku presenta una singola soluzione. Pertanto, tutte le altre sono da considerarsi inaccettabili, e dunque uno dei principali problemi è stato quello di creare una funzione di fitness adeguata.</a:t>
            </a:r>
          </a:p>
        </p:txBody>
      </p:sp>
      <p:pic>
        <p:nvPicPr>
          <p:cNvPr id="4" name="Elemento grafico 3" descr="Manubrio contorno">
            <a:extLst>
              <a:ext uri="{FF2B5EF4-FFF2-40B4-BE49-F238E27FC236}">
                <a16:creationId xmlns:a16="http://schemas.microsoft.com/office/drawing/2014/main" id="{B3EA7D94-3A93-9C0F-B429-60ABF85F93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24537">
            <a:off x="7119563" y="1926397"/>
            <a:ext cx="978555" cy="978555"/>
          </a:xfrm>
          <a:prstGeom prst="rect">
            <a:avLst/>
          </a:prstGeom>
        </p:spPr>
      </p:pic>
      <p:sp>
        <p:nvSpPr>
          <p:cNvPr id="5" name="Google Shape;551;p23">
            <a:extLst>
              <a:ext uri="{FF2B5EF4-FFF2-40B4-BE49-F238E27FC236}">
                <a16:creationId xmlns:a16="http://schemas.microsoft.com/office/drawing/2014/main" id="{91386FE6-A389-3B5F-EECC-625B21B08AA2}"/>
              </a:ext>
            </a:extLst>
          </p:cNvPr>
          <p:cNvSpPr/>
          <p:nvPr/>
        </p:nvSpPr>
        <p:spPr>
          <a:xfrm rot="10800000">
            <a:off x="534583" y="933407"/>
            <a:ext cx="919913" cy="794227"/>
          </a:xfrm>
          <a:custGeom>
            <a:avLst/>
            <a:gdLst/>
            <a:ahLst/>
            <a:cxnLst/>
            <a:rect l="l" t="t" r="r" b="b"/>
            <a:pathLst>
              <a:path w="23087" h="19696" extrusionOk="0">
                <a:moveTo>
                  <a:pt x="9859" y="0"/>
                </a:moveTo>
                <a:cubicBezTo>
                  <a:pt x="9439" y="0"/>
                  <a:pt x="8975" y="116"/>
                  <a:pt x="8564" y="482"/>
                </a:cubicBezTo>
                <a:cubicBezTo>
                  <a:pt x="7449" y="1477"/>
                  <a:pt x="5121" y="3521"/>
                  <a:pt x="2905" y="4307"/>
                </a:cubicBezTo>
                <a:cubicBezTo>
                  <a:pt x="884" y="5026"/>
                  <a:pt x="1" y="4921"/>
                  <a:pt x="166" y="7840"/>
                </a:cubicBezTo>
                <a:cubicBezTo>
                  <a:pt x="263" y="9554"/>
                  <a:pt x="532" y="18388"/>
                  <a:pt x="532" y="18388"/>
                </a:cubicBezTo>
                <a:cubicBezTo>
                  <a:pt x="532" y="18388"/>
                  <a:pt x="376" y="19696"/>
                  <a:pt x="2674" y="19696"/>
                </a:cubicBezTo>
                <a:cubicBezTo>
                  <a:pt x="3397" y="19696"/>
                  <a:pt x="4363" y="19566"/>
                  <a:pt x="5653" y="19226"/>
                </a:cubicBezTo>
                <a:cubicBezTo>
                  <a:pt x="10997" y="17819"/>
                  <a:pt x="16701" y="14892"/>
                  <a:pt x="20901" y="9315"/>
                </a:cubicBezTo>
                <a:cubicBezTo>
                  <a:pt x="21455" y="8589"/>
                  <a:pt x="23087" y="6598"/>
                  <a:pt x="21080" y="5580"/>
                </a:cubicBezTo>
                <a:cubicBezTo>
                  <a:pt x="19074" y="4569"/>
                  <a:pt x="11162" y="332"/>
                  <a:pt x="11162" y="332"/>
                </a:cubicBezTo>
                <a:cubicBezTo>
                  <a:pt x="11162" y="332"/>
                  <a:pt x="10572" y="0"/>
                  <a:pt x="9859" y="0"/>
                </a:cubicBez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51;p17">
            <a:extLst>
              <a:ext uri="{FF2B5EF4-FFF2-40B4-BE49-F238E27FC236}">
                <a16:creationId xmlns:a16="http://schemas.microsoft.com/office/drawing/2014/main" id="{9E43B768-8442-9A0B-2AE6-D4360C8261B3}"/>
              </a:ext>
            </a:extLst>
          </p:cNvPr>
          <p:cNvGrpSpPr/>
          <p:nvPr/>
        </p:nvGrpSpPr>
        <p:grpSpPr>
          <a:xfrm>
            <a:off x="885139" y="1181656"/>
            <a:ext cx="351286" cy="351286"/>
            <a:chOff x="1049375" y="2680675"/>
            <a:chExt cx="297725" cy="297725"/>
          </a:xfrm>
        </p:grpSpPr>
        <p:sp>
          <p:nvSpPr>
            <p:cNvPr id="13" name="Google Shape;152;p17">
              <a:extLst>
                <a:ext uri="{FF2B5EF4-FFF2-40B4-BE49-F238E27FC236}">
                  <a16:creationId xmlns:a16="http://schemas.microsoft.com/office/drawing/2014/main" id="{67AED716-4518-2C98-4481-1A2767922F8E}"/>
                </a:ext>
              </a:extLst>
            </p:cNvPr>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3;p17">
              <a:extLst>
                <a:ext uri="{FF2B5EF4-FFF2-40B4-BE49-F238E27FC236}">
                  <a16:creationId xmlns:a16="http://schemas.microsoft.com/office/drawing/2014/main" id="{5C8B91EE-69B7-2D0A-CB7B-A16559C0702A}"/>
                </a:ext>
              </a:extLst>
            </p:cNvPr>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Elemento grafico 15" descr="Grafico lineare contorno">
            <a:extLst>
              <a:ext uri="{FF2B5EF4-FFF2-40B4-BE49-F238E27FC236}">
                <a16:creationId xmlns:a16="http://schemas.microsoft.com/office/drawing/2014/main" id="{20A94915-1A54-A2F0-8A5A-2F84CEB044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64882" y="2632590"/>
            <a:ext cx="824538" cy="824538"/>
          </a:xfrm>
          <a:prstGeom prst="rect">
            <a:avLst/>
          </a:prstGeom>
        </p:spPr>
      </p:pic>
    </p:spTree>
    <p:extLst>
      <p:ext uri="{BB962C8B-B14F-4D97-AF65-F5344CB8AC3E}">
        <p14:creationId xmlns:p14="http://schemas.microsoft.com/office/powerpoint/2010/main" val="11963490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914DEA-FB2F-4818-9E91-19721158D381}"/>
              </a:ext>
            </a:extLst>
          </p:cNvPr>
          <p:cNvSpPr>
            <a:spLocks noGrp="1"/>
          </p:cNvSpPr>
          <p:nvPr>
            <p:ph type="title"/>
          </p:nvPr>
        </p:nvSpPr>
        <p:spPr/>
        <p:txBody>
          <a:bodyPr/>
          <a:lstStyle/>
          <a:p>
            <a:r>
              <a:rPr lang="it-IT" dirty="0"/>
              <a:t>Il caso sudoku</a:t>
            </a:r>
          </a:p>
        </p:txBody>
      </p:sp>
      <p:sp>
        <p:nvSpPr>
          <p:cNvPr id="32" name="CasellaDiTesto 31">
            <a:extLst>
              <a:ext uri="{FF2B5EF4-FFF2-40B4-BE49-F238E27FC236}">
                <a16:creationId xmlns:a16="http://schemas.microsoft.com/office/drawing/2014/main" id="{A347AD97-3BBD-4D6D-8C3D-94842C0CB08E}"/>
              </a:ext>
            </a:extLst>
          </p:cNvPr>
          <p:cNvSpPr txBox="1"/>
          <p:nvPr/>
        </p:nvSpPr>
        <p:spPr>
          <a:xfrm>
            <a:off x="999743" y="1085682"/>
            <a:ext cx="4389718" cy="2964914"/>
          </a:xfrm>
          <a:prstGeom prst="rect">
            <a:avLst/>
          </a:prstGeom>
          <a:noFill/>
        </p:spPr>
        <p:txBody>
          <a:bodyPr wrap="square">
            <a:spAutoFit/>
          </a:bodyPr>
          <a:lstStyle/>
          <a:p>
            <a:pPr>
              <a:lnSpc>
                <a:spcPct val="150000"/>
              </a:lnSpc>
            </a:pPr>
            <a:br>
              <a:rPr lang="it-IT" dirty="0">
                <a:latin typeface="Roboto" panose="02000000000000000000" pitchFamily="2" charset="0"/>
                <a:ea typeface="Roboto" panose="02000000000000000000" pitchFamily="2" charset="0"/>
                <a:cs typeface="Roboto" panose="02000000000000000000" pitchFamily="2" charset="0"/>
              </a:rPr>
            </a:br>
            <a:r>
              <a:rPr lang="it-IT" dirty="0">
                <a:latin typeface="Roboto" panose="02000000000000000000" pitchFamily="2" charset="0"/>
                <a:ea typeface="Roboto" panose="02000000000000000000" pitchFamily="2" charset="0"/>
                <a:cs typeface="Roboto" panose="02000000000000000000" pitchFamily="2" charset="0"/>
              </a:rPr>
              <a:t>In questa implementazione, è stato utilizzato un Sudoku Generator, il quale è in grado di definire ad ogni esecuzione una griglia diversa da poter risolvere.</a:t>
            </a:r>
          </a:p>
          <a:p>
            <a:pPr>
              <a:lnSpc>
                <a:spcPct val="150000"/>
              </a:lnSpc>
            </a:pPr>
            <a:endParaRPr lang="it-IT" dirty="0">
              <a:latin typeface="Roboto" panose="02000000000000000000" pitchFamily="2" charset="0"/>
              <a:ea typeface="Roboto" panose="02000000000000000000" pitchFamily="2" charset="0"/>
              <a:cs typeface="Roboto" panose="02000000000000000000" pitchFamily="2" charset="0"/>
            </a:endParaRPr>
          </a:p>
          <a:p>
            <a:pPr>
              <a:lnSpc>
                <a:spcPct val="150000"/>
              </a:lnSpc>
            </a:pPr>
            <a:endParaRPr lang="it-IT" dirty="0">
              <a:latin typeface="Roboto" panose="02000000000000000000" pitchFamily="2" charset="0"/>
              <a:ea typeface="Roboto" panose="02000000000000000000" pitchFamily="2" charset="0"/>
              <a:cs typeface="Roboto" panose="02000000000000000000" pitchFamily="2" charset="0"/>
            </a:endParaRPr>
          </a:p>
          <a:p>
            <a:pPr>
              <a:lnSpc>
                <a:spcPct val="150000"/>
              </a:lnSpc>
            </a:pPr>
            <a:r>
              <a:rPr lang="it-IT" dirty="0">
                <a:latin typeface="Roboto" panose="02000000000000000000" pitchFamily="2" charset="0"/>
                <a:ea typeface="Roboto" panose="02000000000000000000" pitchFamily="2" charset="0"/>
                <a:cs typeface="Roboto" panose="02000000000000000000" pitchFamily="2" charset="0"/>
              </a:rPr>
              <a:t>E’ possibile definire il livello di difficoltà di tale griglia attraverso l’incremento della variabile ‘</a:t>
            </a:r>
            <a:r>
              <a:rPr lang="it-IT" dirty="0" err="1">
                <a:latin typeface="Roboto" panose="02000000000000000000" pitchFamily="2" charset="0"/>
                <a:ea typeface="Roboto" panose="02000000000000000000" pitchFamily="2" charset="0"/>
                <a:cs typeface="Roboto" panose="02000000000000000000" pitchFamily="2" charset="0"/>
              </a:rPr>
              <a:t>attempts</a:t>
            </a:r>
            <a:r>
              <a:rPr lang="it-IT" dirty="0">
                <a:latin typeface="Roboto" panose="02000000000000000000" pitchFamily="2" charset="0"/>
                <a:ea typeface="Roboto" panose="02000000000000000000" pitchFamily="2" charset="0"/>
                <a:cs typeface="Roboto" panose="02000000000000000000" pitchFamily="2" charset="0"/>
              </a:rPr>
              <a:t>’</a:t>
            </a:r>
          </a:p>
        </p:txBody>
      </p:sp>
      <p:pic>
        <p:nvPicPr>
          <p:cNvPr id="6" name="Immagine 5">
            <a:extLst>
              <a:ext uri="{FF2B5EF4-FFF2-40B4-BE49-F238E27FC236}">
                <a16:creationId xmlns:a16="http://schemas.microsoft.com/office/drawing/2014/main" id="{8EA0154E-CCDD-4E39-8EB9-5C03E93608F1}"/>
              </a:ext>
            </a:extLst>
          </p:cNvPr>
          <p:cNvPicPr>
            <a:picLocks noChangeAspect="1"/>
          </p:cNvPicPr>
          <p:nvPr/>
        </p:nvPicPr>
        <p:blipFill rotWithShape="1">
          <a:blip r:embed="rId2"/>
          <a:srcRect r="10341"/>
          <a:stretch/>
        </p:blipFill>
        <p:spPr>
          <a:xfrm>
            <a:off x="6133266" y="1182933"/>
            <a:ext cx="2352911" cy="2578555"/>
          </a:xfrm>
          <a:prstGeom prst="rect">
            <a:avLst/>
          </a:prstGeom>
          <a:ln>
            <a:noFill/>
          </a:ln>
          <a:effectLst>
            <a:outerShdw blurRad="292100" dist="139700" dir="2700000" algn="tl" rotWithShape="0">
              <a:srgbClr val="333333">
                <a:alpha val="65000"/>
              </a:srgbClr>
            </a:outerShdw>
          </a:effectLst>
        </p:spPr>
      </p:pic>
      <p:pic>
        <p:nvPicPr>
          <p:cNvPr id="7" name="Immagine 6">
            <a:extLst>
              <a:ext uri="{FF2B5EF4-FFF2-40B4-BE49-F238E27FC236}">
                <a16:creationId xmlns:a16="http://schemas.microsoft.com/office/drawing/2014/main" id="{97DFC185-4645-4C06-AD8C-8D7E1775FB5C}"/>
              </a:ext>
            </a:extLst>
          </p:cNvPr>
          <p:cNvPicPr>
            <a:picLocks noChangeAspect="1"/>
          </p:cNvPicPr>
          <p:nvPr/>
        </p:nvPicPr>
        <p:blipFill>
          <a:blip r:embed="rId3"/>
          <a:stretch>
            <a:fillRect/>
          </a:stretch>
        </p:blipFill>
        <p:spPr>
          <a:xfrm>
            <a:off x="1566060" y="4301766"/>
            <a:ext cx="6011880" cy="543243"/>
          </a:xfrm>
          <a:prstGeom prst="rect">
            <a:avLst/>
          </a:prstGeom>
          <a:ln>
            <a:noFill/>
          </a:ln>
          <a:effectLst>
            <a:outerShdw blurRad="292100" dist="139700" dir="2700000" algn="tl" rotWithShape="0">
              <a:srgbClr val="333333">
                <a:alpha val="65000"/>
              </a:srgbClr>
            </a:outerShdw>
          </a:effectLst>
        </p:spPr>
      </p:pic>
      <p:grpSp>
        <p:nvGrpSpPr>
          <p:cNvPr id="28" name="Gruppo 27">
            <a:extLst>
              <a:ext uri="{FF2B5EF4-FFF2-40B4-BE49-F238E27FC236}">
                <a16:creationId xmlns:a16="http://schemas.microsoft.com/office/drawing/2014/main" id="{E437F4D5-6F9D-4FB6-90FC-7B655145C532}"/>
              </a:ext>
            </a:extLst>
          </p:cNvPr>
          <p:cNvGrpSpPr/>
          <p:nvPr/>
        </p:nvGrpSpPr>
        <p:grpSpPr>
          <a:xfrm>
            <a:off x="248319" y="811652"/>
            <a:ext cx="962357" cy="819474"/>
            <a:chOff x="-8626" y="807710"/>
            <a:chExt cx="1089214" cy="960671"/>
          </a:xfrm>
        </p:grpSpPr>
        <p:sp>
          <p:nvSpPr>
            <p:cNvPr id="31" name="Google Shape;551;p23">
              <a:extLst>
                <a:ext uri="{FF2B5EF4-FFF2-40B4-BE49-F238E27FC236}">
                  <a16:creationId xmlns:a16="http://schemas.microsoft.com/office/drawing/2014/main" id="{B22984A3-145F-4988-A6C9-B733DA60A26C}"/>
                </a:ext>
              </a:extLst>
            </p:cNvPr>
            <p:cNvSpPr/>
            <p:nvPr/>
          </p:nvSpPr>
          <p:spPr>
            <a:xfrm rot="10800000">
              <a:off x="-8626" y="807710"/>
              <a:ext cx="1089214" cy="960671"/>
            </a:xfrm>
            <a:custGeom>
              <a:avLst/>
              <a:gdLst/>
              <a:ahLst/>
              <a:cxnLst/>
              <a:rect l="l" t="t" r="r" b="b"/>
              <a:pathLst>
                <a:path w="23087" h="19696" extrusionOk="0">
                  <a:moveTo>
                    <a:pt x="9859" y="0"/>
                  </a:moveTo>
                  <a:cubicBezTo>
                    <a:pt x="9439" y="0"/>
                    <a:pt x="8975" y="116"/>
                    <a:pt x="8564" y="482"/>
                  </a:cubicBezTo>
                  <a:cubicBezTo>
                    <a:pt x="7449" y="1477"/>
                    <a:pt x="5121" y="3521"/>
                    <a:pt x="2905" y="4307"/>
                  </a:cubicBezTo>
                  <a:cubicBezTo>
                    <a:pt x="884" y="5026"/>
                    <a:pt x="1" y="4921"/>
                    <a:pt x="166" y="7840"/>
                  </a:cubicBezTo>
                  <a:cubicBezTo>
                    <a:pt x="263" y="9554"/>
                    <a:pt x="532" y="18388"/>
                    <a:pt x="532" y="18388"/>
                  </a:cubicBezTo>
                  <a:cubicBezTo>
                    <a:pt x="532" y="18388"/>
                    <a:pt x="376" y="19696"/>
                    <a:pt x="2674" y="19696"/>
                  </a:cubicBezTo>
                  <a:cubicBezTo>
                    <a:pt x="3397" y="19696"/>
                    <a:pt x="4363" y="19566"/>
                    <a:pt x="5653" y="19226"/>
                  </a:cubicBezTo>
                  <a:cubicBezTo>
                    <a:pt x="10997" y="17819"/>
                    <a:pt x="16701" y="14892"/>
                    <a:pt x="20901" y="9315"/>
                  </a:cubicBezTo>
                  <a:cubicBezTo>
                    <a:pt x="21455" y="8589"/>
                    <a:pt x="23087" y="6598"/>
                    <a:pt x="21080" y="5580"/>
                  </a:cubicBezTo>
                  <a:cubicBezTo>
                    <a:pt x="19074" y="4569"/>
                    <a:pt x="11162" y="332"/>
                    <a:pt x="11162" y="332"/>
                  </a:cubicBezTo>
                  <a:cubicBezTo>
                    <a:pt x="11162" y="332"/>
                    <a:pt x="10572" y="0"/>
                    <a:pt x="9859" y="0"/>
                  </a:cubicBezTo>
                  <a:close/>
                </a:path>
              </a:pathLst>
            </a:custGeom>
            <a:solidFill>
              <a:srgbClr val="D6D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678;p23">
              <a:extLst>
                <a:ext uri="{FF2B5EF4-FFF2-40B4-BE49-F238E27FC236}">
                  <a16:creationId xmlns:a16="http://schemas.microsoft.com/office/drawing/2014/main" id="{062E6D17-6129-4236-8A17-3C63B084DB1A}"/>
                </a:ext>
              </a:extLst>
            </p:cNvPr>
            <p:cNvGrpSpPr/>
            <p:nvPr/>
          </p:nvGrpSpPr>
          <p:grpSpPr>
            <a:xfrm>
              <a:off x="303556" y="1033373"/>
              <a:ext cx="635669" cy="512694"/>
              <a:chOff x="5646838" y="1582123"/>
              <a:chExt cx="702630" cy="566700"/>
            </a:xfrm>
          </p:grpSpPr>
          <p:sp>
            <p:nvSpPr>
              <p:cNvPr id="35" name="Google Shape;679;p23">
                <a:extLst>
                  <a:ext uri="{FF2B5EF4-FFF2-40B4-BE49-F238E27FC236}">
                    <a16:creationId xmlns:a16="http://schemas.microsoft.com/office/drawing/2014/main" id="{2B99CE08-1EA3-4FC3-98F0-8F65BC3C82EC}"/>
                  </a:ext>
                </a:extLst>
              </p:cNvPr>
              <p:cNvSpPr/>
              <p:nvPr/>
            </p:nvSpPr>
            <p:spPr>
              <a:xfrm>
                <a:off x="5678952" y="1872100"/>
                <a:ext cx="128457" cy="223015"/>
              </a:xfrm>
              <a:custGeom>
                <a:avLst/>
                <a:gdLst/>
                <a:ahLst/>
                <a:cxnLst/>
                <a:rect l="l" t="t" r="r" b="b"/>
                <a:pathLst>
                  <a:path w="1648" h="2861" fill="none" extrusionOk="0">
                    <a:moveTo>
                      <a:pt x="0" y="1"/>
                    </a:moveTo>
                    <a:lnTo>
                      <a:pt x="404" y="2045"/>
                    </a:lnTo>
                    <a:lnTo>
                      <a:pt x="1647" y="2860"/>
                    </a:lnTo>
                  </a:path>
                </a:pathLst>
              </a:custGeom>
              <a:noFill/>
              <a:ln w="9525" cap="flat" cmpd="sng">
                <a:solidFill>
                  <a:srgbClr val="FFFFFF"/>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0;p23">
                <a:extLst>
                  <a:ext uri="{FF2B5EF4-FFF2-40B4-BE49-F238E27FC236}">
                    <a16:creationId xmlns:a16="http://schemas.microsoft.com/office/drawing/2014/main" id="{9087741C-DD7A-4CF8-AA0E-69F32908CD9D}"/>
                  </a:ext>
                </a:extLst>
              </p:cNvPr>
              <p:cNvSpPr/>
              <p:nvPr/>
            </p:nvSpPr>
            <p:spPr>
              <a:xfrm>
                <a:off x="5989345" y="1608938"/>
                <a:ext cx="80598" cy="316945"/>
              </a:xfrm>
              <a:custGeom>
                <a:avLst/>
                <a:gdLst/>
                <a:ahLst/>
                <a:cxnLst/>
                <a:rect l="l" t="t" r="r" b="b"/>
                <a:pathLst>
                  <a:path w="1034" h="4066" fill="none" extrusionOk="0">
                    <a:moveTo>
                      <a:pt x="599" y="4066"/>
                    </a:moveTo>
                    <a:cubicBezTo>
                      <a:pt x="599" y="3998"/>
                      <a:pt x="1034" y="2022"/>
                      <a:pt x="1034" y="2022"/>
                    </a:cubicBezTo>
                    <a:lnTo>
                      <a:pt x="1" y="1"/>
                    </a:lnTo>
                  </a:path>
                </a:pathLst>
              </a:custGeom>
              <a:noFill/>
              <a:ln w="9525" cap="flat" cmpd="sng">
                <a:solidFill>
                  <a:srgbClr val="FFFFFF"/>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81;p23">
                <a:extLst>
                  <a:ext uri="{FF2B5EF4-FFF2-40B4-BE49-F238E27FC236}">
                    <a16:creationId xmlns:a16="http://schemas.microsoft.com/office/drawing/2014/main" id="{5E804E3E-1C54-4AE3-BA1D-83A0BEC46E9A}"/>
                  </a:ext>
                </a:extLst>
              </p:cNvPr>
              <p:cNvSpPr/>
              <p:nvPr/>
            </p:nvSpPr>
            <p:spPr>
              <a:xfrm>
                <a:off x="6117103" y="1894315"/>
                <a:ext cx="205470" cy="227614"/>
              </a:xfrm>
              <a:custGeom>
                <a:avLst/>
                <a:gdLst/>
                <a:ahLst/>
                <a:cxnLst/>
                <a:rect l="l" t="t" r="r" b="b"/>
                <a:pathLst>
                  <a:path w="2636" h="2920" fill="none" extrusionOk="0">
                    <a:moveTo>
                      <a:pt x="1" y="2920"/>
                    </a:moveTo>
                    <a:lnTo>
                      <a:pt x="1618" y="2059"/>
                    </a:lnTo>
                    <a:lnTo>
                      <a:pt x="2636" y="0"/>
                    </a:lnTo>
                  </a:path>
                </a:pathLst>
              </a:custGeom>
              <a:noFill/>
              <a:ln w="9525" cap="flat" cmpd="sng">
                <a:solidFill>
                  <a:srgbClr val="FFFFFF"/>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2;p23">
                <a:extLst>
                  <a:ext uri="{FF2B5EF4-FFF2-40B4-BE49-F238E27FC236}">
                    <a16:creationId xmlns:a16="http://schemas.microsoft.com/office/drawing/2014/main" id="{F0610297-B3D7-44CB-98BD-4DB01390D96D}"/>
                  </a:ext>
                </a:extLst>
              </p:cNvPr>
              <p:cNvSpPr/>
              <p:nvPr/>
            </p:nvSpPr>
            <p:spPr>
              <a:xfrm>
                <a:off x="5710444" y="1766554"/>
                <a:ext cx="359494" cy="264952"/>
              </a:xfrm>
              <a:custGeom>
                <a:avLst/>
                <a:gdLst/>
                <a:ahLst/>
                <a:cxnLst/>
                <a:rect l="l" t="t" r="r" b="b"/>
                <a:pathLst>
                  <a:path w="4612" h="3399" fill="none" extrusionOk="0">
                    <a:moveTo>
                      <a:pt x="0" y="3399"/>
                    </a:moveTo>
                    <a:lnTo>
                      <a:pt x="4612" y="0"/>
                    </a:lnTo>
                  </a:path>
                </a:pathLst>
              </a:custGeom>
              <a:noFill/>
              <a:ln w="9525" cap="flat" cmpd="sng">
                <a:solidFill>
                  <a:srgbClr val="FFFFFF"/>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3;p23">
                <a:extLst>
                  <a:ext uri="{FF2B5EF4-FFF2-40B4-BE49-F238E27FC236}">
                    <a16:creationId xmlns:a16="http://schemas.microsoft.com/office/drawing/2014/main" id="{BF26E323-1FF2-4FE6-8018-1C8201CF0CED}"/>
                  </a:ext>
                </a:extLst>
              </p:cNvPr>
              <p:cNvSpPr/>
              <p:nvPr/>
            </p:nvSpPr>
            <p:spPr>
              <a:xfrm>
                <a:off x="6069866" y="1766554"/>
                <a:ext cx="173355" cy="288259"/>
              </a:xfrm>
              <a:custGeom>
                <a:avLst/>
                <a:gdLst/>
                <a:ahLst/>
                <a:cxnLst/>
                <a:rect l="l" t="t" r="r" b="b"/>
                <a:pathLst>
                  <a:path w="2224" h="3698" fill="none" extrusionOk="0">
                    <a:moveTo>
                      <a:pt x="1" y="0"/>
                    </a:moveTo>
                    <a:lnTo>
                      <a:pt x="2224" y="3698"/>
                    </a:lnTo>
                  </a:path>
                </a:pathLst>
              </a:custGeom>
              <a:noFill/>
              <a:ln w="9525" cap="flat" cmpd="sng">
                <a:solidFill>
                  <a:srgbClr val="FFFFFF"/>
                </a:solidFill>
                <a:prstDash val="solid"/>
                <a:miter lim="74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84;p23">
                <a:extLst>
                  <a:ext uri="{FF2B5EF4-FFF2-40B4-BE49-F238E27FC236}">
                    <a16:creationId xmlns:a16="http://schemas.microsoft.com/office/drawing/2014/main" id="{0BF01862-C076-415D-A308-80DDF8F65A9B}"/>
                  </a:ext>
                </a:extLst>
              </p:cNvPr>
              <p:cNvSpPr/>
              <p:nvPr/>
            </p:nvSpPr>
            <p:spPr>
              <a:xfrm>
                <a:off x="5646838" y="1983569"/>
                <a:ext cx="110919" cy="95177"/>
              </a:xfrm>
              <a:custGeom>
                <a:avLst/>
                <a:gdLst/>
                <a:ahLst/>
                <a:cxnLst/>
                <a:rect l="l" t="t" r="r" b="b"/>
                <a:pathLst>
                  <a:path w="1423" h="1221" extrusionOk="0">
                    <a:moveTo>
                      <a:pt x="816" y="1"/>
                    </a:moveTo>
                    <a:cubicBezTo>
                      <a:pt x="270" y="1"/>
                      <a:pt x="1" y="659"/>
                      <a:pt x="382" y="1041"/>
                    </a:cubicBezTo>
                    <a:cubicBezTo>
                      <a:pt x="508" y="1165"/>
                      <a:pt x="662" y="1220"/>
                      <a:pt x="812" y="1220"/>
                    </a:cubicBezTo>
                    <a:cubicBezTo>
                      <a:pt x="1125" y="1220"/>
                      <a:pt x="1423" y="979"/>
                      <a:pt x="1423" y="615"/>
                    </a:cubicBezTo>
                    <a:cubicBezTo>
                      <a:pt x="1423" y="278"/>
                      <a:pt x="1153" y="1"/>
                      <a:pt x="816"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85;p23">
                <a:extLst>
                  <a:ext uri="{FF2B5EF4-FFF2-40B4-BE49-F238E27FC236}">
                    <a16:creationId xmlns:a16="http://schemas.microsoft.com/office/drawing/2014/main" id="{FF687ED2-2046-4287-A315-FA17534A3261}"/>
                  </a:ext>
                </a:extLst>
              </p:cNvPr>
              <p:cNvSpPr/>
              <p:nvPr/>
            </p:nvSpPr>
            <p:spPr>
              <a:xfrm>
                <a:off x="6195910" y="2007500"/>
                <a:ext cx="95174" cy="95177"/>
              </a:xfrm>
              <a:custGeom>
                <a:avLst/>
                <a:gdLst/>
                <a:ahLst/>
                <a:cxnLst/>
                <a:rect l="l" t="t" r="r" b="b"/>
                <a:pathLst>
                  <a:path w="1221" h="1221" extrusionOk="0">
                    <a:moveTo>
                      <a:pt x="607" y="1"/>
                    </a:moveTo>
                    <a:cubicBezTo>
                      <a:pt x="278" y="1"/>
                      <a:pt x="1" y="270"/>
                      <a:pt x="1" y="607"/>
                    </a:cubicBezTo>
                    <a:cubicBezTo>
                      <a:pt x="1" y="944"/>
                      <a:pt x="278" y="1221"/>
                      <a:pt x="607" y="1221"/>
                    </a:cubicBezTo>
                    <a:cubicBezTo>
                      <a:pt x="944" y="1221"/>
                      <a:pt x="1221" y="944"/>
                      <a:pt x="1221" y="607"/>
                    </a:cubicBezTo>
                    <a:cubicBezTo>
                      <a:pt x="1221" y="270"/>
                      <a:pt x="944" y="1"/>
                      <a:pt x="607" y="1"/>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86;p23">
                <a:extLst>
                  <a:ext uri="{FF2B5EF4-FFF2-40B4-BE49-F238E27FC236}">
                    <a16:creationId xmlns:a16="http://schemas.microsoft.com/office/drawing/2014/main" id="{8ACB7032-B8B0-4EBB-99A4-FDC29A871177}"/>
                  </a:ext>
                </a:extLst>
              </p:cNvPr>
              <p:cNvSpPr/>
              <p:nvPr/>
            </p:nvSpPr>
            <p:spPr>
              <a:xfrm>
                <a:off x="6006262" y="1718693"/>
                <a:ext cx="110919" cy="95099"/>
              </a:xfrm>
              <a:custGeom>
                <a:avLst/>
                <a:gdLst/>
                <a:ahLst/>
                <a:cxnLst/>
                <a:rect l="l" t="t" r="r" b="b"/>
                <a:pathLst>
                  <a:path w="1423" h="1220" extrusionOk="0">
                    <a:moveTo>
                      <a:pt x="817" y="0"/>
                    </a:moveTo>
                    <a:cubicBezTo>
                      <a:pt x="270" y="0"/>
                      <a:pt x="1" y="659"/>
                      <a:pt x="382" y="1041"/>
                    </a:cubicBezTo>
                    <a:cubicBezTo>
                      <a:pt x="506" y="1164"/>
                      <a:pt x="659" y="1220"/>
                      <a:pt x="809" y="1220"/>
                    </a:cubicBezTo>
                    <a:cubicBezTo>
                      <a:pt x="1122" y="1220"/>
                      <a:pt x="1423" y="978"/>
                      <a:pt x="1423" y="614"/>
                    </a:cubicBezTo>
                    <a:cubicBezTo>
                      <a:pt x="1423" y="277"/>
                      <a:pt x="1154" y="0"/>
                      <a:pt x="817"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87;p23">
                <a:extLst>
                  <a:ext uri="{FF2B5EF4-FFF2-40B4-BE49-F238E27FC236}">
                    <a16:creationId xmlns:a16="http://schemas.microsoft.com/office/drawing/2014/main" id="{DA8A5A96-81CC-41C0-A8E0-6D88C4826253}"/>
                  </a:ext>
                </a:extLst>
              </p:cNvPr>
              <p:cNvSpPr/>
              <p:nvPr/>
            </p:nvSpPr>
            <p:spPr>
              <a:xfrm>
                <a:off x="6090289" y="2095038"/>
                <a:ext cx="53784" cy="53785"/>
              </a:xfrm>
              <a:custGeom>
                <a:avLst/>
                <a:gdLst/>
                <a:ahLst/>
                <a:cxnLst/>
                <a:rect l="l" t="t" r="r" b="b"/>
                <a:pathLst>
                  <a:path w="690" h="690" extrusionOk="0">
                    <a:moveTo>
                      <a:pt x="345" y="0"/>
                    </a:moveTo>
                    <a:cubicBezTo>
                      <a:pt x="150" y="0"/>
                      <a:pt x="1" y="158"/>
                      <a:pt x="1" y="345"/>
                    </a:cubicBezTo>
                    <a:cubicBezTo>
                      <a:pt x="1" y="539"/>
                      <a:pt x="150" y="689"/>
                      <a:pt x="345" y="689"/>
                    </a:cubicBezTo>
                    <a:cubicBezTo>
                      <a:pt x="532" y="689"/>
                      <a:pt x="689" y="539"/>
                      <a:pt x="689" y="345"/>
                    </a:cubicBezTo>
                    <a:cubicBezTo>
                      <a:pt x="689" y="158"/>
                      <a:pt x="532" y="0"/>
                      <a:pt x="345" y="0"/>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8;p23">
                <a:extLst>
                  <a:ext uri="{FF2B5EF4-FFF2-40B4-BE49-F238E27FC236}">
                    <a16:creationId xmlns:a16="http://schemas.microsoft.com/office/drawing/2014/main" id="{FD8727DA-0971-4671-B85D-97564B2F2931}"/>
                  </a:ext>
                </a:extLst>
              </p:cNvPr>
              <p:cNvSpPr/>
              <p:nvPr/>
            </p:nvSpPr>
            <p:spPr>
              <a:xfrm>
                <a:off x="6295684" y="1872100"/>
                <a:ext cx="53784" cy="53785"/>
              </a:xfrm>
              <a:custGeom>
                <a:avLst/>
                <a:gdLst/>
                <a:ahLst/>
                <a:cxnLst/>
                <a:rect l="l" t="t" r="r" b="b"/>
                <a:pathLst>
                  <a:path w="690" h="690" extrusionOk="0">
                    <a:moveTo>
                      <a:pt x="345" y="1"/>
                    </a:moveTo>
                    <a:cubicBezTo>
                      <a:pt x="150" y="1"/>
                      <a:pt x="1" y="151"/>
                      <a:pt x="1" y="345"/>
                    </a:cubicBezTo>
                    <a:cubicBezTo>
                      <a:pt x="1" y="532"/>
                      <a:pt x="150" y="690"/>
                      <a:pt x="345" y="690"/>
                    </a:cubicBezTo>
                    <a:cubicBezTo>
                      <a:pt x="532" y="690"/>
                      <a:pt x="689" y="532"/>
                      <a:pt x="689" y="345"/>
                    </a:cubicBezTo>
                    <a:cubicBezTo>
                      <a:pt x="689" y="151"/>
                      <a:pt x="532" y="1"/>
                      <a:pt x="345"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89;p23">
                <a:extLst>
                  <a:ext uri="{FF2B5EF4-FFF2-40B4-BE49-F238E27FC236}">
                    <a16:creationId xmlns:a16="http://schemas.microsoft.com/office/drawing/2014/main" id="{13C27C7D-449A-464E-86B0-55AAACDC045A}"/>
                  </a:ext>
                </a:extLst>
              </p:cNvPr>
              <p:cNvSpPr/>
              <p:nvPr/>
            </p:nvSpPr>
            <p:spPr>
              <a:xfrm>
                <a:off x="5652060" y="1837100"/>
                <a:ext cx="53784" cy="53785"/>
              </a:xfrm>
              <a:custGeom>
                <a:avLst/>
                <a:gdLst/>
                <a:ahLst/>
                <a:cxnLst/>
                <a:rect l="l" t="t" r="r" b="b"/>
                <a:pathLst>
                  <a:path w="690" h="690" extrusionOk="0">
                    <a:moveTo>
                      <a:pt x="345" y="1"/>
                    </a:moveTo>
                    <a:cubicBezTo>
                      <a:pt x="151" y="1"/>
                      <a:pt x="1" y="158"/>
                      <a:pt x="1" y="345"/>
                    </a:cubicBezTo>
                    <a:cubicBezTo>
                      <a:pt x="1" y="540"/>
                      <a:pt x="151" y="689"/>
                      <a:pt x="345" y="689"/>
                    </a:cubicBezTo>
                    <a:cubicBezTo>
                      <a:pt x="532" y="689"/>
                      <a:pt x="690" y="540"/>
                      <a:pt x="690" y="345"/>
                    </a:cubicBezTo>
                    <a:cubicBezTo>
                      <a:pt x="690" y="158"/>
                      <a:pt x="532" y="1"/>
                      <a:pt x="345" y="1"/>
                    </a:cubicBezTo>
                    <a:close/>
                  </a:path>
                </a:pathLst>
              </a:custGeom>
              <a:solidFill>
                <a:srgbClr val="25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90;p23">
                <a:extLst>
                  <a:ext uri="{FF2B5EF4-FFF2-40B4-BE49-F238E27FC236}">
                    <a16:creationId xmlns:a16="http://schemas.microsoft.com/office/drawing/2014/main" id="{79E1E583-3D67-440B-9E78-F2EB909A9270}"/>
                  </a:ext>
                </a:extLst>
              </p:cNvPr>
              <p:cNvSpPr/>
              <p:nvPr/>
            </p:nvSpPr>
            <p:spPr>
              <a:xfrm>
                <a:off x="5953177" y="1582123"/>
                <a:ext cx="63060" cy="53630"/>
              </a:xfrm>
              <a:custGeom>
                <a:avLst/>
                <a:gdLst/>
                <a:ahLst/>
                <a:cxnLst/>
                <a:rect l="l" t="t" r="r" b="b"/>
                <a:pathLst>
                  <a:path w="809" h="688" extrusionOk="0">
                    <a:moveTo>
                      <a:pt x="465" y="1"/>
                    </a:moveTo>
                    <a:cubicBezTo>
                      <a:pt x="158" y="1"/>
                      <a:pt x="1" y="367"/>
                      <a:pt x="218" y="584"/>
                    </a:cubicBezTo>
                    <a:cubicBezTo>
                      <a:pt x="288" y="655"/>
                      <a:pt x="376" y="687"/>
                      <a:pt x="462" y="687"/>
                    </a:cubicBezTo>
                    <a:cubicBezTo>
                      <a:pt x="639" y="687"/>
                      <a:pt x="809" y="552"/>
                      <a:pt x="809" y="345"/>
                    </a:cubicBezTo>
                    <a:cubicBezTo>
                      <a:pt x="809" y="150"/>
                      <a:pt x="652" y="1"/>
                      <a:pt x="465" y="1"/>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91;p23">
                <a:extLst>
                  <a:ext uri="{FF2B5EF4-FFF2-40B4-BE49-F238E27FC236}">
                    <a16:creationId xmlns:a16="http://schemas.microsoft.com/office/drawing/2014/main" id="{29937978-FFE8-4CFB-B669-93D855260A0E}"/>
                  </a:ext>
                </a:extLst>
              </p:cNvPr>
              <p:cNvSpPr/>
              <p:nvPr/>
            </p:nvSpPr>
            <p:spPr>
              <a:xfrm>
                <a:off x="6002752" y="1890808"/>
                <a:ext cx="53784" cy="53785"/>
              </a:xfrm>
              <a:custGeom>
                <a:avLst/>
                <a:gdLst/>
                <a:ahLst/>
                <a:cxnLst/>
                <a:rect l="l" t="t" r="r" b="b"/>
                <a:pathLst>
                  <a:path w="690" h="690" extrusionOk="0">
                    <a:moveTo>
                      <a:pt x="345" y="0"/>
                    </a:moveTo>
                    <a:cubicBezTo>
                      <a:pt x="151" y="0"/>
                      <a:pt x="1" y="158"/>
                      <a:pt x="1" y="345"/>
                    </a:cubicBezTo>
                    <a:cubicBezTo>
                      <a:pt x="1" y="539"/>
                      <a:pt x="151" y="689"/>
                      <a:pt x="345" y="689"/>
                    </a:cubicBezTo>
                    <a:cubicBezTo>
                      <a:pt x="532" y="689"/>
                      <a:pt x="689" y="539"/>
                      <a:pt x="689" y="345"/>
                    </a:cubicBezTo>
                    <a:cubicBezTo>
                      <a:pt x="689" y="158"/>
                      <a:pt x="532" y="0"/>
                      <a:pt x="345" y="0"/>
                    </a:cubicBezTo>
                    <a:close/>
                  </a:path>
                </a:pathLst>
              </a:custGeom>
              <a:solidFill>
                <a:srgbClr val="FE77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92;p23">
                <a:extLst>
                  <a:ext uri="{FF2B5EF4-FFF2-40B4-BE49-F238E27FC236}">
                    <a16:creationId xmlns:a16="http://schemas.microsoft.com/office/drawing/2014/main" id="{B0EF688B-C620-4E0B-9E8E-E71B5BB86970}"/>
                  </a:ext>
                </a:extLst>
              </p:cNvPr>
              <p:cNvSpPr/>
              <p:nvPr/>
            </p:nvSpPr>
            <p:spPr>
              <a:xfrm>
                <a:off x="5790965" y="2068223"/>
                <a:ext cx="53784" cy="53708"/>
              </a:xfrm>
              <a:custGeom>
                <a:avLst/>
                <a:gdLst/>
                <a:ahLst/>
                <a:cxnLst/>
                <a:rect l="l" t="t" r="r" b="b"/>
                <a:pathLst>
                  <a:path w="690" h="689" extrusionOk="0">
                    <a:moveTo>
                      <a:pt x="345" y="0"/>
                    </a:moveTo>
                    <a:cubicBezTo>
                      <a:pt x="158" y="0"/>
                      <a:pt x="1" y="157"/>
                      <a:pt x="1" y="344"/>
                    </a:cubicBezTo>
                    <a:cubicBezTo>
                      <a:pt x="1" y="539"/>
                      <a:pt x="158" y="689"/>
                      <a:pt x="345" y="689"/>
                    </a:cubicBezTo>
                    <a:cubicBezTo>
                      <a:pt x="532" y="689"/>
                      <a:pt x="689" y="539"/>
                      <a:pt x="689" y="344"/>
                    </a:cubicBezTo>
                    <a:cubicBezTo>
                      <a:pt x="689" y="157"/>
                      <a:pt x="532" y="0"/>
                      <a:pt x="345" y="0"/>
                    </a:cubicBezTo>
                    <a:close/>
                  </a:path>
                </a:pathLst>
              </a:custGeom>
              <a:solidFill>
                <a:srgbClr val="ECB0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078125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D3445-CB94-4D7C-8744-B74AFC171C9D}"/>
              </a:ext>
            </a:extLst>
          </p:cNvPr>
          <p:cNvSpPr>
            <a:spLocks noGrp="1"/>
          </p:cNvSpPr>
          <p:nvPr>
            <p:ph type="ctrTitle"/>
          </p:nvPr>
        </p:nvSpPr>
        <p:spPr/>
        <p:txBody>
          <a:bodyPr/>
          <a:lstStyle/>
          <a:p>
            <a:pPr algn="ctr"/>
            <a:r>
              <a:rPr lang="it-IT"/>
              <a:t>CLASSI</a:t>
            </a:r>
            <a:endParaRPr lang="it-IT" dirty="0"/>
          </a:p>
        </p:txBody>
      </p:sp>
      <p:pic>
        <p:nvPicPr>
          <p:cNvPr id="5" name="Immagine 4">
            <a:extLst>
              <a:ext uri="{FF2B5EF4-FFF2-40B4-BE49-F238E27FC236}">
                <a16:creationId xmlns:a16="http://schemas.microsoft.com/office/drawing/2014/main" id="{289A3FC7-2BE9-57FA-95CE-F83B0D5C6937}"/>
              </a:ext>
            </a:extLst>
          </p:cNvPr>
          <p:cNvPicPr>
            <a:picLocks noChangeAspect="1"/>
          </p:cNvPicPr>
          <p:nvPr/>
        </p:nvPicPr>
        <p:blipFill rotWithShape="1">
          <a:blip r:embed="rId3"/>
          <a:srcRect l="279" t="7498" r="69578" b="49574"/>
          <a:stretch/>
        </p:blipFill>
        <p:spPr>
          <a:xfrm>
            <a:off x="4257301" y="1670566"/>
            <a:ext cx="1153960" cy="1150374"/>
          </a:xfrm>
          <a:prstGeom prst="rect">
            <a:avLst/>
          </a:prstGeom>
        </p:spPr>
      </p:pic>
    </p:spTree>
    <p:extLst>
      <p:ext uri="{BB962C8B-B14F-4D97-AF65-F5344CB8AC3E}">
        <p14:creationId xmlns:p14="http://schemas.microsoft.com/office/powerpoint/2010/main" val="28625867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46E77B-4F5A-4F74-B2FA-15011A9A5C92}"/>
              </a:ext>
            </a:extLst>
          </p:cNvPr>
          <p:cNvSpPr>
            <a:spLocks noGrp="1"/>
          </p:cNvSpPr>
          <p:nvPr>
            <p:ph type="title"/>
          </p:nvPr>
        </p:nvSpPr>
        <p:spPr/>
        <p:txBody>
          <a:bodyPr/>
          <a:lstStyle/>
          <a:p>
            <a:r>
              <a:rPr lang="it-IT" cap="none" dirty="0"/>
              <a:t>class_Sudoku.py</a:t>
            </a:r>
          </a:p>
        </p:txBody>
      </p:sp>
      <p:sp>
        <p:nvSpPr>
          <p:cNvPr id="3" name="Segnaposto contenuto 2">
            <a:extLst>
              <a:ext uri="{FF2B5EF4-FFF2-40B4-BE49-F238E27FC236}">
                <a16:creationId xmlns:a16="http://schemas.microsoft.com/office/drawing/2014/main" id="{FB1C5655-CCE9-4D60-BA7C-0CBCBE3421C4}"/>
              </a:ext>
            </a:extLst>
          </p:cNvPr>
          <p:cNvSpPr>
            <a:spLocks noGrp="1"/>
          </p:cNvSpPr>
          <p:nvPr>
            <p:ph idx="1"/>
          </p:nvPr>
        </p:nvSpPr>
        <p:spPr>
          <a:xfrm>
            <a:off x="457200" y="1148227"/>
            <a:ext cx="8229600" cy="2587966"/>
          </a:xfrm>
        </p:spPr>
        <p:txBody>
          <a:bodyPr>
            <a:normAutofit/>
          </a:bodyPr>
          <a:lstStyle/>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Carica lo schema da risolvere</a:t>
            </a:r>
          </a:p>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Inizializza una popolazione sulla base dello schema</a:t>
            </a:r>
          </a:p>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Per Ng generazioni valuta la fitness della popolazione, se la </a:t>
            </a:r>
            <a:r>
              <a:rPr lang="it-IT" dirty="0" err="1">
                <a:latin typeface="Roboto" panose="02000000000000000000" pitchFamily="2" charset="0"/>
                <a:ea typeface="Roboto" panose="02000000000000000000" pitchFamily="2" charset="0"/>
                <a:cs typeface="Roboto" panose="02000000000000000000" pitchFamily="2" charset="0"/>
              </a:rPr>
              <a:t>best_fitness</a:t>
            </a:r>
            <a:r>
              <a:rPr lang="it-IT" dirty="0">
                <a:latin typeface="Roboto" panose="02000000000000000000" pitchFamily="2" charset="0"/>
                <a:ea typeface="Roboto" panose="02000000000000000000" pitchFamily="2" charset="0"/>
                <a:cs typeface="Roboto" panose="02000000000000000000" pitchFamily="2" charset="0"/>
              </a:rPr>
              <a:t> è pari a 1 allora lo schema è risolto, altrimenti calcola una nuova popolazione</a:t>
            </a:r>
          </a:p>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Seleziona due genitori a partire da un </a:t>
            </a:r>
            <a:r>
              <a:rPr lang="it-IT" dirty="0" err="1">
                <a:latin typeface="Roboto" panose="02000000000000000000" pitchFamily="2" charset="0"/>
                <a:ea typeface="Roboto" panose="02000000000000000000" pitchFamily="2" charset="0"/>
                <a:cs typeface="Roboto" panose="02000000000000000000" pitchFamily="2" charset="0"/>
              </a:rPr>
              <a:t>tournament</a:t>
            </a:r>
            <a:r>
              <a:rPr lang="it-IT" dirty="0">
                <a:latin typeface="Roboto" panose="02000000000000000000" pitchFamily="2" charset="0"/>
                <a:ea typeface="Roboto" panose="02000000000000000000" pitchFamily="2" charset="0"/>
                <a:cs typeface="Roboto" panose="02000000000000000000" pitchFamily="2" charset="0"/>
              </a:rPr>
              <a:t>, effettua il crossover, ottiene due figli, applica una mutazione a ciascun figlio e li aggiunge alla nuova popolazione. A questo punto si calcola la nuova fitness e si reitera</a:t>
            </a:r>
          </a:p>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Se l’algoritmo va in stallo (la nuova best fitness è uguale alla precedente per più di 100 generazioni), l’algoritmo riparte da un nuovo </a:t>
            </a:r>
            <a:r>
              <a:rPr lang="it-IT" dirty="0" err="1">
                <a:latin typeface="Roboto" panose="02000000000000000000" pitchFamily="2" charset="0"/>
                <a:ea typeface="Roboto" panose="02000000000000000000" pitchFamily="2" charset="0"/>
                <a:cs typeface="Roboto" panose="02000000000000000000" pitchFamily="2" charset="0"/>
              </a:rPr>
              <a:t>seed</a:t>
            </a:r>
            <a:r>
              <a:rPr lang="it-IT" dirty="0">
                <a:latin typeface="Roboto" panose="02000000000000000000" pitchFamily="2" charset="0"/>
                <a:ea typeface="Roboto" panose="02000000000000000000" pitchFamily="2" charset="0"/>
                <a:cs typeface="Roboto" panose="02000000000000000000" pitchFamily="2" charset="0"/>
              </a:rPr>
              <a:t> (popolazione iniziale random)</a:t>
            </a:r>
          </a:p>
        </p:txBody>
      </p:sp>
      <p:pic>
        <p:nvPicPr>
          <p:cNvPr id="8" name="Elemento grafico 7" descr="Una forma biologica">
            <a:extLst>
              <a:ext uri="{FF2B5EF4-FFF2-40B4-BE49-F238E27FC236}">
                <a16:creationId xmlns:a16="http://schemas.microsoft.com/office/drawing/2014/main" id="{1E3C15DE-F94E-B5E1-69B3-BA2914F85B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44220" y="-1254901"/>
            <a:ext cx="3079885" cy="3079885"/>
          </a:xfrm>
          <a:prstGeom prst="rect">
            <a:avLst/>
          </a:prstGeom>
        </p:spPr>
      </p:pic>
      <p:pic>
        <p:nvPicPr>
          <p:cNvPr id="10" name="Elemento grafico 9" descr="Una forma biologica">
            <a:extLst>
              <a:ext uri="{FF2B5EF4-FFF2-40B4-BE49-F238E27FC236}">
                <a16:creationId xmlns:a16="http://schemas.microsoft.com/office/drawing/2014/main" id="{6DC0EB82-7739-E317-A200-47A72B69FD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360" y="3192082"/>
            <a:ext cx="3079885" cy="3079885"/>
          </a:xfrm>
          <a:prstGeom prst="rect">
            <a:avLst/>
          </a:prstGeom>
        </p:spPr>
      </p:pic>
      <p:pic>
        <p:nvPicPr>
          <p:cNvPr id="5" name="Immagine 4">
            <a:extLst>
              <a:ext uri="{FF2B5EF4-FFF2-40B4-BE49-F238E27FC236}">
                <a16:creationId xmlns:a16="http://schemas.microsoft.com/office/drawing/2014/main" id="{7592D2A5-D5C5-09A0-16E5-758CA82FB993}"/>
              </a:ext>
            </a:extLst>
          </p:cNvPr>
          <p:cNvPicPr>
            <a:picLocks noChangeAspect="1"/>
          </p:cNvPicPr>
          <p:nvPr/>
        </p:nvPicPr>
        <p:blipFill>
          <a:blip r:embed="rId6"/>
          <a:stretch>
            <a:fillRect/>
          </a:stretch>
        </p:blipFill>
        <p:spPr>
          <a:xfrm>
            <a:off x="5299805" y="3242088"/>
            <a:ext cx="3288830" cy="1824469"/>
          </a:xfrm>
          <a:prstGeom prst="rect">
            <a:avLst/>
          </a:prstGeom>
        </p:spPr>
      </p:pic>
    </p:spTree>
    <p:extLst>
      <p:ext uri="{BB962C8B-B14F-4D97-AF65-F5344CB8AC3E}">
        <p14:creationId xmlns:p14="http://schemas.microsoft.com/office/powerpoint/2010/main" val="42828950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46E77B-4F5A-4F74-B2FA-15011A9A5C92}"/>
              </a:ext>
            </a:extLst>
          </p:cNvPr>
          <p:cNvSpPr>
            <a:spLocks noGrp="1"/>
          </p:cNvSpPr>
          <p:nvPr>
            <p:ph type="title"/>
          </p:nvPr>
        </p:nvSpPr>
        <p:spPr/>
        <p:txBody>
          <a:bodyPr/>
          <a:lstStyle/>
          <a:p>
            <a:r>
              <a:rPr lang="it-IT" cap="none" dirty="0"/>
              <a:t>class_Candidate.py</a:t>
            </a:r>
          </a:p>
        </p:txBody>
      </p:sp>
      <p:sp>
        <p:nvSpPr>
          <p:cNvPr id="3" name="Segnaposto contenuto 2">
            <a:extLst>
              <a:ext uri="{FF2B5EF4-FFF2-40B4-BE49-F238E27FC236}">
                <a16:creationId xmlns:a16="http://schemas.microsoft.com/office/drawing/2014/main" id="{FB1C5655-CCE9-4D60-BA7C-0CBCBE3421C4}"/>
              </a:ext>
            </a:extLst>
          </p:cNvPr>
          <p:cNvSpPr>
            <a:spLocks noGrp="1"/>
          </p:cNvSpPr>
          <p:nvPr>
            <p:ph idx="1"/>
          </p:nvPr>
        </p:nvSpPr>
        <p:spPr>
          <a:xfrm>
            <a:off x="457200" y="1122974"/>
            <a:ext cx="8229600" cy="1448776"/>
          </a:xfrm>
        </p:spPr>
        <p:txBody>
          <a:bodyPr>
            <a:noAutofit/>
          </a:bodyPr>
          <a:lstStyle/>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Definisce un oggetto Candidato</a:t>
            </a:r>
          </a:p>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Contiene i 9x9 valori delle caselle e la propria fitness</a:t>
            </a:r>
          </a:p>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Il metodo </a:t>
            </a:r>
            <a:r>
              <a:rPr lang="it-IT" dirty="0" err="1">
                <a:latin typeface="Roboto" panose="02000000000000000000" pitchFamily="2" charset="0"/>
                <a:ea typeface="Roboto" panose="02000000000000000000" pitchFamily="2" charset="0"/>
                <a:cs typeface="Roboto" panose="02000000000000000000" pitchFamily="2" charset="0"/>
              </a:rPr>
              <a:t>update_fitness</a:t>
            </a:r>
            <a:r>
              <a:rPr lang="it-IT" dirty="0">
                <a:latin typeface="Roboto" panose="02000000000000000000" pitchFamily="2" charset="0"/>
                <a:ea typeface="Roboto" panose="02000000000000000000" pitchFamily="2" charset="0"/>
                <a:cs typeface="Roboto" panose="02000000000000000000" pitchFamily="2" charset="0"/>
              </a:rPr>
              <a:t> gli consente di calcolare la propria fitness sulla base dei propri valori</a:t>
            </a:r>
          </a:p>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Il metodo mutate gli permette di effettuare una mutazione casuale a partire da un certo </a:t>
            </a:r>
            <a:r>
              <a:rPr lang="it-IT" dirty="0" err="1">
                <a:latin typeface="Roboto" panose="02000000000000000000" pitchFamily="2" charset="0"/>
                <a:ea typeface="Roboto" panose="02000000000000000000" pitchFamily="2" charset="0"/>
                <a:cs typeface="Roboto" panose="02000000000000000000" pitchFamily="2" charset="0"/>
              </a:rPr>
              <a:t>mutation_rate</a:t>
            </a:r>
            <a:endParaRPr lang="it-IT" dirty="0">
              <a:latin typeface="Roboto" panose="02000000000000000000" pitchFamily="2" charset="0"/>
              <a:ea typeface="Roboto" panose="02000000000000000000" pitchFamily="2" charset="0"/>
              <a:cs typeface="Roboto" panose="02000000000000000000" pitchFamily="2" charset="0"/>
            </a:endParaRPr>
          </a:p>
        </p:txBody>
      </p:sp>
      <p:pic>
        <p:nvPicPr>
          <p:cNvPr id="4" name="Elemento grafico 3" descr="Una forma biologica">
            <a:extLst>
              <a:ext uri="{FF2B5EF4-FFF2-40B4-BE49-F238E27FC236}">
                <a16:creationId xmlns:a16="http://schemas.microsoft.com/office/drawing/2014/main" id="{24ED104E-511A-035B-135E-0F78CBD2EC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44220" y="-1254901"/>
            <a:ext cx="3079885" cy="3079885"/>
          </a:xfrm>
          <a:prstGeom prst="rect">
            <a:avLst/>
          </a:prstGeom>
        </p:spPr>
      </p:pic>
      <p:pic>
        <p:nvPicPr>
          <p:cNvPr id="5" name="Elemento grafico 4" descr="Una forma biologica">
            <a:extLst>
              <a:ext uri="{FF2B5EF4-FFF2-40B4-BE49-F238E27FC236}">
                <a16:creationId xmlns:a16="http://schemas.microsoft.com/office/drawing/2014/main" id="{2969CF9E-6F9E-28DC-DE21-937F234055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360" y="3192082"/>
            <a:ext cx="3079885" cy="3079885"/>
          </a:xfrm>
          <a:prstGeom prst="rect">
            <a:avLst/>
          </a:prstGeom>
        </p:spPr>
      </p:pic>
      <p:pic>
        <p:nvPicPr>
          <p:cNvPr id="7" name="Immagine 6">
            <a:extLst>
              <a:ext uri="{FF2B5EF4-FFF2-40B4-BE49-F238E27FC236}">
                <a16:creationId xmlns:a16="http://schemas.microsoft.com/office/drawing/2014/main" id="{474494AF-E222-959D-61A8-E19C35EF97D5}"/>
              </a:ext>
            </a:extLst>
          </p:cNvPr>
          <p:cNvPicPr>
            <a:picLocks noChangeAspect="1"/>
          </p:cNvPicPr>
          <p:nvPr/>
        </p:nvPicPr>
        <p:blipFill>
          <a:blip r:embed="rId6"/>
          <a:stretch>
            <a:fillRect/>
          </a:stretch>
        </p:blipFill>
        <p:spPr>
          <a:xfrm>
            <a:off x="293157" y="2518833"/>
            <a:ext cx="3752969" cy="1078815"/>
          </a:xfrm>
          <a:prstGeom prst="rect">
            <a:avLst/>
          </a:prstGeom>
        </p:spPr>
      </p:pic>
      <p:pic>
        <p:nvPicPr>
          <p:cNvPr id="9" name="Immagine 8">
            <a:extLst>
              <a:ext uri="{FF2B5EF4-FFF2-40B4-BE49-F238E27FC236}">
                <a16:creationId xmlns:a16="http://schemas.microsoft.com/office/drawing/2014/main" id="{9A92B625-7137-DFCE-82D6-A90FE2F7360F}"/>
              </a:ext>
            </a:extLst>
          </p:cNvPr>
          <p:cNvPicPr>
            <a:picLocks noChangeAspect="1"/>
          </p:cNvPicPr>
          <p:nvPr/>
        </p:nvPicPr>
        <p:blipFill>
          <a:blip r:embed="rId7"/>
          <a:stretch>
            <a:fillRect/>
          </a:stretch>
        </p:blipFill>
        <p:spPr>
          <a:xfrm>
            <a:off x="4734763" y="2349677"/>
            <a:ext cx="3263399" cy="2708098"/>
          </a:xfrm>
          <a:prstGeom prst="rect">
            <a:avLst/>
          </a:prstGeom>
        </p:spPr>
      </p:pic>
    </p:spTree>
    <p:extLst>
      <p:ext uri="{BB962C8B-B14F-4D97-AF65-F5344CB8AC3E}">
        <p14:creationId xmlns:p14="http://schemas.microsoft.com/office/powerpoint/2010/main" val="38354166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46E77B-4F5A-4F74-B2FA-15011A9A5C92}"/>
              </a:ext>
            </a:extLst>
          </p:cNvPr>
          <p:cNvSpPr>
            <a:spLocks noGrp="1"/>
          </p:cNvSpPr>
          <p:nvPr>
            <p:ph type="title"/>
          </p:nvPr>
        </p:nvSpPr>
        <p:spPr/>
        <p:txBody>
          <a:bodyPr/>
          <a:lstStyle/>
          <a:p>
            <a:r>
              <a:rPr lang="it-IT" cap="none" dirty="0"/>
              <a:t>class_Given.py</a:t>
            </a:r>
          </a:p>
        </p:txBody>
      </p:sp>
      <p:sp>
        <p:nvSpPr>
          <p:cNvPr id="3" name="Segnaposto contenuto 2">
            <a:extLst>
              <a:ext uri="{FF2B5EF4-FFF2-40B4-BE49-F238E27FC236}">
                <a16:creationId xmlns:a16="http://schemas.microsoft.com/office/drawing/2014/main" id="{FB1C5655-CCE9-4D60-BA7C-0CBCBE3421C4}"/>
              </a:ext>
            </a:extLst>
          </p:cNvPr>
          <p:cNvSpPr>
            <a:spLocks noGrp="1"/>
          </p:cNvSpPr>
          <p:nvPr>
            <p:ph idx="1"/>
          </p:nvPr>
        </p:nvSpPr>
        <p:spPr>
          <a:xfrm>
            <a:off x="457200" y="1499454"/>
            <a:ext cx="3407569" cy="2961347"/>
          </a:xfrm>
        </p:spPr>
        <p:txBody>
          <a:bodyPr>
            <a:normAutofit/>
          </a:bodyPr>
          <a:lstStyle/>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Specializzazione della classe Candidate</a:t>
            </a:r>
          </a:p>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Contiene i valori dello schema di partenza</a:t>
            </a:r>
          </a:p>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Aggiunge i metodi </a:t>
            </a:r>
            <a:r>
              <a:rPr lang="it-IT" i="1" dirty="0" err="1">
                <a:latin typeface="Roboto" panose="02000000000000000000" pitchFamily="2" charset="0"/>
                <a:ea typeface="Roboto" panose="02000000000000000000" pitchFamily="2" charset="0"/>
                <a:cs typeface="Roboto" panose="02000000000000000000" pitchFamily="2" charset="0"/>
              </a:rPr>
              <a:t>is_row_duplicate</a:t>
            </a:r>
            <a:r>
              <a:rPr lang="it-IT" dirty="0">
                <a:latin typeface="Roboto" panose="02000000000000000000" pitchFamily="2" charset="0"/>
                <a:ea typeface="Roboto" panose="02000000000000000000" pitchFamily="2" charset="0"/>
                <a:cs typeface="Roboto" panose="02000000000000000000" pitchFamily="2" charset="0"/>
              </a:rPr>
              <a:t>, </a:t>
            </a:r>
            <a:r>
              <a:rPr lang="it-IT" i="1" dirty="0" err="1">
                <a:latin typeface="Roboto" panose="02000000000000000000" pitchFamily="2" charset="0"/>
                <a:ea typeface="Roboto" panose="02000000000000000000" pitchFamily="2" charset="0"/>
                <a:cs typeface="Roboto" panose="02000000000000000000" pitchFamily="2" charset="0"/>
              </a:rPr>
              <a:t>is_column_duplicate</a:t>
            </a:r>
            <a:r>
              <a:rPr lang="it-IT" dirty="0">
                <a:latin typeface="Roboto" panose="02000000000000000000" pitchFamily="2" charset="0"/>
                <a:ea typeface="Roboto" panose="02000000000000000000" pitchFamily="2" charset="0"/>
                <a:cs typeface="Roboto" panose="02000000000000000000" pitchFamily="2" charset="0"/>
              </a:rPr>
              <a:t>, </a:t>
            </a:r>
            <a:r>
              <a:rPr lang="it-IT" i="1" dirty="0" err="1">
                <a:latin typeface="Roboto" panose="02000000000000000000" pitchFamily="2" charset="0"/>
                <a:ea typeface="Roboto" panose="02000000000000000000" pitchFamily="2" charset="0"/>
                <a:cs typeface="Roboto" panose="02000000000000000000" pitchFamily="2" charset="0"/>
              </a:rPr>
              <a:t>is_block_duplicate</a:t>
            </a:r>
            <a:r>
              <a:rPr lang="it-IT" i="1" dirty="0">
                <a:latin typeface="Roboto" panose="02000000000000000000" pitchFamily="2" charset="0"/>
                <a:ea typeface="Roboto" panose="02000000000000000000" pitchFamily="2" charset="0"/>
                <a:cs typeface="Roboto" panose="02000000000000000000" pitchFamily="2" charset="0"/>
              </a:rPr>
              <a:t> </a:t>
            </a:r>
            <a:r>
              <a:rPr lang="it-IT" dirty="0">
                <a:latin typeface="Roboto" panose="02000000000000000000" pitchFamily="2" charset="0"/>
                <a:ea typeface="Roboto" panose="02000000000000000000" pitchFamily="2" charset="0"/>
                <a:cs typeface="Roboto" panose="02000000000000000000" pitchFamily="2" charset="0"/>
              </a:rPr>
              <a:t>che permettono di capire se un valore inserito in una particolare casella è un valore valido</a:t>
            </a:r>
          </a:p>
        </p:txBody>
      </p:sp>
      <p:pic>
        <p:nvPicPr>
          <p:cNvPr id="4" name="Elemento grafico 3" descr="Una forma biologica">
            <a:extLst>
              <a:ext uri="{FF2B5EF4-FFF2-40B4-BE49-F238E27FC236}">
                <a16:creationId xmlns:a16="http://schemas.microsoft.com/office/drawing/2014/main" id="{4BD3E884-A4EC-03B8-94FF-194961E818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44220" y="-1254901"/>
            <a:ext cx="3079885" cy="3079885"/>
          </a:xfrm>
          <a:prstGeom prst="rect">
            <a:avLst/>
          </a:prstGeom>
        </p:spPr>
      </p:pic>
      <p:pic>
        <p:nvPicPr>
          <p:cNvPr id="5" name="Elemento grafico 4" descr="Una forma biologica">
            <a:extLst>
              <a:ext uri="{FF2B5EF4-FFF2-40B4-BE49-F238E27FC236}">
                <a16:creationId xmlns:a16="http://schemas.microsoft.com/office/drawing/2014/main" id="{22D6F8B1-3B6B-AB48-5D73-79A8B49857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360" y="3192082"/>
            <a:ext cx="3079885" cy="3079885"/>
          </a:xfrm>
          <a:prstGeom prst="rect">
            <a:avLst/>
          </a:prstGeom>
        </p:spPr>
      </p:pic>
      <p:pic>
        <p:nvPicPr>
          <p:cNvPr id="7" name="Immagine 6">
            <a:extLst>
              <a:ext uri="{FF2B5EF4-FFF2-40B4-BE49-F238E27FC236}">
                <a16:creationId xmlns:a16="http://schemas.microsoft.com/office/drawing/2014/main" id="{B0E22DD9-9602-1CF7-5818-B7B6266B1B0E}"/>
              </a:ext>
            </a:extLst>
          </p:cNvPr>
          <p:cNvPicPr>
            <a:picLocks noChangeAspect="1"/>
          </p:cNvPicPr>
          <p:nvPr/>
        </p:nvPicPr>
        <p:blipFill>
          <a:blip r:embed="rId6"/>
          <a:stretch>
            <a:fillRect/>
          </a:stretch>
        </p:blipFill>
        <p:spPr>
          <a:xfrm>
            <a:off x="4167938" y="1499454"/>
            <a:ext cx="4649019" cy="2358593"/>
          </a:xfrm>
          <a:prstGeom prst="rect">
            <a:avLst/>
          </a:prstGeom>
        </p:spPr>
      </p:pic>
    </p:spTree>
    <p:extLst>
      <p:ext uri="{BB962C8B-B14F-4D97-AF65-F5344CB8AC3E}">
        <p14:creationId xmlns:p14="http://schemas.microsoft.com/office/powerpoint/2010/main" val="39963761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3B41509-2BDF-4AF6-7508-EF0F036B0477}"/>
              </a:ext>
            </a:extLst>
          </p:cNvPr>
          <p:cNvPicPr>
            <a:picLocks noChangeAspect="1"/>
          </p:cNvPicPr>
          <p:nvPr/>
        </p:nvPicPr>
        <p:blipFill>
          <a:blip r:embed="rId2"/>
          <a:stretch>
            <a:fillRect/>
          </a:stretch>
        </p:blipFill>
        <p:spPr>
          <a:xfrm>
            <a:off x="3322248" y="1153454"/>
            <a:ext cx="5550795" cy="3525702"/>
          </a:xfrm>
          <a:prstGeom prst="rect">
            <a:avLst/>
          </a:prstGeom>
        </p:spPr>
      </p:pic>
      <p:sp>
        <p:nvSpPr>
          <p:cNvPr id="2" name="Titolo 1">
            <a:extLst>
              <a:ext uri="{FF2B5EF4-FFF2-40B4-BE49-F238E27FC236}">
                <a16:creationId xmlns:a16="http://schemas.microsoft.com/office/drawing/2014/main" id="{7446E77B-4F5A-4F74-B2FA-15011A9A5C92}"/>
              </a:ext>
            </a:extLst>
          </p:cNvPr>
          <p:cNvSpPr>
            <a:spLocks noGrp="1"/>
          </p:cNvSpPr>
          <p:nvPr>
            <p:ph type="title"/>
          </p:nvPr>
        </p:nvSpPr>
        <p:spPr/>
        <p:txBody>
          <a:bodyPr/>
          <a:lstStyle/>
          <a:p>
            <a:r>
              <a:rPr lang="it-IT" cap="none" dirty="0"/>
              <a:t>class_Population.py</a:t>
            </a:r>
          </a:p>
        </p:txBody>
      </p:sp>
      <p:sp>
        <p:nvSpPr>
          <p:cNvPr id="3" name="Segnaposto contenuto 2">
            <a:extLst>
              <a:ext uri="{FF2B5EF4-FFF2-40B4-BE49-F238E27FC236}">
                <a16:creationId xmlns:a16="http://schemas.microsoft.com/office/drawing/2014/main" id="{FB1C5655-CCE9-4D60-BA7C-0CBCBE3421C4}"/>
              </a:ext>
            </a:extLst>
          </p:cNvPr>
          <p:cNvSpPr>
            <a:spLocks noGrp="1"/>
          </p:cNvSpPr>
          <p:nvPr>
            <p:ph idx="1"/>
          </p:nvPr>
        </p:nvSpPr>
        <p:spPr>
          <a:xfrm>
            <a:off x="500790" y="1276659"/>
            <a:ext cx="2607469" cy="2804184"/>
          </a:xfrm>
        </p:spPr>
        <p:txBody>
          <a:bodyPr>
            <a:normAutofit fontScale="92500" lnSpcReduction="10000"/>
          </a:bodyPr>
          <a:lstStyle/>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Classe che modella una popolazione di soluzioni candidate</a:t>
            </a:r>
          </a:p>
          <a:p>
            <a:pPr algn="just">
              <a:lnSpc>
                <a:spcPct val="150000"/>
              </a:lnSpc>
            </a:pPr>
            <a:r>
              <a:rPr lang="it-IT" dirty="0">
                <a:latin typeface="Roboto" panose="02000000000000000000" pitchFamily="2" charset="0"/>
                <a:ea typeface="Roboto" panose="02000000000000000000" pitchFamily="2" charset="0"/>
                <a:cs typeface="Roboto" panose="02000000000000000000" pitchFamily="2" charset="0"/>
              </a:rPr>
              <a:t>A partire dallo schema </a:t>
            </a:r>
            <a:r>
              <a:rPr lang="it-IT" dirty="0" err="1">
                <a:latin typeface="Roboto" panose="02000000000000000000" pitchFamily="2" charset="0"/>
                <a:ea typeface="Roboto" panose="02000000000000000000" pitchFamily="2" charset="0"/>
                <a:cs typeface="Roboto" panose="02000000000000000000" pitchFamily="2" charset="0"/>
              </a:rPr>
              <a:t>given</a:t>
            </a:r>
            <a:r>
              <a:rPr lang="it-IT" dirty="0">
                <a:latin typeface="Roboto" panose="02000000000000000000" pitchFamily="2" charset="0"/>
                <a:ea typeface="Roboto" panose="02000000000000000000" pitchFamily="2" charset="0"/>
                <a:cs typeface="Roboto" panose="02000000000000000000" pitchFamily="2" charset="0"/>
              </a:rPr>
              <a:t> genera una popolazione di </a:t>
            </a:r>
            <a:r>
              <a:rPr lang="it-IT" dirty="0" err="1">
                <a:latin typeface="Roboto" panose="02000000000000000000" pitchFamily="2" charset="0"/>
                <a:ea typeface="Roboto" panose="02000000000000000000" pitchFamily="2" charset="0"/>
                <a:cs typeface="Roboto" panose="02000000000000000000" pitchFamily="2" charset="0"/>
              </a:rPr>
              <a:t>Nc</a:t>
            </a:r>
            <a:r>
              <a:rPr lang="it-IT" dirty="0">
                <a:latin typeface="Roboto" panose="02000000000000000000" pitchFamily="2" charset="0"/>
                <a:ea typeface="Roboto" panose="02000000000000000000" pitchFamily="2" charset="0"/>
                <a:cs typeface="Roboto" panose="02000000000000000000" pitchFamily="2" charset="0"/>
              </a:rPr>
              <a:t> individui generati casualmente andando a riempire le caselle vuote dello schema di partenza con la sola condizione che le righe non debbano </a:t>
            </a:r>
            <a:r>
              <a:rPr lang="it-IT" dirty="0" err="1">
                <a:latin typeface="Roboto" panose="02000000000000000000" pitchFamily="2" charset="0"/>
                <a:ea typeface="Roboto" panose="02000000000000000000" pitchFamily="2" charset="0"/>
                <a:cs typeface="Roboto" panose="02000000000000000000" pitchFamily="2" charset="0"/>
              </a:rPr>
              <a:t>contentere</a:t>
            </a:r>
            <a:r>
              <a:rPr lang="it-IT" dirty="0">
                <a:latin typeface="Roboto" panose="02000000000000000000" pitchFamily="2" charset="0"/>
                <a:ea typeface="Roboto" panose="02000000000000000000" pitchFamily="2" charset="0"/>
                <a:cs typeface="Roboto" panose="02000000000000000000" pitchFamily="2" charset="0"/>
              </a:rPr>
              <a:t> duplicati</a:t>
            </a:r>
          </a:p>
        </p:txBody>
      </p:sp>
      <p:pic>
        <p:nvPicPr>
          <p:cNvPr id="6" name="Elemento grafico 5" descr="Una forma biologica">
            <a:extLst>
              <a:ext uri="{FF2B5EF4-FFF2-40B4-BE49-F238E27FC236}">
                <a16:creationId xmlns:a16="http://schemas.microsoft.com/office/drawing/2014/main" id="{1F947B90-D271-26D6-2586-0ECCDB2068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44220" y="-1254901"/>
            <a:ext cx="3079885" cy="3079885"/>
          </a:xfrm>
          <a:prstGeom prst="rect">
            <a:avLst/>
          </a:prstGeom>
        </p:spPr>
      </p:pic>
      <p:pic>
        <p:nvPicPr>
          <p:cNvPr id="7" name="Elemento grafico 6" descr="Una forma biologica">
            <a:extLst>
              <a:ext uri="{FF2B5EF4-FFF2-40B4-BE49-F238E27FC236}">
                <a16:creationId xmlns:a16="http://schemas.microsoft.com/office/drawing/2014/main" id="{A95E9256-1F3A-A703-A553-680B207D42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75360" y="3192082"/>
            <a:ext cx="3079885" cy="3079885"/>
          </a:xfrm>
          <a:prstGeom prst="rect">
            <a:avLst/>
          </a:prstGeom>
        </p:spPr>
      </p:pic>
    </p:spTree>
    <p:extLst>
      <p:ext uri="{BB962C8B-B14F-4D97-AF65-F5344CB8AC3E}">
        <p14:creationId xmlns:p14="http://schemas.microsoft.com/office/powerpoint/2010/main" val="2936877925"/>
      </p:ext>
    </p:extLst>
  </p:cSld>
  <p:clrMapOvr>
    <a:masterClrMapping/>
  </p:clrMapOvr>
  <p:transition>
    <p:fade/>
  </p:transition>
</p:sld>
</file>

<file path=ppt/theme/theme1.xml><?xml version="1.0" encoding="utf-8"?>
<a:theme xmlns:a="http://schemas.openxmlformats.org/drawingml/2006/main" name="DNA Infographics by Slidesgo">
  <a:themeElements>
    <a:clrScheme name="Simple Light">
      <a:dk1>
        <a:srgbClr val="000000"/>
      </a:dk1>
      <a:lt1>
        <a:srgbClr val="D6D4CC"/>
      </a:lt1>
      <a:dk2>
        <a:srgbClr val="2B3B5C"/>
      </a:dk2>
      <a:lt2>
        <a:srgbClr val="075681"/>
      </a:lt2>
      <a:accent1>
        <a:srgbClr val="287CBC"/>
      </a:accent1>
      <a:accent2>
        <a:srgbClr val="FE7702"/>
      </a:accent2>
      <a:accent3>
        <a:srgbClr val="E94B86"/>
      </a:accent3>
      <a:accent4>
        <a:srgbClr val="25AC9B"/>
      </a:accent4>
      <a:accent5>
        <a:srgbClr val="ECB004"/>
      </a:accent5>
      <a:accent6>
        <a:srgbClr val="B52A8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699</Words>
  <Application>Microsoft Office PowerPoint</Application>
  <PresentationFormat>Presentazione su schermo (16:9)</PresentationFormat>
  <Paragraphs>51</Paragraphs>
  <Slides>16</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Fira Sans</vt:lpstr>
      <vt:lpstr>Roboto</vt:lpstr>
      <vt:lpstr>Arial</vt:lpstr>
      <vt:lpstr>DNA Infographics by Slidesgo</vt:lpstr>
      <vt:lpstr>SUDOKU</vt:lpstr>
      <vt:lpstr>Che cos’è un algoritmo genetico? </vt:lpstr>
      <vt:lpstr>Il caso sudoku</vt:lpstr>
      <vt:lpstr>Il caso sudoku</vt:lpstr>
      <vt:lpstr>CLASSI</vt:lpstr>
      <vt:lpstr>class_Sudoku.py</vt:lpstr>
      <vt:lpstr>class_Candidate.py</vt:lpstr>
      <vt:lpstr>class_Given.py</vt:lpstr>
      <vt:lpstr>class_Population.py</vt:lpstr>
      <vt:lpstr>class_Tournament.py</vt:lpstr>
      <vt:lpstr>class_CycleCrossover.py</vt:lpstr>
      <vt:lpstr>Alcuni dettagli</vt:lpstr>
      <vt:lpstr>Alcuni dettagli</vt:lpstr>
      <vt:lpstr>Presentazione standard di PowerPoint</vt:lpstr>
      <vt:lpstr>Presentazione standard di PowerPoint</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dc:title>
  <cp:lastModifiedBy>Ruggiero Giuseppe</cp:lastModifiedBy>
  <cp:revision>6</cp:revision>
  <dcterms:modified xsi:type="dcterms:W3CDTF">2023-03-22T17:20:50Z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d610d34-da70-4fde-8896-8a8eb0cb2f3b_Enabled">
    <vt:lpwstr>true</vt:lpwstr>
  </property>
  <property fmtid="{D5CDD505-2E9C-101B-9397-08002B2CF9AE}" pid="3" name="MSIP_Label_5d610d34-da70-4fde-8896-8a8eb0cb2f3b_SetDate">
    <vt:lpwstr>2023-03-13T21:53:17Z</vt:lpwstr>
  </property>
  <property fmtid="{D5CDD505-2E9C-101B-9397-08002B2CF9AE}" pid="4" name="MSIP_Label_5d610d34-da70-4fde-8896-8a8eb0cb2f3b_Method">
    <vt:lpwstr>Standard</vt:lpwstr>
  </property>
  <property fmtid="{D5CDD505-2E9C-101B-9397-08002B2CF9AE}" pid="5" name="MSIP_Label_5d610d34-da70-4fde-8896-8a8eb0cb2f3b_Name">
    <vt:lpwstr>No Encryption</vt:lpwstr>
  </property>
  <property fmtid="{D5CDD505-2E9C-101B-9397-08002B2CF9AE}" pid="6" name="MSIP_Label_5d610d34-da70-4fde-8896-8a8eb0cb2f3b_SiteId">
    <vt:lpwstr>86fb8e1f-02bd-4434-96ae-aa3ef467ada8</vt:lpwstr>
  </property>
  <property fmtid="{D5CDD505-2E9C-101B-9397-08002B2CF9AE}" pid="7" name="MSIP_Label_5d610d34-da70-4fde-8896-8a8eb0cb2f3b_ActionId">
    <vt:lpwstr>44aa1247-650b-46d3-ac5a-d1f996c1ac4c</vt:lpwstr>
  </property>
  <property fmtid="{D5CDD505-2E9C-101B-9397-08002B2CF9AE}" pid="8" name="MSIP_Label_5d610d34-da70-4fde-8896-8a8eb0cb2f3b_ContentBits">
    <vt:lpwstr>0</vt:lpwstr>
  </property>
</Properties>
</file>