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9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85863-0ABE-EB4C-9A14-3210BF8118CD}" v="529" dt="2023-10-26T07:17:3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351-89AC-61BB-C96F-B7D147CC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E7F9-F4D4-46CF-D659-E360F84F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E201-1EB4-1F0D-81B2-3A3216F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34D0-B637-B774-9329-0BE008D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5560-2AEB-7971-B937-CBDBF60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5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70D-4CEB-C371-EF48-3214380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924B-AEE9-8A0F-C264-142932D5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DC58-F7FF-179C-481D-3666B48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A60-0D79-347E-8431-7FF2006A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AD17-6ACC-2756-7D59-C1EFB54D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04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54F2-6010-740D-B53D-AC968C7D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E13A-3EB6-9E06-3472-475481A1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C688-E67A-E33C-54DB-D75E6849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DA9A-8E59-DFC9-ED64-DB4D96B8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F47F-C942-944A-CC62-A7EFB80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83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F7A-107B-001B-11E4-77AF81C0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6206-3BAC-6D45-20A9-F98F5857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9475-992E-B453-A8A8-F429AD2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DBF1-5EB2-11BB-47A6-C8004D11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84F5-DD48-0D2B-9401-0726F05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34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A465-942A-2D18-4024-E02B0F60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0FE3-CA25-13EA-3DA8-D297866A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C40A-9B01-7576-4ED0-555E38F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2948-5B15-EC3E-8A43-8EC6FE6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0711-08D1-5B71-75C2-447A703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45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7FAD-E77F-78B7-BDA6-7880071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2871-97D2-31D2-CC5D-49A74CFF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EE97-7AC6-9373-0AE7-3C6C1AEB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7ADD-848A-8B13-F8DA-6B810811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907E-D9EE-C431-FA56-9BE3CBB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8632-7CB9-ED56-A85D-CA571DFC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37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29C3-4C17-DE28-37CB-B594FEC1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4425-69C8-C7D3-91ED-1069475D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5C76F-5BC5-5A71-4A11-9C2877FA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BF463-E653-3C69-A51A-DDF3E3A6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92B1-8DFA-8A43-6664-12BA178FA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8D4DC-7CEE-C550-58D1-86710C3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A447-6E6C-83BC-3BFA-A5F00BA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7E013-F4C1-9390-C880-A1BC7F3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27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75DF-E319-06EE-CFA5-D846644A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3176F-7D48-1021-0C6F-C5710653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86DB1-9EE3-1714-F56E-5964E17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934E-1775-1C44-C387-304B699F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28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AB6D1-220A-C9B6-3E3F-E400E826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0E341-10D9-1AD7-1D9D-09C335F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9581-EDD2-68A8-F3B0-F99DAF9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73C-F861-55EA-898C-CB0E25B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884-F767-E3C0-DB76-7F1A0EEB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52EA-AE31-20A1-6E71-7B10433E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284D-564F-289D-249B-8638B00B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24D5-FA85-AF69-2BB3-8E19D7F4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8B5D-AA49-C3FA-EF2F-6D8B17E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570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23B-4176-6C5E-5A83-1D3424D2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D209-ED35-B227-2824-BCD17239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483A-2577-214C-B3C8-D2479851C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E0D3-9A7F-ED11-DBFC-98E5B024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B52D-CDBA-3FCB-989C-79BE245A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53F4-70F0-3DF2-3D4B-742667F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5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CFF0-F41D-FBB6-0306-2574ACDD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6839-47C1-99EF-2896-B3550533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3E79-D2EE-9A49-4556-36CD0DAA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0709-E4A6-8F45-EF05-1D4F3E3B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BD4A-6E29-D029-10E9-BAA35F5B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emf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A-362C-C18F-6596-EEBE83963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Deformazioni nelle travi soggette a trazione e compressione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76F4-703C-FE5C-0B4E-5FDE8D3EA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0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3DD-9E9E-6990-1166-B366F59F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dirty="0"/>
              <a:t>Relazione puntuale tra allungamento e dilatazione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5cm}&#10;\setlength\parskip{1em}&#10;\pagestyle{empty}&#10;\begin{document}&#10;Ricordiamo la relazione:&#10;$$&#10;\delta(\overline x)=\int_0^{\overline x}\varepsilon(x)dx\qquad \qquad (*)&#10;$$&#10;che fornisce l'allungamento del tratto $(0,\overline x)$.&#10;&#10;\`E utile osservare che&#10;$$&#10;\delta(x_2)-\delta(x_1)=\int_{x_1}^{x_2}\varepsilon(x)d x\qquad\qquad (**)&#10;$$&#10;\`e l'allungamento del tratto di trave compreso tra $x=x_1$ e $x=x_2$.&#10;&#10;Derivando la (*) rispetto a $\overline x$, troviamo la relazione generale tra allungamento e dilatazione:&#10;$$&#10;\frac{d\delta}{dx}=\varepsilon.&#10;$$&#10;Questa equazione, scritta nella forma&#10;$$&#10;d\delta=\varepsilon dx&#10;$$&#10;\`e l'analogo della (**) per un concio $dx$.&#10;&#10;\end{document}" title="IguanaTex Bitmap Display">
            <a:extLst>
              <a:ext uri="{FF2B5EF4-FFF2-40B4-BE49-F238E27FC236}">
                <a16:creationId xmlns:a16="http://schemas.microsoft.com/office/drawing/2014/main" id="{A101EC05-8A41-32FE-D41C-5719B0A80A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48" y="1418840"/>
            <a:ext cx="9212319" cy="4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AFFC-6441-3452-08AE-47962A0E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 differenziale di equilibrio per la trave tesa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AF209-8714-A838-3508-D0337AC3C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7312"/>
            <a:ext cx="5372019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326D2-5B81-345B-5895-93E49027B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33" y="5167311"/>
            <a:ext cx="2977418" cy="1325563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Imponendo l'equilibrio di un concio infinitesimo $dx$, si trova:&#10;$$&#10;N(x+dx)-N(x)+q(x)dx=0,&#10;$$&#10;da cui segue l'equazione di equilibrio:&#10;$$&#10;\frac{dN}{dx}+q=0.&#10;$$&#10;&#10;&#10;\end{document}" title="IguanaTex Bitmap Display">
            <a:extLst>
              <a:ext uri="{FF2B5EF4-FFF2-40B4-BE49-F238E27FC236}">
                <a16:creationId xmlns:a16="http://schemas.microsoft.com/office/drawing/2014/main" id="{C7CC9B19-BC79-047E-FA1A-1BE7DBFA6A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4282" y="2034312"/>
            <a:ext cx="5404977" cy="1746856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Combinando l'equazione di equilibrio con la relazione tra allungamento e dilatazione&#10;$$&#10;\frac{d\delta}{dx}=\varepsilon&#10;$$&#10;e con la legge di Hooke generalizzata per la barra&#10;$$&#10;\varepsilon=\frac N{EA}+\alpha\Delta T,&#10;$$&#10;si arriva all'equazione differenziale della trave tesa/compressa&#10;$$&#10;\frac d{dx}\Big(\frac{d\delta}{dx}EA-\alpha\Delta T\Big)+q=0.&#10;$$&#10;&#10;\end{document}" title="IguanaTex Bitmap Display">
            <a:extLst>
              <a:ext uri="{FF2B5EF4-FFF2-40B4-BE49-F238E27FC236}">
                <a16:creationId xmlns:a16="http://schemas.microsoft.com/office/drawing/2014/main" id="{277C490C-9A2A-2D1B-96F3-9EB4221733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10218" y="1530910"/>
            <a:ext cx="5722715" cy="28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DD4-1C0D-55AF-332F-6AD9FD61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T" dirty="0"/>
              <a:t>Funzione spostamento e sua relazione con l’allungamento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Spesso \`e conveniente formulare l'equazione differenziale della trave tesa-compressa in termini dello spostamento $w(x)$ che la sezione $x$ subisce lungo la direzione dell'asse $x$.&#10;&#10;Tra spostamento $w(x)$ e allungamento $\delta(x)$ sussiste la relazione&#10;$$&#10;w(x)=w(0)+\delta(x).&#10;$$&#10;&#10;Se, in particolare, $\delta(x)=0$, allora il tratto $(0,x)$ non si deforma, e gli spostamenti dei suoi estremi coincidono.&#10;&#10;Se $w(0)=0$, allora l'estremo $x=0$ non si sposta, e lo spostamento $w(x)$ coincide con l'allungamento.&#10;&#10;\end{document}" title="IguanaTex Bitmap Display">
            <a:extLst>
              <a:ext uri="{FF2B5EF4-FFF2-40B4-BE49-F238E27FC236}">
                <a16:creationId xmlns:a16="http://schemas.microsoft.com/office/drawing/2014/main" id="{CF35015F-ADB8-260A-17C1-8D15D42B02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1460500"/>
            <a:ext cx="7188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E5B6-8786-E946-ACFD-FE33064D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0"/>
            <a:ext cx="10515600" cy="1325563"/>
          </a:xfrm>
        </p:spPr>
        <p:txBody>
          <a:bodyPr/>
          <a:lstStyle/>
          <a:p>
            <a:r>
              <a:rPr lang="en-IT" dirty="0"/>
              <a:t>Relazione tra spostamento e dilatazione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Derivando rispetto a $x$ la relazione&#10;$$&#10;w(x)=w(0)+\delta(x)&#10;$$&#10;troviamo&#10;$$&#10;\frac {dw}{dx}=\frac {d\delta}{dx}.&#10;$$&#10;Ricordando che $d\delta/dx=\varepsilon$, segue che l'equazione di compatibilit\`a in forma puntuale si scrive:&#10;$$&#10;\frac {dw}{dx}=\varepsilon.&#10;$$&#10;Dunque, in termini della funzione spostamento $w(x)$, l'equazione differenziale della trave tesa si scrive&#10;$$&#10;\frac{d}{dx}\Big(EA\frac{dw}{dx}-\alpha\Delta T\Big)+q=0.&#10;$$&#10;&#10;&#10;&#10;&#10;\end{document}" title="IguanaTex Bitmap Display">
            <a:extLst>
              <a:ext uri="{FF2B5EF4-FFF2-40B4-BE49-F238E27FC236}">
                <a16:creationId xmlns:a16="http://schemas.microsoft.com/office/drawing/2014/main" id="{2620C559-F109-F4E1-2044-A0A4153F64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6352" y="1325563"/>
            <a:ext cx="7188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E782-4EF2-38F3-B8F1-2CBD66F5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T" dirty="0"/>
              <a:t>Calcolo delle deformazioni nelle travi soggette a trazione o compressione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9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frac{L'-L}{L}=:\varepsilon_{\rm avg}=\varepsilon,&#10;$$&#10;dove $L'$ indica la lunghezza finale. Indicando con $\delta=L'-L$ l'allungamento, possiamo scrivere&#10;$$&#10;\delta=L'-L=\varepsilon L=\frac{N}{EA}L.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769BD3CD-A366-E178-3F2F-99D3B38AF8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4738" y="1325563"/>
            <a:ext cx="10942524" cy="54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DE9A7F-C4E5-A9D5-355A-9BD849A4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25" y="4762500"/>
            <a:ext cx="6438900" cy="2095500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 title="IguanaTex Bitmap Display">
            <a:extLst>
              <a:ext uri="{FF2B5EF4-FFF2-40B4-BE49-F238E27FC236}">
                <a16:creationId xmlns:a16="http://schemas.microsoft.com/office/drawing/2014/main" id="{53D7C460-345B-CB0C-42CA-E18E212991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586" y="295166"/>
            <a:ext cx="11256579" cy="48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 title="IguanaTex Bitmap Display">
            <a:extLst>
              <a:ext uri="{FF2B5EF4-FFF2-40B4-BE49-F238E27FC236}">
                <a16:creationId xmlns:a16="http://schemas.microsoft.com/office/drawing/2014/main" id="{E1291BC9-A9FB-9B17-5483-0E8D75A02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462" y="280276"/>
            <a:ext cx="11506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5363-56A0-DE13-0734-5E0B999D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IT" dirty="0"/>
              <a:t>Relazione allungamento-dilatazione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6A2A-1B32-9FA9-2D51-C0D4B9BA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70" y="2253839"/>
            <a:ext cx="4762495" cy="1175161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Se in una trave $AB$ di lunghezza $L$ la dilatazione normale $\varepsilon$ \`e costante, l'allungamento \`e&#10;$$&#10;\delta=\varepsilon L.&#10;$$&#10;Nel caso in cui la trave sia costituita da $N$ tratti in ciascuno dei quali $\varepsilon$ \`e costante:&#10;$$&#10;\delta=\sum_{i=1}^N\varepsilon_iL_i.&#10;$$&#10;La precedente equazione si generalizza al caso in cui $\varepsilon$ sia una funzione integrabile:&#10;$$&#10;\delta=\int_0^L \varepsilon(x)dx.&#10;$$&#10;\`E utile osservare che la quantit\`a&#10;$$&#10;\delta(\overline x)=\int_0^{\overline x} \varepsilon(\overline x)d\overline x\qquad\qquad (*)&#10;$$&#10;rappresenta l'allungamento del tratto di trave compreso tra $x=0$ e $x=\overline x$. &#10;&#10;&#10;&#10;\end{document}" title="IguanaTex Bitmap Display">
            <a:extLst>
              <a:ext uri="{FF2B5EF4-FFF2-40B4-BE49-F238E27FC236}">
                <a16:creationId xmlns:a16="http://schemas.microsoft.com/office/drawing/2014/main" id="{C3271698-2EB0-5BD8-6011-D37F1A2C26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7035" y="1291333"/>
            <a:ext cx="5860642" cy="50971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D8255D-5600-2A96-5F97-E1CF0F273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3" y="4719012"/>
            <a:ext cx="3472248" cy="15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EE81D-68A8-AC86-ABB0-DFE6C68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" y="641350"/>
            <a:ext cx="3200400" cy="5575300"/>
          </a:xfrm>
          <a:prstGeom prst="rect">
            <a:avLst/>
          </a:prstGeom>
        </p:spPr>
      </p:pic>
      <p:pic>
        <p:nvPicPr>
          <p:cNvPr id="15" name="Picture 14" descr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 title="IguanaTex Bitmap Display">
            <a:extLst>
              <a:ext uri="{FF2B5EF4-FFF2-40B4-BE49-F238E27FC236}">
                <a16:creationId xmlns:a16="http://schemas.microsoft.com/office/drawing/2014/main" id="{46B5BB43-50C0-96B8-595A-FC35F16BFA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7577" y="305019"/>
            <a:ext cx="7952685" cy="213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A1566-D85F-04BA-557A-1613B9CD2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577" y="3306457"/>
            <a:ext cx="2581899" cy="2883815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 title="IguanaTex Bitmap Display">
            <a:extLst>
              <a:ext uri="{FF2B5EF4-FFF2-40B4-BE49-F238E27FC236}">
                <a16:creationId xmlns:a16="http://schemas.microsoft.com/office/drawing/2014/main" id="{3106854E-74BF-2FDC-A4AD-1445683A35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1793" y="2659818"/>
            <a:ext cx="5048469" cy="42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99A-CFE1-60F7-4F2D-92A3906B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0"/>
            <a:ext cx="10515600" cy="1325563"/>
          </a:xfrm>
        </p:spPr>
        <p:txBody>
          <a:bodyPr/>
          <a:lstStyle/>
          <a:p>
            <a:r>
              <a:rPr lang="en-IT" dirty="0"/>
              <a:t>Metodo delle forze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65D7-544C-5640-0237-9E483ABE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78" y="1325563"/>
            <a:ext cx="2922058" cy="3341030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 title="IguanaTex Bitmap Display">
            <a:extLst>
              <a:ext uri="{FF2B5EF4-FFF2-40B4-BE49-F238E27FC236}">
                <a16:creationId xmlns:a16="http://schemas.microsoft.com/office/drawing/2014/main" id="{F773CE5F-AFED-31F3-003A-018F269464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69793" y="82591"/>
            <a:ext cx="5924331" cy="157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0B4BF-5BA4-2BDE-94ED-B03508B59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15" y="1325563"/>
            <a:ext cx="1306990" cy="3235927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 title="IguanaTex Bitmap Display">
            <a:extLst>
              <a:ext uri="{FF2B5EF4-FFF2-40B4-BE49-F238E27FC236}">
                <a16:creationId xmlns:a16="http://schemas.microsoft.com/office/drawing/2014/main" id="{270A880A-B2A9-9E9C-00F6-44CC3295CF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69793" y="1797009"/>
            <a:ext cx="5924331" cy="43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574A-593C-429E-02DE-D230448F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-276006"/>
            <a:ext cx="10515600" cy="1325563"/>
          </a:xfrm>
        </p:spPr>
        <p:txBody>
          <a:bodyPr/>
          <a:lstStyle/>
          <a:p>
            <a:r>
              <a:rPr lang="en-IT" dirty="0"/>
              <a:t>Dilatazioni termiche</a:t>
            </a:r>
          </a:p>
        </p:txBody>
      </p:sp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 title="IguanaTex Bitmap Display">
            <a:extLst>
              <a:ext uri="{FF2B5EF4-FFF2-40B4-BE49-F238E27FC236}">
                <a16:creationId xmlns:a16="http://schemas.microsoft.com/office/drawing/2014/main" id="{FFC5F995-184D-03D9-E48C-9A4A630B29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6704" y="776289"/>
            <a:ext cx="7188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EEDC-7169-6F0F-D8F7-FD2093A0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601698"/>
            <a:ext cx="10515600" cy="1325563"/>
          </a:xfrm>
        </p:spPr>
        <p:txBody>
          <a:bodyPr/>
          <a:lstStyle/>
          <a:p>
            <a:r>
              <a:rPr lang="en-IT" dirty="0"/>
              <a:t>Formulazione del problema in termini di allungamento e spostamento</a:t>
            </a:r>
          </a:p>
        </p:txBody>
      </p:sp>
    </p:spTree>
    <p:extLst>
      <p:ext uri="{BB962C8B-B14F-4D97-AF65-F5344CB8AC3E}">
        <p14:creationId xmlns:p14="http://schemas.microsoft.com/office/powerpoint/2010/main" val="143318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"/>
  <p:tag name="ORIGINALWIDTH" val="538"/>
  <p:tag name="OUTPUTTYPE" val="PDF"/>
  <p:tag name="IGUANATEXVERSION" val="160"/>
  <p:tag name="LATEXADDIN" val="\documentclass{article}&#10;\usepackage{amsmath,bbm,mathrsfs}&#10;\setlength\parindent{0em}&#10;\usepackage{geometry}&#10;\geometry{textwidth=19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frac{L'-L}{L}=:\varepsilon_{\rm avg}=\varepsilon,&#10;$$&#10;dove $L'$ indica la lunghezza finale. Indicando con $\delta=L'-L$ l'allungamento, possiamo scrivere&#10;$$&#10;\delta=L'-L=\varepsilon L=\frac{N}{EA}L.&#10;$$&#10;&#10;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"/>
  <p:tag name="ORIGINALWIDTH" val="400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Ricordiamo la relazione:&#10;$$&#10;\delta(\overline x)=\int_0^{\overline x}\varepsilon(x)dx\qquad \qquad (*)&#10;$$&#10;che fornisce l'allungamento del tratto $(0,\overline x)$.&#10;&#10;\`E utile osservare che&#10;$$&#10;\delta(x_2)-\delta(x_1)=\int_{x_1}^{x_2}\varepsilon(x)d x\qquad\qquad (**)&#10;$$&#10;\`e l'allungamento del tratto di trave compreso tra $x=x_1$ e $x=x_2$.&#10;&#10;Derivando la (*) rispetto a $\overline x$, troviamo la relazione generale tra allungamento e dilatazione:&#10;$$&#10;\frac{d\delta}{dx}=\varepsilon.&#10;$$&#10;Questa equazione, scritta nella forma&#10;$$&#10;d\delta=\varepsilon dx&#10;$$&#10;\`e l'analogo della (**) per un concio $dx$.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"/>
  <p:tag name="ORIGINALWIDTH" val="26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mponendo l'equilibrio di un concio infinitesimo $dx$, si trova:&#10;$$&#10;N(x+dx)-N(x)+q(x)dx=0,&#10;$$&#10;da cui segue l'equazione di equilibrio:&#10;$$&#10;\frac{dN}{dx}+q=0.&#10;$$&#10;&#10;&#10;\end{document}"/>
  <p:tag name="IGUANATEXSIZE" val="20"/>
  <p:tag name="IGUANATEXCURSOR" val="3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'equazione di equilibrio con la relazione tra allungamento e dilatazione&#10;$$&#10;\frac{d\delta}{dx}=\varepsilon&#10;$$&#10;e con la legge di Hooke generalizzata per la barra&#10;$$&#10;\varepsilon=\frac N{EA}+\alpha\Delta T,&#10;$$&#10;si arriva all'equazione differenziale della trave tesa/compressa&#10;$$&#10;\frac d{dx}\Big(\frac{d\delta}{dx}EA-\alpha\Delta T\Big)+q=0.&#10;$$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pesso \`e conveniente formulare l'equazione differenziale della trave tesa-compressa in termini dello spostamento $w(x)$ che la sezione $x$ subisce lungo la direzione dell'asse $x$.&#10;&#10;Tra spostamento $w(x)$ e allungamento $\delta(x)$ sussiste la relazione&#10;$$&#10;w(x)=w(0)+\delta(x).&#10;$$&#10;&#10;Se, in particolare, $\delta(x)=0$, allora il tratto $(0,x)$ non si deforma, e gli spostamenti dei suoi estremi coincidono.&#10;&#10;Se $w(0)=0$, allora l'estremo $x=0$ non si sposta, e lo spostamento $w(x)$ coincide con l'allungamento.&#10;&#10;\end{document}"/>
  <p:tag name="IGUANATEXSIZE" val="20"/>
  <p:tag name="IGUANATEXCURSOR" val="70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erivando rispetto a $x$ la relazione&#10;$$&#10;w(x)=w(0)+\delta(x)&#10;$$&#10;troviamo&#10;$$&#10;\frac {dw}{dx}=\frac {d\delta}{dx}.&#10;$$&#10;Ricordando che $d\delta/dx=\varepsilon$, segue che l'equazione di compatibilit\`a in forma puntuale si scrive:&#10;$$&#10;\frac {dw}{dx}=\varepsilon.&#10;$$&#10;Dunque, in termini della funzione spostamento $w(x)$, l'equazione differenziale della trave tesa si scrive&#10;$$&#10;\frac{d}{dx}\Big(EA\frac{dw}{dx}-\alpha\Delta T\Big)+q=0.&#10;$$&#10;&#10;&#10;&#10;&#10;\end{document}"/>
  <p:tag name="IGUANATEXSIZE" val="20"/>
  <p:tag name="IGUANATEXCURSOR" val="61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/>
  <p:tag name="IGUANATEXSIZE" val="20"/>
  <p:tag name="IGUANATEXCURSOR" val="10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453"/>
  <p:tag name="OUTPUTTYPE" val="PDF"/>
  <p:tag name="IGUANATEXVERSION" val="160"/>
  <p:tag name="LATEXADDIN" val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/>
  <p:tag name="IGUANATEXSIZE" val="20"/>
  <p:tag name="IGUANATEXCURSOR" val="3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e in una trave $AB$ di lunghezza $L$ la dilatazione normale $\varepsilon$ \`e costante, l'allungamento \`e&#10;$$&#10;\delta=\varepsilon L.&#10;$$&#10;Nel caso in cui la trave sia costituita da $N$ tratti in ciascuno dei quali $\varepsilon$ \`e costante:&#10;$$&#10;\delta=\sum_{i=1}^N\varepsilon_iL_i.&#10;$$&#10;La precedente equazione si generalizza al caso in cui $\varepsilon$ sia una funzione integrabile:&#10;$$&#10;\delta=\int_0^L \varepsilon(x)dx.&#10;$$&#10;\`E utile osservare che la quantit\`a&#10;$$&#10;\delta(\overline x)=\int_0^{\overline x} \varepsilon(\overline x)d\overline x\qquad\qquad (*)&#10;$$&#10;rappresenta l'allungamento del tratto di trave compreso tra $x=0$ e $x=\overline x$. &#10;&#10;&#10;&#10;\end{document}"/>
  <p:tag name="IGUANATEXSIZE" val="20"/>
  <p:tag name="IGUANATEXCURSOR" val="7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/>
  <p:tag name="IGUANATEXSIZE" val="20"/>
  <p:tag name="IGUANATEXCURSOR" val="5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/>
  <p:tag name="IGUANATEXSIZE" val="20"/>
  <p:tag name="IGUANATEXCURSOR" val="4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/>
  <p:tag name="IGUANATEXSIZE" val="20"/>
  <p:tag name="IGUANATEXCURSOR" val="54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/>
  <p:tag name="IGUANATEXSIZE" val="20"/>
  <p:tag name="IGUANATEXCURSOR" val="7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61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Deformazioni nelle travi soggette a trazione e compressione</vt:lpstr>
      <vt:lpstr>Calcolo delle deformazioni nelle travi soggette a trazione o compressione</vt:lpstr>
      <vt:lpstr>PowerPoint Presentation</vt:lpstr>
      <vt:lpstr>PowerPoint Presentation</vt:lpstr>
      <vt:lpstr>Relazione allungamento-dilatazione</vt:lpstr>
      <vt:lpstr>PowerPoint Presentation</vt:lpstr>
      <vt:lpstr>Metodo delle forze</vt:lpstr>
      <vt:lpstr>Dilatazioni termiche</vt:lpstr>
      <vt:lpstr>Formulazione del problema in termini di allungamento e spostamento</vt:lpstr>
      <vt:lpstr>Relazione puntuale tra allungamento e dilatazione</vt:lpstr>
      <vt:lpstr>Equazione di differenziale di equilibrio per la trave tesa</vt:lpstr>
      <vt:lpstr>Funzione spostamento e sua relazione con l’allungamento</vt:lpstr>
      <vt:lpstr>Relazione tra spostamento e dilatazione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nelle travi soggette a trazione e compressione</dc:title>
  <dc:creator>Giuseppe Tomassetti</dc:creator>
  <cp:lastModifiedBy>Giuseppe Tomassetti</cp:lastModifiedBy>
  <cp:revision>1</cp:revision>
  <dcterms:created xsi:type="dcterms:W3CDTF">2023-10-25T15:17:42Z</dcterms:created>
  <dcterms:modified xsi:type="dcterms:W3CDTF">2023-10-26T07:17:45Z</dcterms:modified>
</cp:coreProperties>
</file>