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1" r:id="rId3"/>
    <p:sldId id="282" r:id="rId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669C-F71A-FC26-5EEF-41EF64014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3B582F-30D7-C75D-043F-4496C823F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3BF61-1811-8049-E826-DD30A77CE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831B6-A50E-A657-6DAB-41D408664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409B3-CE37-981E-8298-F205150A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650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8C8FB-EBC8-A880-9461-376BD71D2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05053-5D7E-7720-9ED1-456CB26D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78A2A-4B08-C3B4-D45A-48BEA19A9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C10A-ADD7-A5CD-08D6-45FF88EFB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A46AA-7D9B-DF51-CB3B-F17D97E65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4140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A1E36-3527-E02E-2A3E-3188B0AF37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C1A93-239F-6458-4BB4-6D566AC8C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8D463-7593-C168-23BB-BA1380A3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5A3CA-0C26-CFDF-989A-8D7AB2BCE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75E94-9949-EFE6-83C5-528400FA7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1804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E25F4-A659-2C24-6F34-B6D9D139E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AB946-488E-DEE6-A305-13532748D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06BBB-E036-7CED-4560-60C29893A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A39E1-D630-108B-5AE3-9ED07273D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44E7D-9718-1512-ECA7-313CB0D5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2465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1FD46-BCA1-4D0E-3823-57092A18A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31AA7-00EA-B393-BBE4-EB1182173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FC62A-DED7-2F0A-C5EA-56B7286DE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0DC0C-9579-C3B7-AB39-751D7852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DCD1-C8A3-E74C-1296-BEA1B514F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002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25F0-7D30-897C-2D09-6CB0A36AE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277CA-CC49-F802-A560-9054878CAF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1F10F-469D-68F7-A1F8-B93C81B5D2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50E02B-072B-AA96-87C7-0F9060D3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983F0-1408-5BA5-402D-99809D276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528D3-8B2B-188A-24BE-BC586FF9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83100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ABFB-F904-35D2-1D83-D3EE3403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470896-62EF-4D78-5A44-C831B0FE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D5774-A2CF-EC10-DA15-343CDBED8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6F83B1-CC59-7C1E-3420-E3E01A213F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98F7F4-84B9-E18C-C5DE-E1197D03C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52878-B2AC-953E-0AAA-227B0D39A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6A06CB-A76A-39F2-AE01-62A0783ED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114B27-F8EA-CEA3-E441-47976D7E3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1179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C753-8416-8B0F-1800-1982994F8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49DDC-5294-7A22-B66A-CDC0FE5C7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832CA-466E-636B-6F99-BC6EB6F0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BF6064-9298-1D11-C0CC-E665CDE83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6537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605018-C72C-62DA-A881-99945BDFF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B65AA5-880F-B947-DA3C-4F3F4B4D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F13495-CD36-03E6-2355-D4EB667C6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397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B243C-6A0C-1F6E-0D47-921B4D94D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A6806-D731-243E-8322-B5FCDAFBC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59332-9DBA-DFEA-01F8-2262F33C5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12E81-E4F0-DD0A-25AF-0EF5D7312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5E9CF-340E-5516-4BC9-9E9D6193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AF578-8186-27A5-151C-2CE71B71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767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29C0E-A27F-F3C8-F84A-C395D5BB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8E90E6-BD49-077E-1618-ED86E20C75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9C34B-90D5-A5A6-0E6C-1BAEE7C63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FD30CA-F29E-87B0-37BF-47896BD25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2C650-247D-72CB-AFBF-5CE9DAD37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3AB41-3505-74D1-9E85-54B955F2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8743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03E0A2-98F5-311F-391E-DA7AD326B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E55FC-B64A-6485-3FEC-E366590298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8DE31-867C-4950-5D19-0D9DDD74B3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A47FC-92C8-E047-ACEC-FE26F2B2E11D}" type="datetimeFigureOut">
              <a:rPr lang="en-IT" smtClean="0"/>
              <a:t>28/10/23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19E5D-65E1-2AC0-4FBB-BEBE9831E8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0D829-3766-BA07-1916-2CF718089D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13FE9-9877-3748-AE23-0783927C7E7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22061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A096-12B1-8465-2CF6-653F730DAF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/>
              <a:t>Deformazioni nei sistemi di travi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685634-CB72-D3A5-A736-571E9423E3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03955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E2E64-BADA-23C0-CB30-64FF905C0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Sistemi di piu’ travi: 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33598E-0B47-F3C0-7006-C1F3CB966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7600" y="1987550"/>
            <a:ext cx="7416800" cy="288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13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3343-CA21-31F0-F13D-5A970E071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Composizione degli spostamenti: esempio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C098E3-7172-FDA3-AFDA-0412CFA509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8337" y="2267192"/>
            <a:ext cx="2959100" cy="328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Deformazioni nei sistemi di travi</vt:lpstr>
      <vt:lpstr>Sistemi di piu’ travi: esempio</vt:lpstr>
      <vt:lpstr>Composizione degli spostamenti: esempio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nei sistemi di travi</dc:title>
  <dc:creator>Giuseppe Tomassetti</dc:creator>
  <cp:lastModifiedBy>Giuseppe Tomassetti</cp:lastModifiedBy>
  <cp:revision>1</cp:revision>
  <dcterms:created xsi:type="dcterms:W3CDTF">2023-10-28T19:24:24Z</dcterms:created>
  <dcterms:modified xsi:type="dcterms:W3CDTF">2023-10-28T19:26:11Z</dcterms:modified>
</cp:coreProperties>
</file>