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4C622-B6ED-9FAE-6072-DCC3ED2D4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076C-548D-3D9C-835B-5C5900642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AB819-80F5-BBFC-623E-B070245E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04/09/23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35F5B-C429-FEDB-814E-EB0C51A0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CF61A-AE4F-3DB2-54BA-57E25FD7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264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85CE-6FB4-27EE-6B8F-AD86BD55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9C92D-EDAA-8BDD-1335-375774452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9C06-CB47-EBC6-99CF-A23770C4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04/09/23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B0D3B-23BC-B6C1-84D7-87A6F5B5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955DF-40A0-28E2-BCD7-CD92389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9804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B7BB1-6326-21B6-C428-A1D5AFA62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8C8AA-C8F9-8296-F799-6E2271451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58DD9-9011-914D-2A2F-3AD5B22A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04/09/23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53CCF-87C4-F6EE-F4A7-54CAB61E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362BC-81E7-2C3F-042E-4E938D9C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013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3215-6ADC-F3B4-6D2D-10083F70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2ABF-B8B7-463A-E834-C86B4A708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E8675-AA24-716C-38C5-775717E1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04/09/23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6C0EF-85EF-24A7-131F-110231B1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FC0EE-3AA3-043B-1176-D1DA637B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8199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6AC1-E909-7AC8-D483-A5FD4DDF1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EF58D-607B-7127-389F-F2C81632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1D393-48D6-70D2-5F5A-329E5FBC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04/09/23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CD1AC-CF60-F76B-4F54-450E5852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F7966-4D40-B372-B4FA-DA354C2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2718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A4FA-3288-F287-7810-784249AA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1E04F-2933-0F6E-C1A8-036E1057D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E130A-BE69-8B54-3104-68FC78B2F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9AD6E-CE87-22C5-F5F1-AE5232E3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04/09/23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DD765-5DB9-BD7D-4CD3-E69F4AC1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1FFC6-3257-8245-50E5-2E8B3658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8314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A5F1-83B4-39BA-BB89-CE3340132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FF9D0-DFBE-F49A-AB85-64F894722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B0037-EAAC-8018-34EE-9EE20FCF0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6BF43-FD17-DE5D-ACD3-52E765525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2E6CF1-F1E6-4243-3E3F-0A02FCEC1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CDCFF-9CA1-B0B2-347D-AAAE1148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04/09/23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F450F-E2DA-21DF-CF93-313C4A76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9C75A-6A01-F463-549D-6FF8BA14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9882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C41B-B0DD-13B9-7964-2572FEAF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FE4DC-7093-48DD-1602-68C7D405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04/09/23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17260-12B0-0910-08CA-59F13D6E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90DB-A288-D767-A7D6-7E994E7E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7538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EB644-3D5B-D23C-A5F5-CEFADC73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04/09/23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06B6B-A88E-90B0-D1A5-DA7F9E0F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3118E-5BB1-3067-D0F1-262E8531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7484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1B15-C6CF-1D9E-CDF7-354705BD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CDC8E-6535-ADD0-7379-F7A16DF85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286C8-B84B-1D3A-306E-E708E7F21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9823F-B9FF-9D04-A7EC-B567429A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04/09/23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38859-4D02-A9A5-CDC3-EEA35EA8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96FC9-1BB2-0316-46EB-938664D9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2365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6409-FF17-697C-5073-14E66CE3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7FA0E-4B26-38EB-CC2E-50954E97A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8B26F-CFAF-460C-FDE9-9C9A781B2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1EE30-D3D6-511A-F761-3FA9FF1E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04/09/23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B6A3B-DBBA-4012-9A17-27D903A0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A7475-71C1-568E-D546-42DF56BA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6845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33A2BE-7F44-274C-DA55-031EB218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913D5-FD65-8FEB-7718-C2AC476C8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1CB85-DFE2-8E46-AB53-78551E248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19E8F-5D52-8341-9CBF-C9BAB05A1701}" type="datetimeFigureOut">
              <a:rPr lang="en-IT" smtClean="0"/>
              <a:t>04/09/23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B96FB-C08D-5AC3-148A-6B1BE3F2A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BD2F-E0C1-0867-AF20-622877773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3181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FDF7-2D0B-7A12-E860-B5896A4A6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Deformazione: nozioni di 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286A7-B489-F513-2AF9-7F370A824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Riferimento: Casini &amp; Vasta cap. 13 e Hibbeler cap. 2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16020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4D3C-19AC-7881-10F5-78A804D0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-256162"/>
            <a:ext cx="10515600" cy="1325563"/>
          </a:xfrm>
        </p:spPr>
        <p:txBody>
          <a:bodyPr/>
          <a:lstStyle/>
          <a:p>
            <a:r>
              <a:rPr lang="en-IT" dirty="0"/>
              <a:t>Dilatazione</a:t>
            </a:r>
          </a:p>
        </p:txBody>
      </p:sp>
      <p:pic>
        <p:nvPicPr>
          <p:cNvPr id="12" name="Picture 11" descr="\documentclass{article}&#10;\usepackage{amsmath,bbm,mathrsfs}&#10;\setlength\parindent{0em}&#10;\usepackage{geometry}&#10;\geometry{textwidth=10cm}&#10;\setlength\parskip{1em}&#10;\pagestyle{empty}&#10;\begin{document}&#10;&#10;&#10;&#10;Se un carico assiale \( P \) viene applicato alla barra nella Fig. 2-1, cambierà la lunghezza \( L_0 \) della barra in una lunghezza \( L \). &#10;&#10;Definiremo la dilatazione media \( \epsilon \) (epsilon) della barra come il cambiamento nella sua lunghezza \( \delta \) (delta \( = L - L_0 \)) diviso per la sua lunghezza originale, ovvero&#10;\[&#10;\epsilon_{\text{avg}} = \frac{L - L_0}{L_0}&#10;\]&#10;La dilatazione in un punto di un corpo di forma arbitraria è definita in modo simile. &#10;&#10;Consideriamo segmento infinitesimo \( \Delta s \). Dopo la deformazione diventa \( \Delta s' \), e quindi il cambiamento nella sua lunghezza è \( \Delta s' - \Delta s \). Man mano che \( \Delta s \rightarrow 0 \), al limite la deformazione normale nel punto è quindi&#10;&#10;&#10;\end{document}" title="IguanaTex Bitmap Display">
            <a:extLst>
              <a:ext uri="{FF2B5EF4-FFF2-40B4-BE49-F238E27FC236}">
                <a16:creationId xmlns:a16="http://schemas.microsoft.com/office/drawing/2014/main" id="{483003E0-D40C-4C75-FC16-B8FB7B0F3B9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70217" y="315428"/>
            <a:ext cx="5828748" cy="3892698"/>
          </a:xfrm>
          <a:prstGeom prst="rect">
            <a:avLst/>
          </a:prstGeom>
        </p:spPr>
      </p:pic>
      <p:pic>
        <p:nvPicPr>
          <p:cNvPr id="9" name="Picture 8" descr="\documentclass{article}&#10;\usepackage{amsmath,bbm,mathrsfs}&#10;\setlength\parindent{0em}&#10;\usepackage{geometry}&#10;\geometry{textwidth=10cm}&#10;\setlength\parskip{1em}&#10;\pagestyle{empty}&#10;\begin{document}&#10;&#10;&#10;$$&#10;\epsilon=\lim_{{\Delta s \rightarrow 0}} \frac{{\Delta s' - \Delta s}}{\Delta s}&#10;$$&#10;In entrambi i casi, \( \epsilon \) (o \( \epsilon_{\text{media}} \)) rappresenta un cambiamento di lunghezza per unità di lunghezza. È positivo quando la linea iniziale si allunga e negativo quando la linea si contrae.&#10;&#10;\end{document}" title="IguanaTex Bitmap Display">
            <a:extLst>
              <a:ext uri="{FF2B5EF4-FFF2-40B4-BE49-F238E27FC236}">
                <a16:creationId xmlns:a16="http://schemas.microsoft.com/office/drawing/2014/main" id="{98A88F24-BD19-3DE7-F98D-547A448548C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65799" y="4392402"/>
            <a:ext cx="5828748" cy="12769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57AE4B-8468-1C51-CDA0-105CD2970B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847" y="1253676"/>
            <a:ext cx="4610100" cy="203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37B8E0-5B3D-22BE-80F7-E7E3E4C087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897" y="3379887"/>
            <a:ext cx="4064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3A21-BBC8-0741-685A-68908E11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0309"/>
            <a:ext cx="10515600" cy="1325563"/>
          </a:xfrm>
        </p:spPr>
        <p:txBody>
          <a:bodyPr/>
          <a:lstStyle/>
          <a:p>
            <a:r>
              <a:rPr lang="en-IT" dirty="0"/>
              <a:t>Scorrimento</a:t>
            </a:r>
          </a:p>
        </p:txBody>
      </p:sp>
      <p:pic>
        <p:nvPicPr>
          <p:cNvPr id="15" name="Picture 14" descr="\documentclass{article}&#10;\usepackage{amsmath,bbm,mathrsfs}&#10;\setlength\parindent{0em}&#10;\usepackage{geometry}&#10;\geometry{textwidth=15cm}&#10;\setlength\parskip{1em}&#10;\pagestyle{empty}&#10;\begin{document}&#10;&#10;&#10;Ad esempio, considerando i due segmenti materiali inizialmente perpendicolari in un punto nel blocco mostrato nella Fig. 2-3a, se un carico applicato provoca la deformazione del blocco come mostrato nella Fig. 2-3b, in modo che l'angolo tra i segmenti di linea diventi \( \theta \), allora lo scorrimento in quel punto diventa&#10;\[&#10;\gamma = \frac{\pi}{2} - \theta&#10;\]&#10;Si noti che se \( \theta \) è minore di \( \frac{\pi}{2} \), Fig. 2-3c, allora lo scorrimento è positivo, mentre se \( \theta \) è maggiore di \( \frac{\pi}{2} \), allora lo scorrimento e è negativo.&#10;&#10;&#10;\end{document}" title="IguanaTex Bitmap Display">
            <a:extLst>
              <a:ext uri="{FF2B5EF4-FFF2-40B4-BE49-F238E27FC236}">
                <a16:creationId xmlns:a16="http://schemas.microsoft.com/office/drawing/2014/main" id="{EB211828-D7FA-855A-B724-35F47FF8897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6150" y="3807142"/>
            <a:ext cx="8925340" cy="1953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A21BB3-96C2-961F-BD5B-2EB43E70D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512" y="429374"/>
            <a:ext cx="5576425" cy="2452973"/>
          </a:xfrm>
          <a:prstGeom prst="rect">
            <a:avLst/>
          </a:prstGeom>
        </p:spPr>
      </p:pic>
      <p:pic>
        <p:nvPicPr>
          <p:cNvPr id="19" name="Picture 18" descr="\documentclass{article}&#10;\usepackage{amsmath,bbm,mathrsfs}&#10;\setlength\parindent{0em}&#10;\usepackage{geometry}&#10;\geometry{textwidth=10cm}&#10;\setlength\parskip{1em}&#10;\pagestyle{empty}&#10;\begin{document}&#10;&#10;Le deformazioni non solo causano l'allungamento o la contrazione di segmenti materiali, ma ne modificano anche la direzione relativa. &#10;&#10;Se selezioniamo due segmenti di linea inizialmente perpendicolari tra loro, allora il cambiamento dell'angolo che si verifica tra di essi è definito come scorrimento. &#10;&#10;Questo angolo è denotato da \( \gamma \) (gamma) ed è sempre misurato in radianti (rad), che sono adimensionali. &#10;&#10;&#10;\end{document}" title="IguanaTex Bitmap Display">
            <a:extLst>
              <a:ext uri="{FF2B5EF4-FFF2-40B4-BE49-F238E27FC236}">
                <a16:creationId xmlns:a16="http://schemas.microsoft.com/office/drawing/2014/main" id="{89F91008-4ACE-6557-79D1-7BCB61453E6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6150" y="945253"/>
            <a:ext cx="5273329" cy="217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0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68E2-574B-4807-F706-1A266A71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87" y="-241162"/>
            <a:ext cx="10515600" cy="1325563"/>
          </a:xfrm>
        </p:spPr>
        <p:txBody>
          <a:bodyPr/>
          <a:lstStyle/>
          <a:p>
            <a:r>
              <a:rPr lang="en-IT" dirty="0"/>
              <a:t>Componenti cartesiane della deformazione</a:t>
            </a:r>
          </a:p>
        </p:txBody>
      </p:sp>
      <p:pic>
        <p:nvPicPr>
          <p:cNvPr id="13" name="Picture 12" descr="\documentclass{article}&#10;\usepackage{amsmath,bbm,mathrsfs}&#10;\setlength\parindent{0em}&#10;\usepackage{geometry}&#10;\geometry{textwidth=10cm}&#10;\setlength\parskip{1em}&#10;\pagestyle{empty}&#10;\begin{document}&#10;&#10;Possiamo generalizzare le nostre definizioni di dilatazione e scorrimento considerando un elemento infinitesimo in un punto di un corpo, Fig. 2-4a. &#10;&#10;Poiché le dimensioni dell'elemento sono molto piccole, dopo la deformazione i suoi spigoli rimangono dei segmenti, Fig. 2-4b. &#10;&#10;Indichiamo con $\varepsilon_x$, $\varepsilon_y$ e $\varepsilon_z$ le dilatazioni degli spigoli, e con &#10;$$&#10;\frac{\pi}{2}-\gamma_{x y} \quad \frac{\pi}{2}-\gamma_{y z} \quad \frac{\pi}{2}-\gamma_{x z}&#10;$$&#10;gli scorrimenti tra gli spigoli dell'elemento.&#10;&#10;&#10;\end{document}" title="IguanaTex Bitmap Display">
            <a:extLst>
              <a:ext uri="{FF2B5EF4-FFF2-40B4-BE49-F238E27FC236}">
                <a16:creationId xmlns:a16="http://schemas.microsoft.com/office/drawing/2014/main" id="{5AA350B7-F0E4-E938-9B8F-C56938EEA04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178855" y="1084401"/>
            <a:ext cx="7188200" cy="353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1B2B7F-726F-F52B-EEF2-AD544E121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87" y="725556"/>
            <a:ext cx="2365279" cy="569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7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9CF9-7935-289B-20CA-AE8F62E5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Tensore della deformazione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B9A3-0B3C-AA38-43CD-34261D5C1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Cosi’ come nel caso delle componenti della tensione, tramite le componenti della deformazione e’ possibile costruire un tensore, detto “tensore della deformazione”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r>
              <a:rPr lang="en-IT" dirty="0"/>
              <a:t>Cosi’ come il tensore  dello sforzo, anche il tensore della deformazione e’ simmetrico.</a:t>
            </a:r>
          </a:p>
        </p:txBody>
      </p:sp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$$&#10;\mathbf{E}=\left[\begin{array}{ccc}&#10;\varepsilon_x &amp; \frac{1}{2} \gamma_{y x} &amp; \frac{1}{2} \gamma_{z x} \\&#10;\frac{1}{2} \gamma_{x y} &amp; \varepsilon_y &amp; \frac{1}{2} \gamma_{z y} \\&#10;\frac{1}{2} \gamma_{x z} &amp; \frac{1}{2} \gamma_{y z} &amp; \varepsilon_z&#10;\end{array}\right]&#10;$$&#10;&#10;\end{document}" title="IguanaTex Bitmap Display">
            <a:extLst>
              <a:ext uri="{FF2B5EF4-FFF2-40B4-BE49-F238E27FC236}">
                <a16:creationId xmlns:a16="http://schemas.microsoft.com/office/drawing/2014/main" id="{7F4CDA81-C1C6-F70E-776D-1D368215A24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45069" y="3170583"/>
            <a:ext cx="437388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552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9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&#10;Se un carico assiale \( P \) viene applicato alla barra nella Fig. 2-1, cambierà la lunghezza \( L_0 \) della barra in una lunghezza \( L \). &#10;&#10;Definiremo la dilatazione media \( \epsilon \) (epsilon) della barra come il cambiamento nella sua lunghezza \( \delta \) (delta \( = L - L_0 \)) diviso per la sua lunghezza originale, ovvero&#10;\[&#10;\epsilon_{\text{avg}} = \frac{L - L_0}{L_0}&#10;\]&#10;La dilatazione in un punto di un corpo di forma arbitraria è definita in modo simile. &#10;&#10;Consideriamo segmento infinitesimo \( \Delta s \). Dopo la deformazione diventa \( \Delta s' \), e quindi il cambiamento nella sua lunghezza è \( \Delta s' - \Delta s \). Man mano che \( \Delta s \rightarrow 0 \), al limite la deformazione normale nel punto è quindi&#10;&#10;&#10;\end{document}"/>
  <p:tag name="IGUANATEXSIZE" val="20"/>
  <p:tag name="IGUANATEXCURSOR" val="19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$$&#10;\epsilon=\lim_{{\Delta s \rightarrow 0}} \frac{{\Delta s' - \Delta s}}{\Delta s}&#10;$$&#10;In entrambi i casi, \( \epsilon \) (o \( \epsilon_{\text{media}} \)) rappresenta un cambiamento di lunghezza per unità di lunghezza. È positivo quando la linea iniziale si allunga e negativo quando la linea si contrae.&#10;&#10;\end{document}"/>
  <p:tag name="IGUANATEXSIZE" val="20"/>
  <p:tag name="IGUANATEXCURSOR" val="49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"/>
  <p:tag name="ORIGINALWIDTH" val="425"/>
  <p:tag name="OUTPUTTYPE" val="PDF"/>
  <p:tag name="IGUANATEXVERSION" val="160"/>
  <p:tag name="LATEXADDIN" val="\documentclass{article}&#10;\usepackage{amsmath,bbm,mathrsfs}&#10;\setlength\parindent{0em}&#10;\usepackage{geometry}&#10;\geometry{textwidth=15cm}&#10;\setlength\parskip{1em}&#10;\pagestyle{empty}&#10;\begin{document}&#10;&#10;&#10;Ad esempio, considerando i due segmenti materiali inizialmente perpendicolari in un punto nel blocco mostrato nella Fig. 2-3a, se un carico applicato provoca la deformazione del blocco come mostrato nella Fig. 2-3b, in modo che l'angolo tra i segmenti di linea diventi \( \theta \), allora lo scorrimento in quel punto diventa&#10;\[&#10;\gamma = \frac{\pi}{2} - \theta&#10;\]&#10;Si noti che se \( \theta \) è minore di \( \frac{\pi}{2} \), Fig. 2-3c, allora lo scorrimento è positivo, mentre se \( \theta \) è maggiore di \( \frac{\pi}{2} \), allora lo scorrimento e è negativo.&#10;&#10;&#10;\end{document}"/>
  <p:tag name="IGUANATEXSIZE" val="20"/>
  <p:tag name="IGUANATEXCURSOR" val="192"/>
  <p:tag name="TRANSPARENCY" val="True"/>
  <p:tag name="LATEXENGINEID" val="0"/>
  <p:tag name="TEMPFOLDER" val="/private/var/folders/bl/qr6kzqqj6dq26b3546l3vykm0000gn/T/com.microsoft.Powerpoint/TemporaryItems/"/>
  <p:tag name="LATEXFORMHEIGHT" val="624"/>
  <p:tag name="LATEXFORMWIDTH" val="81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Le deformazioni non solo causano l'allungamento o la contrazione di segmenti materiali, ma ne modificano anche la direzione relativa. &#10;&#10;Se selezioniamo due segmenti di linea inizialmente perpendicolari tra loro, allora il cambiamento dell'angolo che si verifica tra di essi è definito come scorrimento. &#10;&#10;Questo angolo è denotato da \( \gamma \) (gamma) ed è sempre misurato in radianti (rad), che sono adimensionali. &#10;&#10;&#10;\end{document}"/>
  <p:tag name="IGUANATEXSIZE" val="20"/>
  <p:tag name="IGUANATEXCURSOR" val="128"/>
  <p:tag name="TRANSPARENCY" val="True"/>
  <p:tag name="LATEXENGINEID" val="0"/>
  <p:tag name="TEMPFOLDER" val="/private/var/folders/bl/qr6kzqqj6dq26b3546l3vykm0000gn/T/com.microsoft.Powerpoint/TemporaryItems/"/>
  <p:tag name="LATEXFORMHEIGHT" val="624"/>
  <p:tag name="LATEXFORMWIDTH" val="81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Possiamo generalizzare le nostre definizioni di dilatazione e scorrimento considerando un elemento infinitesimo in un punto di un corpo, Fig. 2-4a. &#10;&#10;Poiché le dimensioni dell'elemento sono molto piccole, dopo la deformazione i suoi spigoli rimangono dei segmenti, Fig. 2-4b. &#10;&#10;Indichiamo con $\varepsilon_x$, $\varepsilon_y$ e $\varepsilon_z$ le dilatazioni degli spigoli, e con &#10;$$&#10;\frac{\pi}{2}-\gamma_{x y} \quad \frac{\pi}{2}-\gamma_{y z} \quad \frac{\pi}{2}-\gamma_{x z}&#10;$$&#10;gli scorrimenti tra gli spigoli dell'elemento.&#10;&#10;&#10;\end{document}"/>
  <p:tag name="IGUANATEXSIZE" val="20"/>
  <p:tag name="IGUANATEXCURSOR" val="193"/>
  <p:tag name="TRANSPARENCY" val="True"/>
  <p:tag name="LATEXENGINEID" val="0"/>
  <p:tag name="TEMPFOLDER" val="/private/var/folders/bl/qr6kzqqj6dq26b3546l3vykm0000gn/T/com.microsoft.Powerpoint/TemporaryItems/"/>
  <p:tag name="LATEXFORMHEIGHT" val="499"/>
  <p:tag name="LATEXFORMWIDTH" val="786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"/>
  <p:tag name="ORIGINALWIDTH" val="12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$&#10;\mathbf{E}=\left[\begin{array}{ccc}&#10;\varepsilon_x &amp; \frac{1}{2} \gamma_{y x} &amp; \frac{1}{2} \gamma_{z x} \\&#10;\frac{1}{2} \gamma_{x y} &amp; \varepsilon_y &amp; \frac{1}{2} \gamma_{z y} \\&#10;\frac{1}{2} \gamma_{x z} &amp; \frac{1}{2} \gamma_{y z} &amp; \varepsilon_z&#10;\end{array}\right]&#10;$$&#10;&#10;\end{document}"/>
  <p:tag name="IGUANATEXSIZE" val="28"/>
  <p:tag name="IGUANATEXCURSOR" val="46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72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Deformazione: nozioni di base</vt:lpstr>
      <vt:lpstr>Dilatazione</vt:lpstr>
      <vt:lpstr>Scorrimento</vt:lpstr>
      <vt:lpstr>Componenti cartesiane della deformazione</vt:lpstr>
      <vt:lpstr>Tensore della deformazione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Deformazione</dc:title>
  <dc:creator>Giuseppe Tomassetti</dc:creator>
  <cp:lastModifiedBy>Giuseppe Tomassetti</cp:lastModifiedBy>
  <cp:revision>4</cp:revision>
  <dcterms:created xsi:type="dcterms:W3CDTF">2023-09-02T14:48:38Z</dcterms:created>
  <dcterms:modified xsi:type="dcterms:W3CDTF">2023-09-05T06:03:05Z</dcterms:modified>
</cp:coreProperties>
</file>