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7" r:id="rId4"/>
    <p:sldId id="275" r:id="rId5"/>
    <p:sldId id="276" r:id="rId6"/>
    <p:sldId id="278" r:id="rId7"/>
    <p:sldId id="285" r:id="rId8"/>
    <p:sldId id="286" r:id="rId9"/>
    <p:sldId id="287" r:id="rId10"/>
    <p:sldId id="290" r:id="rId11"/>
    <p:sldId id="291" r:id="rId12"/>
    <p:sldId id="288" r:id="rId13"/>
    <p:sldId id="289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73"/>
    <p:restoredTop sz="96255"/>
  </p:normalViewPr>
  <p:slideViewPr>
    <p:cSldViewPr snapToGrid="0">
      <p:cViewPr varScale="1">
        <p:scale>
          <a:sx n="116" d="100"/>
          <a:sy n="11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01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7173,'4'95'552,"1"0"1,0 0-1,0 0 1,-1-7-1,1 3 1,-1-13 0,-2-28-2788,-2-33 2145,0 0 774,0 7-684,0-4-89,0 12-2546,0-13 2455,0 6 90,0-15-720,0-3 1513,0-7-2142,0 0 990,0-7 179,0-3-90,0-15-270,0 6 3303,0-13-2673,0 5 0,0 0 0,0-5 0,0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6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12030,'0'6'540,"0"-2"-270,0 29-90,0-7-180,0 8-4252,0 0 4432,0 1-390,15-1 120,-11 8 0,11 2 630,-15 46-450,0-44-180,0 24 90,0-60 974,0-3-1424,0-7 609,0-15-878,0 3-720,0-28 989,0 20 90,0-21 180,0 23-359,15-15 539,-11 14 0,11-14 0,-15 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21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9691,'19'19'0,"-3"-4"-179,-16-15 269,0 8-90,0-6 0,0 6 0,0-8 0,0 0 0,0-8 0,0 6 0,0-6 0,0 0 0,0 6 0,0-5 0,0 7 0,0-8 0,0 6 179,0-5 91,0 7-270,0-8 180,0 6-90,0-6 270,0 16-270,0-6 90,0 29-90,0-18 90,0 50-90,0-31-1652,0 22 1,0 3 1561,0-9-2268,0 47 2358,0-59-1517,0 6 1337,0 0 180,0-6 0,0 29 0,0-25 1427,15 25-1787,-11-21 270,11-8-90,-15-4 90,0-14 0,0-9 2268,0-1-2268,0-8 3392,0 8-3392,0-6 0,0 5 0,0 0 0,0-5-90,0 14 90,0-14-269,-15 13 179,11-13-270,-11 6 270,15-8 90,0 0-90,15 0 270,-11-8-270,11 6 180,-15-5-90,0 7 0,0-8 0,0 6 90,0-6-90,0 8 450,0 0-361,0-8-89,0 6 0,0-5-89,0 7 178,0 0-89,15 0 0,4 0 0,0-7 0,-3 5 0,14-6 0,-22 8 270,38 0-90,-43 0-270,43 0 90,-8 0 0,61 0 0,-38 0-90,35 0 90,-73 0-90,53 0-90,-49 0 1,53 15 89,-42-11 0,-4 11 0,-3-7 0,18-6 90,-22 6 90,49-8-180,-68 0 450,38 0-450,-27 0 359,15 0-269,-15 0 0,27 0 90,-39 0-180,55 0 90,-55 0-179,69 7 179,-64-5 0,64 6 0,-68-8-180,53 7 180,-38-5-90,57 13 90,-38-13 270,38 5-180,-42-7 809,57 0-719,-34 0 45,11 0 0,1 0-45,7 0-405,-7 0 0,-1 0-74,5 0 254,-5 0 0,0 0-135,9 0 0,-1-7 0,0-1 180,0 4-481,-23-3 1,0 0 480,27-1 45,-33 7 0,1 0-45,40-6 90,-24 14-90,-7-5 90,8 28-90,-8-16-2945,34 10 2945,-57-16 595,58-16-595,-50-1 0,49-1 668,-57-5-578,42 5-90,-38 1 90,53 2-90,-68 7 0,49 0 0,-53 7-90,42 2 90,-11 1-90,14-3 90,-14-7 0,10 0-90,-10-7 90,14 5 0,-29-6 3572,37 8-3572,-65 0 0,81 0 90,-65 8-90,53-6-3392,-27 5 3392,-15-7 0,38 0 0,-3 0 0,-12 0-1180,-5 0 1,-5 0 1179,-25 0-93,28 0 1,3 0 92,-11 0 0,49 0 0,-57 0-84,58 0 84,-51 0 0,51 0 0,-73 0 272,68 0-272,-60 0 90,64-7-90,-42 5 2225,16-6-2135,0 8 41,-31 0-131,8 8 179,-12 2-179,4-1 3392,12-1-3392,-1 0 0,-11-7 0,27 7 90,-11-8 0,-1 0 90,12 0-90,-27 0 0,-4 7-90,-19-5 0,-15 6 0,0-8-450,0 0-719,-15 0 449,11 0 361,-26 0 89,26 0-1979,-11 0 2249,15 0 0,-31 0 0,-7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23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1 8702,'-38'0'989,"8"7"-6469,30-5 5660,0 21 2,0-12-2,0 22 1380,0 9-1380,0 11-90,7 6 0,1 4-269,-4 27 328,5-22 1,3 10 0,-3-8-105,-6-16 0,-2-1 135,7 31 0,-1 1 135,-6-28 0,-2-5-135,1 24 1937,0 21-1937,0-66 617,0 0-1246,0-31-1,0-8-540,0-2-710,0-38 1700,0-7 0,0-15 0,0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25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8432,'53'10'3418,"-3"-3"-3418,0-7 0,-28 0 0,39 0-4161,-53 0 3981,53 0 590,-23 0-590,16 0-270,26-7 270,-38 5 90,23-6 0,-31 8 0,0 0 3482,-15 0-3212,27 0-180,-8 0 360,31 0-270,-16 0-3122,43-15 3122,-35 11-1325,7-11 1235,24 15-1739,-62 0 1829,50 8-939,-45-6 849,14 13-90,-26-6-90,38 1 1455,-38 5-1365,57-5-810,-38-1 900,38-1 0,-42-8 1729,27 0-1729,-11 0 0,29-16 1557,-25 5-1377,-2-1 0,-2-1-180,-8 4 180,17 4 0,0 3-90,-17 2-180,7 2 0,4 3 90,16 4 45,-22 0 0,1 0-135,35 8-1009,-27-8 1,-5-1 1008,-9 1 671,22 0 0,1-3-581,-20-4 0,35 6 0,-23-8 0,-7 0 0,18 0 0,12 0 0,-15 0-1962,15-8 1962,-12 6 863,-3-5-863,-20 7 0,16 7 0,-8-5 422,-7 5 0,0 1-422,7 2 0,8 0 0,-46-3 90,57-7-90,-46 0 2763,51 0-2763,-32 0 2080,-11 0-2080,27 0 0,-42 0 180,23 0-180,-27 0 90,15 0 0,62 0-90,-47 0 0,22 0 0,-1 0-3392,-24 0 3392,34 0 90,-46 0-319,46-7 229,-49 5-45,21-2 0,3 0 45,-13 4 0,42 0 0,-16 0 0,-30 0 0,23 0 3413,-22 0-3413,14 0 298,12 0-298,-42-8 90,38 6-90,-54-13 0,39 13 0,-42-5 90,42 14-90,-39-5-90,24 13 90,-16-13 0,4 14 0,0-14 180,-4 5 90,16-7-180,-8-7-90,26 5 90,-29-6 0,10 0 0,4 6 0,4-5-90,12 7 0,-16 0 179,46 7-89,-49-5-45,23 3 0,-1-2-45,-27-3 90,55 0 0,-43 0-180,57-8-90,-49 6 0,49-5 91,-57 7-1,-3 0 90,-5 0-90,-26 7 90,11-5 0,-15 6 90,0-8 1709,0 0-1799,0 8-90,0-6 180,0 5-180,0-7 180,15 0-90,-11 0 179,12 0-179,-16 0 180,15 0-180,-11 0 90,11 0-180,-15 0 450,0 0-360,15 0 0,-11 0 90,11 0-180,-15 0-360,0 0 450,15 0-359,-11 0-1,11 0 270,-15 0-1305,0 0 1,0-7 0,0-3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42.03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35 258 11139,'-19'9'1556,"4"7"-244,15-14-1200,0 6-62,0-8 359,0 0-604,0-8 530,0-2-3358,0 0 3229,15-5-2308,-11 6 2562,26-8-410,-11-1 594,1 1 89,-5 0-202,15-8 1997,-22 6-2598,53-14-233,-53 22 200,53-19-21,-54 26 3110,24-11-3286,-31 7 174,0 6-113,0-6-51,0 8 10,0 0-446,0 15 658,-15-3 207,11 5-39,-27 6-75,12 4 411,-15 1-192,15 5 433,3-8 112,-14 17-446,7-4-44,-42 19-196,42-29 79,-7 5-279,30-23-237,0-2-64,0-8-120,30-16 337,-7 5-163,57-45 255,-38 24 6,6-7 0,0-2 7,-6-7 433,22-11-3470,-29 25 3703,-1 9-473,-15 7 272,-4 2-217,-15 6-304,0 2-40,-15 16-123,-4 2 3487,0 6-3146,4 2 33,15-1-265,0-7-163,-16 12 701,13-18-318,-28 34 296,27-24-383,-41 41 169,22-17 19,-42 21 50,27-15 55,-3-11 0,2-1-3751,12 0 3587,-34 16-66,57-31-318,4-7-74,4-3-468,42-30 643,-8 2-82,30-36 297,-14 19-122,-13-2 1,-2 0 3688,3 6-3467,-3-9 1,2 0 216,12 11 165,-14-26-115,-9 39-153,-15-4-23,-11 21-196,11-5-165,-30 7-411,11 7 601,-11-5-350,15 14-121,0-14 480,0 20-478,-15-18 278,-4 34 449,0-32-246,-12 48-96,12-32 440,-31 44-3362,12-29 3284,-26 13-2,10 7-87,5-14 1,-1 0-134,-11 18 285,-4 10-322,50-62-373,30-9-367,4-9 724,46-31-107,-8 9 42,-8-5 1,1-1-33,23 5-209,-30-3 1,-2-1 4,12 6 3426,12-27-2612,-27 28-326,12-19-60,-31 35-215,-4-17 398,-15 28-280,-15-6-941,11 8 1029,-27 8-241,28 1 268,-28 1-438,27 13 300,-41 11-94,37 4 23,-38 4 843,27-9-403,-31 24 55,12-15-496,-26 30 441,41-43-225,-38 19-346,53-35 398,-23 10-395,47-23-335,3-8 60,30-9 238,-10-17 121,25 5-286,-41-11 535,38 13-341,-23-30 496,1 25 383,6-32-298,-41 51 11,11-17-168,-15 20 72,0 1-808,0 2 537,-15 22-106,-4 11 145,-15 10-106,-1 6 184,1-15-391,15 13 194,-27 11 379,23-3-290,-26 17 43,30-44-463,3 9 286,16-28-316,0 14 73,16-14-401,-12 6-67,26-16 538,-26-9 179,42-10-164,-24-15 255,28 13 267,-31-11 38,12 13 307,-12 1 130,0 1-274,-4 15-349,-15-5-91,0 13-344,0-6 173,0 8-498,0 8 351,-15 17 240,11-4-252,-27 27 388,28-28 24,-13 21 134,16-23-362,0 8 280,0-9-190,0 15-413,0-18 278,0 9-203,0-16 111,0-5-46,0 5 363,0-22-90,0 4-269,16-29 544,-13 19-232,28-34 337,-27 32-346,11-25 201,-15 21-325,0-7 269,0 7-179,0 10-275,0 9 142,0 8-437,0 0 436,0 8-3312,0 2 3536,0 7 90,0 15 90,0 20-270,0-5-360,0 18 729,0-36-449,0 18 80,0-33 3392,0 16-3392,0-28-90,0 6 180,0-8-189,-15 0-181,-4-8-298,0 6 310,-12-13-4,-18 13-36,7-6-104,-38 8 222,26 0 190,-15 0 0,16 0 299,3 0-221,31 0 184,4 0-144,15 8 294,0-6 138,15 13-587,4-13 138,16 6-272,-1-8 261,-15 0-1,27 0-3481,-38 0 3203,37 0-1688,-26 0 2094,16 0-49,-16 0 4,27 0-82,-39 0-180,54 0 180,-53 0 2377,22-8-2275,-14 6 2338,-13-21-2126,13 19-583,-16-26 369,0 19-91,-16-22-147,13 14 87,-43-14-576,38 15 340,-53-15-577,38 22 159,-26-20-78,14 28 241,16-12 10,4-1-355,15-3 1512,0 0-696,0-20 631,0 26-116,0-42 159,0 40-331,0-31 318,0 42 177,0-19-767,0 21-90,0-5 0,0 7 80,0 0-90,0 7 10,0 3 0,0 7 90,0 0 180,-15 8 236,11-6-446,-26 44 648,26-28-525,-12 60 26,16-61-299,0 37 90,0-50-90,0-4-505,0-19 355,-15-46-422,11 8 482,-4-11 0,1-3-129,7-15 268,2 15 1,-4 2 19,-13-4-271,11-24-3136,-11 48 3007,15-16 744,0 31-226,0 8 3,0 1-109,0 8-159,0 0 91,0 15 3504,0-4-3006,0 15-421,0-9 90,0-8-90,0 6 90,0-5 189,0 0 181,0 5-460,0-13 90,0 5-90,0-7-280,-15 0 270,11-7-163,-12-3-3836,16-7 4188,0 7 1,-15-5-596,11 6 317,-11-1-320,15-5 789,0 13 343,15-13 388,4 13 2534,16-13-3417,-1 13 233,16-6-243,-27 8 301,22 0-789,-10 0 180,18 8-504,16-6 509,-16 5-334,-3 1 363,-31-6-127,11 5-169,-26-7 362,11 0-180,-15 0-968,0 0 1259,-15 0 90,11 0-88,-11 0-39,15 0 377,0 0-451,0 8 280,0-6 90,0 13-91,0-5 91,0 15 0,0-6-91,0 21 1,0-12 179,-15 52-227,11-13-189,-11 27 169,15-18-302,0-15 180,15-9-487,-11-18 224,11-17-730,-15-9 491,0-8-2159,0-16 2179,0-3 351,0-31 0,-15 13 1,-4-13-1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1.18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52 9190,'-15'-20'-136,"11"5"749,-11 15-485,15-7 409,0 5-29,0-6 22,0 8 974,0 0-1324,0 8 119,0 2-3403,0 6 3526,0 2-1230,15 7 741,-11 1 183,11 9-149,-15 59 95,0-36-1078,0 14 1,0-1 836,0-18 864,7 0 1,1-3-848,-4-18 176,11 9 787,-15-34-975,16-7-159,-12 0-269,11-7 3596,-15 5-3774,-15-13 227,11 13-650,-12-13-2646,16 5 3579,0-7 63,0 0 295,16-23 0,-12 9 0,11-18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2.77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70 8650,'-19'-39'2039,"3"8"-1809,16 31 80,0 0-250,0 8 333,0-6 4,0 6-55,0-1-99,16-5-335,-12 6 176,11-1-380,-15-5 808,30 14-1054,-7-14 351,42 13-246,-27-13 83,27 5-3215,-27-7 3538,12 0 150,-16 0-541,-15 0 722,27 0-172,38 0-24,-35 0-93,19 0 0,2 0 130,-9 0-186,-10 0 0,1 0 45,16 0 3350,-18 0-3350,-1 8-157,-26-6 121,23 5-36,19 1-3246,-19 1 3227,34 1 36,-31 5-76,20-13 119,-27 6 0,34-8 48,-53 0 126,57 0-107,-38 0 170,20 0 0,2 0-260,-14 0 145,20 0 1,1 0 81,-26 0-722,18 0 0,0 0 620,-17 0-105,16 7 0,2 1 48,-3-4-152,23 11-52,-19-15 81,3 0 90,-10 0 0,22 0 2783,-42 0-2663,27 0 117,-12 0-119,16 0 1802,-31 8-2006,38-6 75,-49 5-21,38-7-58,-16 0 90,20 0 0,-12-7 58,38-3-12,-68 0 282,49 2-180,-53 8-27,27 0-31,-31 0 0,11 0-90,-11 0-58,16 0 12,-16 0-3498,27 0 3498,-39 0 46,54 0 90,-53 0-180,53 0 90,-8 0 0,20 0 0,-5 0 0,-18 0 0,15 0 90,-8 0-90,27 0 0,-31 0 0,27 0 90,-38 0-90,38-7 41,-57 5 3477,54-13-3431,-51 13-56,39-13 70,-46 13-3449,27-5 3510,-23 7-252,57 0 49,-53 0 4,49 0-49,-68 0 54,37 7-51,-41-5 3229,11 13-3331,-15-13 427,0 6 1,0-8 117,0 0-270,16 0-90,-12-8 434,11 6-86,0-5-31,-11 7-650,11 0-89,0 0 422,4 0 0,0 0 180,-3 0-453,-1 0 219,-11 0-151,11 0 565,0 0-270,-11 0-90,11 0 90,-15 0 1079,0 0-1079,0 7 153,0 3 89,-15 22 108,11-3-48,-11 13 5,0 0 1,11 17-37,-11-4-71,13 1 0,4 0-213,-2 0-77,0 39 253,0-51 47,0 23-364,0-27-272,0 8 398,0-39-309,0-1 259,0-8-3133,0 0 2519,0-8-388,0-1-269,0-1 1216,0-13 1,-16 4-1,-3-15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4.40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69 17 9640,'-19'0'899,"4"-7"-1080,15 5 981,-15-5-1051,11 7 475,-12 0-13,16 0 1521,0 0-1642,16 0-90,-12 0 293,26 0-356,-26 0 266,11 0 67,0 0-180,4 0 90,16 0-90,-16 0 0,42 0-180,-34 0 90,53 7-131,-42-5-71,42 5 70,-38-7 42,53 0-89,-53 0 89,8 0 90,11 0 0,-19 0 41,11 0-109,8 8 55,-53 2-39,37 7-106,-25-8-145,-1-1 137,-4-1-128,-15-5 536,15 6-356,19-8 78,5 0 178,41 0 16,-54 0 235,66 0-227,-81 0-19,56 0 0,4 0-299,-49 0 290,45 3 0,4 2 14,-29-3-83,42 6-291,-16-1 264,16-5-52,-27 6-48,39-8 58,-39 0 198,42 7-3596,-26-5 3408,-5 5-2285,-18-7 2414,-16 0-339,46 0 348,12 0-148,-32 0 0,2 0 45,-1 0 0,-4 0-11,15 0-29,-15 0 1,-3 0 42,-8 0-48,23 0 0,3 0 0,-7 0 0,34 0 2210,-49 0-2030,45-7-56,-30 5-21,14-5 0,2-1-57,-1-2 2208,19 1-2212,-49 1-61,-1 8 344,5 0-415,14 0 55,-14 8-147,26-6 125,-38 6-82,53-8 97,-38 0-119,27 0 161,-30 0 1226,26 0-1136,-38 0-24,38 0-54,-57 0 252,53 0-264,-49 0 0,68 7-35,-68-5 4,49 6-103,-68-8 134,53 7-54,-39-5 18,28 5-31,-31-7 67,-4 0 35,-15 0-4,16 0 12,-13 0 137,13 0-125,-16 0 71,15 0 30,-11 0-66,11 0-90,-15 0 540,0 0-540,15 0 90,-11 0 90,11 0-180,-15 0 630,0 0-630,16 0 0,-13 0-90,13 0 90,-16 0 0,0 0 0,15 0-270,-11 0 180,11 0-90,-15 0 180,0 0-3328,-15 0 1979,-4 0 1327,0-7 1,-12 5 0,12-5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46.57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0 104 9460,'0'-36'2499,"0"11"-1996,0 9 19,15 14-547,-11-13 289,11 14-238,1-7 190,-12 8-126,11 0-153,-15 0 0,0 15 63,0-3 458,0 81-569,0-51 236,7 31 0,1 2-226,-4-19 200,4 11 1,-1 1 6,-7-7 47,0 29-333,15-46-240,-11 5 385,11-28-760,-15 2 843,0-23-877,0 0 543,0-8-793,16-16 752,-12 3-341,11-35 282,-15 34 431,0-34 1,-15 28-1,-5-14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48.14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52 9100,'0'-19'1240,"0"4"-557,0 15-826,0-8 696,0 6-243,0-5-38,0 7 994,0 0-1086,0 7-270,0-5 270,0 6 242,15 0-790,-11-6-90,26 13-84,-11-13 499,1 13-209,25-5-84,-7-1-16,31 14-214,-16-19 570,-3 19-162,-16-21 342,16 13-185,-27-13 396,53 13-388,-34-13 172,42 5-3378,-46-7 3231,23 0 251,-38 0-257,57 0 18,-38 0-7,53-7 85,-53 5-82,38-6 43,-41 8 7,25 8-142,-10-6 126,14 5 3269,-14-7-3074,26 0-304,-38-7 365,53 5-3666,-53-13 3490,23 13-89,-46-5 207,57 7-223,-60 0-139,75 7-36,-83-5-61,38 5 3408,-27-7-3195,15 0-38,-15 0 25,27 0 167,-39 0 90,54 0-3536,-38 0 3373,27 0-35,-31 0-72,-4 0 90,16 0-90,-8 0 0,11 0-90,12 8 107,-39-6-306,54 13 179,-23-13 177,16 6 3259,-5-8-3326,16 0 180,-38 0 180,49 0-17,-68 0-55,68 0-3749,-49 0 3574,38 0-830,-31 0 627,0 0-1,18 1 0,7-2 9,-2-3 1,0 0 89,5 4 1,2-2-41,11-5 0,-9-1 90,-20-2-139,34-7 266,-15 8 2755,23-7-2770,-27 14-173,30 2-14,-83 10 1114,68 7-1252,-64-7-78,64-3 94,-53-7 368,26 0-307,-14 0 335,30 0-257,-24 0 143,40 0-46,-28 0 46,16 8-59,-16-6-189,27 5 63,-38-7 42,53 0 0,-53 0 0,54 0 0,-54 0 179,53-7 86,-53 5-244,14-2 1,-1 0 139,-25 4-197,24-3 0,-1-1 70,-26 2-183,68-5 184,-68 7-215,18 0 144,-14 0-81,-24 0-1,24 0 99,-31 0 615,0 0-627,-15 0-94,11 0 125,-11 0 0,15 0 810,0 0-810,0 7 332,0-5 1,0 13-91,0 2 91,0 2 89,0 14-89,0-7-1,0 62 1,0-33-243,0 23 0,0 3-270,0-15 270,0 32-180,0-66 0,0-15-90,0-7-360,-16-2 242,13-8-124,-13 0-361,16 0-3327,0 0 2338,-15-8 1659,11 6 0,-26-14 1,11 7-1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49.97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1 10899,'-19'19'1922,"3"-5"-1281,16-14-922,16 0 4,-12 0 183,11 0 142,0 0-147,-11 8 492,42-6-667,-24 5-483,28 1 506,-16-6-135,16 6 406,-12-8-110,57 8 54,-64-6 5,32 2 1,-4-1-247,-44-3 419,77 0-71,-85 0-46,70 0 46,-66 0-71,50 0 35,-42 0-6,0 0-4,-3 7-227,-1-5 147,4 6-111,0 0-10,-4-6 208,16 13-241,-8-13 352,26 13-274,-15-13 309,1 5-40,14-7 389,35-7-312,-7-2-102,6-1 326,-2-5-228,-39 13 122,53-6-272,-53 8 125,53 8-313,-38 1-166,12 9 218,11-9-117,-38-2 118,53-7 53,-53 0 74,38 0-53,-57 0 217,54 0-144,-51 0 217,54 0-238,-26 0 28,-1 0 10,12 0-180,4 0-90,-12 0 270,38 0-180,-53 0 188,13-3 0,1-1-66,-10 2-14,49-13 322,-57 13-228,42-5-71,-23 7 49,27-8 42,-15 6-135,0-6-3370,-1 8 3445,-14 0-232,10 0 138,36 0-19,-20 0 86,-8 0 0,1 0-88,3 0-1199,23 0 1281,-46-8 292,43 6-322,-50-5 153,49 7 2531,-72 0-2603,38 7-234,-38-5 198,26 14-189,-14-14 48,-1 6-114,-15-8-1604,11 0 1805,-26 0 0,12 0 54,-16 0-17,15 0 97,4 0-108,0 0 165,11 0 3201,-26 0-3392,11 0 0,-15 0 360,0 0-360,0-8 242,16 6-184,-12-6 385,11 8-443,-15 0 0,0 0 0,15 0 90,4 0-270,0 0 27,-4 0 6,-15 0-296,0 0 443,16 0 180,3 0 0,0 0-90,11 0 179,-26 0-89,42 0 0,-38 0 0,53 0 0,-54 0 0,54 0-180,-53 0 0,38 0 180,-27 8-356,0-6 220,-4 6-259,0-8 215,-11 0 0,11 0 0,-15 0 90,0 0-449,16 0 355,-13 0-130,13 0-1451,-16 0-484,0 0 2120,0 7 0,-16-5 0,-3 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6.4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35 122 8432,'-19'-20'1439,"4"-2"-989,30 20-90,4-14 0,0 14-1,-4-6 271,31-7-540,-19 12 270,53-20-180,-42 21 90,27-6-180,-42 8-90,38 0-90,-54 8 90,24 9-90,-31-6 360,15 27-1,-11-32 91,-4 40-270,-4-33 810,-26 27-810,10-28 359,1 10-179,-11-12 90,11 0 360,-46 13-451,8-20-269,3 12 270,24-15-809,30 0-4679,0 0 4049,0 8 540,0-6 629,0 14 0,0-15 0,0 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4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70 7533,'-19'-10'2518,"3"2"-2338,16 8 450,0 0-360,16 0-90,-12 0-4252,41 0 4252,-37 0 958,53-7-958,-8 5-2242,5-5 2332,6 7-1679,16-8 1409,-18 6 559,11-6 1,-2 1-830,-21 5 116,6-3 1,-5 2 153,-28 3 2213,26 8-2213,-30-6 3309,-3 6-3309,-16-1 70,0-5-70,15 6 0,-11-8 0,11 0-180,-15 0 90,15-8-179,-11-2-1,11 1-989,-15 1 719,0 8-630,-15 0 631,11 0-181,-11 0 720,15 0 0,-15 0 0,-4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5.2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34 7353,'-39'-19'809,"9"4"-359,30 15 2249,0 0-2520,0 8 1,0 1 180,15 8 0,4 0-90,0 1 180,12 21-271,-12-16-89,0 25-90,27-29 270,-8 36-270,15-22-360,12 39 450,-27-49-270,-3 15 91,-5-36-1,-26 6 90,11-8 90,-15 0 359,0 0-359,-15 0 0,11 0 0,-11 0 0,0 0 90,11 0-180,-12 0 0,16 0 90,0 0 270,-45 8-270,33 1 179,-33 8 271,14 8-270,-7 9 0,-16-5-720,5 3 180,30-15-1529,4-7 990,15-2 269,0-8-45,0 0 0,0-8 1,0-1-1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5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7713,'0'-27'1079,"0"10"-539,0 9-270,0 8 719,0 0-539,0 8-270,0 2 359,0 14-179,0 3 450,0 38-451,0-15-44,0 12 0,0 3-453,0 0 93,0 11 0,0-1-135,0-20-90,0 40 180,0-74-1259,16-6 720,-13-24-2520,13-39 2790,-16 16-1800,0-48 2159,0 39 0,0-15 0,0 22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6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68 7533,'-23'-38'3598,"12"8"-2699,60 30-629,-26 0-90,23 0 0,-27 8-2129,15 1 2128,-15 8 837,27 0-567,-8 23-449,0-9 797,-7 26-707,-31-28 90,0 3-90,-15-23 1037,-4 7-1037,0-7 179,-43 16-269,36-13 90,-54 18-180,42-26-809,3 19 359,20-21-1439,15 13 1799,0-13-3417,30 5 3237,-7-7 360,27 0 0,-16-7 0,1-2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6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619 1 11580,'-41'75'652,"1"0"0,0 0 0,-1 0 0,1 0 1,-7 6-1,-1-1 0,4-6 0,7-12-926,9-8 0,3-9 319,-9-1 0,3-4-3658,8 17 3703,-7 1 198,14-33-558,-3-8-539,0-7-361,4-3-1671,30-22 1762,4 3 2180,0-20-2000,12 5 899,3-15 0,4-1 0,12-9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6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68 7533,'-19'-18'899,"4"3"-359,15 7-180,0 6-1,0-14 181,0 15-180,0-7 0,0 8 1079,0 0 3598,106 69-4857,-79-45 0,35 16 0,-17-1 449,-76-15-3841,8-12 3662,-11 10-90,-12-4-180,23 1 90,-26-2-91,30-2-89,4-5 540,-16 15-540,23-14 4112,-7 20-4023,34-28-89,0 12 270,27-7-3572,-8 2 3392,0 0 0,23-3-180,-38-7-450,27 0 180,-16 0-1709,0 0 360,1 0-1709,-16-7 1799,-4-3 1529,-15-7 0,0 0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3.00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35 7173,'0'-19'540,"0"3"-540,0 16 449,0 0-359,0 8 0,0-6-3392,0 13 3392,0-5-90,0-1 90,0 6 0,0-5 90,0 15-180,0 2 90,0 30-90,0-25-180,0 39 270,0-40 3212,0 56-3392,0-20 90,0 26 0,0-24 0,0-16 0,0-1-3392,0 3 3392,0 33 90,0-39-90,0 43 0,0-22 0,0 12 0,0-42 0,0-5 0,0 9 180,0 0-180,0 13 90,0 12-90,0-12 0,0 15 0,0-43 90,0 18-270,0-18 3482,0 13-3482,0-16 180,0-8-90,0-3 90,0-6-90,0 8 180,0 1-90,0-1 0,0-8 90,0 22-90,0 13-3392,0-4 3392,0 8 0,0-31 90,0 8-90,0 9 90,0-6 0,0 36 90,0 6-180,0 12-90,0 2 90,0-40 2852,0-12-3122,0-22-989,0-3 809,0-22 450,0-19 0,0-12 0,0-13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3.78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1 7892,'0'21'270,"0"-6"-180,0 35 0,0-16-90,0 8-90,0 2 135,0 26 0,0 11-135,0-18 0,0 3-1857,0 2 1,0 6-1,0-6 1992,0 0 0,0-4-45,0-9 0,0-2 1409,0 31-1319,0-7 0,0 1 90,0 19 110,0-12 0,0-2-290,0 5-2086,0 7 2086,0-17 0,-16 12 0,13-33 0,-13 17-344,1 24 344,11-13 90,-11 11 0,15-9-90,0-39 172,0 34-172,0-34 0,31 40 2000,-24-47-2000,24 17 3126,-31-34-3216,0-14 803,0-3-803,0-7 90,0 0-270,0-15 180,0 4-449,0-21-181,0-10 720,0-12 0,-16-7 0,-3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4.31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378 0 5556,'-15'36'-90,"-4"4"1295,-1-13-755,-25 30-3983,37-17 3533,-38 17-1055,27-22 1145,-15-1-113,-16 39 203,27-37-539,-22 34-361,26-28 2544,0-11-2004,3 1 2455,47-55-2275,-8 8 0,41-40 0,-10 19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4.53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652 1 7533,'-57'17'90,"-4"8"0,42 9 0,-15 2-90,-1 7 0,1-9-1876,0 8 1966,-31 32-3079,23-7 2989,2-10 0,0 0 514,2 10-604,-3-1 1,2-4-1,12-22-810,-19 29 540,62-69 360,18-31 0,19 1 0,16-29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7.5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52 8972,'-38'0'719,"8"0"-179,30 0 809,0 0-989,15 0 0,4-7 180,15 5-181,1-5-179,-1 7 90,0-8 90,1 6-90,14-6-90,4 8 269,31-8-449,-11 6 180,11-5-180,-31 7-269,12 7 179,-42-5-270,7 6 180,-30-8-1169,0 0 1169,0 8-810,0-6 451,-15 6 179,11-8-1349,-26 7 899,26-5 271,-11 5 539,-1-7 0,13 8 0,-13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4.82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515 1 7803,'-34'9'-450,"15"6"270,-11-13-90,26 13 180,-12-5 270,16 7 0,-15 0-90,11 0-270,-26 31 180,11-16-45,-4 19 0,-4 1-45,-11-6 135,7 5 0,-3 9-45,-17 24 0,3-4 0,14-8 0,5-8 0,1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5.00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858 0 7533,'-38'19'-360,"8"4"-5480,14-13 5570,-3 14-475,-15 18 925,-15 4 134,22-3 1,0 3-360,-6-8 0,-3-1 45,-5 8 0,-1 3 135,-2 10 0,0-1-789,0-15 1,0 2 807,-8 25 0,5 1-64,18-28 0,1 0 589,-15 16 1,6-2-860,14 9 1444,-8 2-1444,31-48 180,46-44 0,-19-7 0,38-25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5.22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584 1 7533,'-56'82'-40,"-1"0"0,1 0 0,-1 0 0,1 0 0,4-9 0,-3 2 0,2-4 0,9-8 0,15-15-320,10 3 180,4-11-359,0-28 269,11 10 270,-11-20 0,15 6 0,0-8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5.47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614 1 8432,'-34'0'-180,"15"7"270,-11 10-90,10 2-553,1 14 283,-26 1-2760,22 10 2940,-16-4 0,-2 2-90,-1 25 225,-15 0 0,3 3 45,24 10-360,-24-1 0,1-5 1,26-19-541,8 23 450,11-76 90,54-11 270,-27-18 0,16-7 0,-1-1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5.61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344 1 7713,'-43'67'-108,"-1"1"0,1-1 0,3-2 0,1-1 0,7-10-5552,-2 17 5660,24-22 0,1 1 0,-21 16 0,11 16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2.00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51 8709,'34'-9'5243,"0"9"-5192,1 2 205,14 13 153,-2-7 1,5 1-274,10 4 0,2 1 9,8 0 1,-3-2-168,-17-2 1,-1-2 180,7-3 0,-5-3-273,-7-2 263,17-9 1,-1-5-140,-16-6 203,4-5 0,-4 0-231,-24 4-3126,9-9 3402,-31 28-122,0-5 65,-15 7-500,11 15-676,-57 42 369,34-14-828,-22 30 4102,33-46-4639,1 5 1388,11-20 600,-11 3 1,15-15 0,0 0-1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7.33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0 18945,'34'10'-968,"-15"6"-668,-3-7 1143,14 16-119,-7 2 468,42 22-209,-42-18 263,38 16-1723,-54-28 1867,24 7 22,-31-17 818,15 6-922,-11-5 340,11-1-183,-15-1 683,0-1 120,0-5 157,0 6-302,-15 0-309,11-6 983,-11 5-493,0-7-183,11 8-197,-27-6-515,28 13 421,-43 9 307,8 12-240,-16 9 6,5 12-142,14-19 679,16 12-1231,4-23 707,15-3-1073,0-6-309,0-9-237,0-1 84,0-8-492,0-15-1181,15-5 2200,-11 1 474,27-4 0,-28 14 0,13-8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7.85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19 15797,'-19'-10'-1338,"4"2"892,15 8 1612,0 8-351,0 1-4463,0 9 4401,0 6 873,0 18-1219,0 10 1,0 3 201,0 20-394,0-6 0,0-3-210,0-16-724,15 22 97,-11-51-328,11 2-151,-15-23-164,0-15 4118,0-5-4382,15-29 1591,-11 11 0,11-12 0,-15 15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8.19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19 104 15797,'-19'-19'-2023,"19"-4"3581,4 21 291,11-13-345,1 6-613,-13-1-328,43-5-360,-38 13 388,53-6 572,-53 8-1168,22 0-333,-15 23-770,-11 5 434,11 9-42,-30 11 882,11-27 14,-41 27 673,37-28-402,-38 13 413,27-16 441,0 0-496,4-7-855,-1-3-761,13-7-413,3 0-1056,3 0 2323,13-7 0,-16-3 0,0-8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8.55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687 0 17506,'0'36'1280,"-15"-4"-5133,11-7 4101,-26 2 1023,26 7-1206,-27 8-106,12 2 394,-30 15 804,11-5-979,-9-6 1,-2 1 334,-12 19 598,12-6 0,-1-1-865,-19 5-41,26 0 0,2-4-721,0-22 507,-5 29 1285,46-69-2695,15 0 3487,4-8-4375,15-17-1969,-15 4 4275,12-19 0,-12 13 0,15-7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8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378 87 7533,'35'-27'0,"-16"2"90,-4 16 0,-15 2 449,15-1-179,-11 6 630,11-6-721,-15 8 541,-15 15-360,-4-4 269,-30 38-3931,10-19 3212,5 12-1998,4-10 2178,11-5-1123,-16 0 763,1-3 59,0 1 31,-16 9 1606,27-12-1965,-38 8 3076,53-28-2357,-22 5 2216,30-14-2217,0 5 6,0-13-185,0 13 0,0-5 0,0 7-90,0 0 360,30 0-181,-22 0 181,23 0-180,-16 0 450,19 15-360,-11-4 719,69 29-809,-77-19 0,37 4 0,3-2 0,-29-2-360,39 19 0,-46-29-360,-4 12 270,-15-21-2698,-15 6 2068,11-16-1438,-41-2 1978,37-7-488,-38-8 0,27-1 0,-15-8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9.17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138 120 15797,'-39'-19'-1815,"9"3"1210,30 9 1940,0-3-570,0 1-195,15-6 920,-11 13-811,27-14 362,-28 14 305,13-13 760,-1 13-1778,4-5 407,15 14-920,-15 3-1119,-3 22 236,-1-11-215,-11 27 879,11-27-1348,-15 26 1604,-15-26 741,11 35-141,-27-33 1481,12 32-776,-15-34 953,-16 42-987,27-46 820,-38 44-955,54-55-789,-24 25 517,31-30-1168,0 14 123,0-13 266,31 6-995,-8-8 338,26 0 87,-14 0 90,14 0 364,5 7-182,-1-5 491,-3 6-1494,-16 0 481,0-7-1529,1 7-393,-16-8 2956,-4 0 0,-15-8 0,0-1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34.83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35 104 10548,'-19'-18'138,"3"8"-138,16 3 857,0 7 23,0-8-403,16 7 245,3-7-190,0 8 548,57-8 61,-15 6-670,-2-2 0,0 0-290,14 4-46,5 0 0,0 0-74,-5 0-47,8 0 1,-2 0-291,-22 0 276,23 0-141,-42 0-65,27-15 108,-42 11 0,7-11 326,-30 15-498,0 8 120,0 1-630,-15 9 360,-4-1-747,0 0 1151,4-8-871,0-1 258,11-8 629,-27 0 0,27 0 0,-11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35.42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412 172 10548,'19'-26'1354,"-4"-7"-967,1 14 141,3-6-159,0 8 221,-4 8-235,0-7 120,-11 7-73,11-1-285,-15 3 385,0 7-242,0 15-227,0-3-191,0 12 91,0-7-28,-15 8 358,-4 1-286,-15 2 507,-16 19-14,-3-1-229,-5-5 1,1 2-43,8 6-1696,-7-14 1,5-7 1805,28-16-19,-27 3-487,31-15-136,4-8-275,15-1 755,0-16-347,15 14 3931,20-20-3524,3 27 58,42-19 87,-23 21 141,1 5 1,-1 2 46,-12 7-442,13 5 0,-9 6 14,-37 5-170,31 5 1,5-1-604,-21 0 207,22 24-20,-33-45-112,-16 12 574,15-21-1264,-11 5 660,11 1-2433,-15-6 2025,0 6 1110,0-8 0,0 7 0,0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20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34 103 7533,'0'-43'1439,"0"8"-1079,0 18 269,-15 9-449,11 8 0,-11 0 360,30 8-270,-11 9 539,11 49-629,1-15 90,-7 25 0,1 6-315,-1-31 0,1-1-405,6 30 0,-2-1 1,-10 8-811,11 11-2671,-15-57 3571,0 7 0,0-40-1979,0-62-379,0 26 2718,0-52 0,16 36 0,3-8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20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31 104 7533,'-8'-47'3418,"-15"9"-3238,69 30 0,-11 6 89,-13-6-89,39 8 360,-38 0-360,27 0-180,-31 0 270,27 15 179,-23 27-179,11-2-270,-19 25 0,-30-29 90,-19 37 270,-4-31-180,-3-5 0,1-2 0,14-6 180,-66 3-720,81-22-1079,-35-2 809,31-8-2608,11-8 3238,4-2 0,19 1 0,15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37.755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 51 11769,'0'-19'1478,"0"4"-1015,0 15-566,0 0 149,0-8 268,0 6-64,0-5-40,0 7 509,0 0-909,0 7 370,0-5 190,0 13-90,0-5-190,0 7-3392,0 0 3481,0 1 95,0-1 96,0 8-190,0 1 179,0 47-269,0-22 0,0 8 0,0 2-2446,0 0 2536,0 21-270,0-24-90,0 2 0,0-12 90,0-8 2266,0-32-2625,0-8 175,0 0-455,0-8 639,0-1-360,0-1 3302,0-5-4651,0-10 1440,0 12 359,0-17 0,0 20 0,0-8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38.535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87 9880,'0'-19'849,"0"3"-476,0 16-656,15 0 239,-11-7 922,11 5-1001,-15-6 399,0 8-96,0 0-100,0-7 10,0 5 549,0-6-179,0 8 253,0 0-624,0-7 1,0 5 369,0-6-89,0 8 340,0 0-900,0 8 280,0-6 280,0 13-1,0-6-189,0 16-90,0 2 0,0 7 280,0 16-1,0-4-234,0 4 0,0 5 45,0 23-228,1-28 0,-2 0 153,-14 40-3460,11-40 3503,-11 7-1325,15-32 997,0 0 90,0-6 90,0 5-444,0-14-21,0 5 3051,0-13-3453,0-2 1914,15-9-1990,-11-24 41,11 12 922,-15-26 1,0 18-1,0-13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7.87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1 11294,'0'24'412,"0"3"-5875,0-1 5427,0 14 971,0 12-824,0 3-186,0 5 1088,0 12-1112,0-7-2229,0 6 2238,0-15 1608,0-21-1698,0-16 361,0-4-991,0-23 833,31-47 0,-24 12 0,24-39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8.48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34 19 9405,'-19'-10'149,"4"2"-129,15 8 590,0 0-514,0 8 165,0-6 42,0 13-301,0-5 438,0 22-149,0-12-91,0 21-209,0-15 180,0 9-261,0 38 180,0-22-135,0 12 0,0 2-135,0-10-90,0 40 0,0-66 270,0-5-360,0-16-899,15-31 686,-11-6-267,11-14 0,-15 1 0,0 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0.13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138 103 8415,'49'-26'943,"-26"1"-379,8 16-276,-31 1-320,0 8-7,0-8 219,0 6-90,0-6 440,0 16-482,0 2 97,-15 30-48,-5-10 222,-14 28-194,15-22-4,-27 29-58,39-25-106,-54 25 76,53-37-418,-22 4 237,30-22-441,30-10 104,-22-10 144,53-30 163,-38 10 83,23-17 1,3-2 176,-19 12-8,19-11 1,-6 2 107,-35 23 168,22-17 238,-30 23-549,0 8 347,0 1-424,0 23 13,0-3-99,0 12 90,0-6-136,-15 6 250,-4-5-57,0 21 177,3-19-48,1 27-255,-4-27 321,0 27-304,-11-20 13,10 22-63,-14-14 54,15-9 36,4-12-79,15-22 48,15-3 11,19-38 36,20 16 26,-20-12 0,0 0 56,35 2-64,-34-6 1,-1 1 11,19 12 127,-3-35 26,-31 49 633,11-4-852,-26 17 534,-19 24-495,7-5 346,-53 44-371,38-22-216,-26 24 338,14-23-84,16 1-3104,-26-1 3081,37 0-363,-23 1 293,16-1 109,-4 31-264,0-31-194,4 37 214,15-58-54,0 10 37,15-23 3204,4-8-3237,0-9 288,27-17-77,-23-2 186,42-37 61,-27 39-13,-6-10 0,1 2 176,5 10 875,-4-33-1100,-3 29 201,-28 1-268,13 18 223,-16 9-299,0 8-169,0 0 69,-16 8 169,13 24-122,-28-9-53,12 25 302,0-29-169,4 13 213,-16 34-326,5-22 0,-1 1 162,-15 31-33,10-26 0,3-6-65,10-22 28,0 11 69,3-25-211,32-16 187,3-17-7,19-14 0,4-4-24,4-12 65,3-1 1,-3 1-59,-23 15 4,23-25 210,-27 14 33,15 12-49,-15-23 119,-4 46-126,-15-14 137,0 38-363,-15 16 417,-19 44-406,11-18 10,-9-1 0,3-2 33,21-7-124,-22 48 173,14-46 31,13 15-250,-13-17 205,16-12-429,16 7-24,-13-18 221,13-10-231,-16-7 257,0 0-4,15-7 5,4-41 76,15 14 291,1-46-89,-16 42 55,11-50 378,-26 45-176,11-38-65,-15 53-70,0 3-242,0 17-108,-15 8-68,11 8 175,-26 39 65,26-20 44,-27 36-127,28-36 240,-13 30-62,16-25-64,0 39 81,0-48-373,0 9 60,0-16 107,0-14-77,0-2-3396,16-33 3463,-13 10 86,13-32-64,-16 18-337,0-22 181,0 21-1,0 6-1439,0 17 2487,0 13 0,0 9 0,0 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8.5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11041,'0'36'1349,"15"19"-989,-11-24-180,11 18-5571,-15-14 5391,0-1 1499,15 0-1319,4 24-90,0-19-630,-4 11 1220,-15-25-1220,0 0 450,0-14-630,0 4 361,0-15-1260,-15-7 989,11-3 180,-11-7 2673,0 0-2673,11 0-180,-11 0 630,15-1 0,0 1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8.96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1 10844,'0'27'682,"0"-3"-395,-15-6 29,11 6-94,-11 26 32,15-10-285,0 25-82,0-29 194,0 6 99,0-8-630,0 16 229,0-27 92,0 15-574,0-28 253,0-1-539,0-2 809,0-22-90,0 12 0,0-20 180,0 21-449,0-6 179,0 0 90,0 6 306,0-13 0,15 6 1,4-9-1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0.08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35 120 9765,'-19'-9'357,"4"1"-328,15 8 481,0 0-239,15 0-31,-11 0 73,11 0-101,-15 0 238,30 0 23,-7 0-180,27 0-293,-16 0 180,-15 0-180,27 0 0,-38 0 0,53 0-270,-38 0 90,41 0 90,-10 0 90,-1 0 0,27 0 90,-38 0 450,38-7-517,-26 5 525,14-21-557,-14 12 61,11-14 130,-43 15-444,40-5 324,-55 13-93,24-6 68,-31 8-46,15 0-71,-11 8 170,11 2-325,-15-1 308,15 7-248,-11-15 92,11 7-90,-15-8 533,0 0-90,16 0-143,-13 0-74,13 0-134,-1 0 105,-11 0 89,11 0 90,-15 0-293,0 0 0,15 0 90,-11 0 0,11 0 0,-15 0 270,0 0-90,16 0 0,-13 0-180,13 0 180,-16 0-180,0 7 170,0 3 181,0 7-271,0 0 451,0 24-361,0-11 360,-16 50-402,13-38 245,-13 53-424,16-53 141,0 39-1259,0-28 629,0-15-1079,0-8-629,0-30 1581,0-7-795,0 5 1062,0-13-769,-15 13 1112,11-6 1,-11 0-1,15-1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2.20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35 241 9675,'0'-28'952,"0"5"-665,0 23 145,0 0-316,0-8 128,0 6-18,0-6 78,0 8-34,0 0-170,0 8-100,0-6 80,0 14 91,0 0-171,0 26 90,-16-4 95,12 28-89,-11-36-709,15 18 163,31-37 11,-8 5-59,26-32 42,1-26 372,-12-6 131,12-26 174,-16 20-105,-15 11 77,-4 2 427,-15 30-212,0-4 47,-15 7-655,11 6 313,-11 10-42,0 4 316,-4 20-269,-1-13 85,-10 6 336,11 15-337,-31 21-47,27-12-303,-7 22-58,30-42 127,0-3-233,0-3 19,0-21 204,0 6-113,15-16 10,4-9 5,31-25 92,-27 4 215,7-2 0,1 0 30,-8-2 64,26-15 9,-15 17 361,1 3-410,-16 1 26,-4 12-158,-15 8 347,0 14-359,0-6-65,0 24-7,0-13-3,-15 20-20,11 2 162,-11 11-135,0 8 31,-5-9 44,1-3 94,-11 17 97,26-16-379,-11 30-206,15-42 139,0 11-3363,0-22 3408,0-3-44,15-22-71,19-27 110,20 2-253,-16-17 428,23 23-129,-38-16 240,26 12-24,-14-19 51,-16 28-102,11-18 3211,-26 26-3098,11-4-65,-15 18 500,-15 22-3426,11-4 2840,-26 14 48,26-8 314,-42 31-469,39-16 305,-39 25-98,27-23-58,0-7 94,3 13-209,16-19-2188,0 19 2032,0-28 2292,0 3-2116,31-30-49,-23 3 128,68-43-99,-65 23 59,26-12 0,3 0 148,-18 2-94,28-31 115,-31 45 3388,-4-5-3464,1 24 105,-13 2-139,13 7-262,-16 0 12,-16 7 928,-18 48-729,11-11-15,-23 30 143,27-32-66,0-7-3345,4-9 3506,15-1-132,0 0-293,0 2 74,0-8 19,0-4-17,0-23-150,15-1 223,4-8 34,16-16 3441,-1 4-3408,0-20 147,1 13-118,-1-44 69,0 43-70,1-33 201,-16 43 180,-4 8-200,-15 4-125,0 15-228,0 0 119,-31 38 154,24-21-134,-22 37 0,-3 9-82,9-6 26,-11 34 186,18-43 40,16-21-87,0-1 89,0 7-313,0-22 25,0 4 89,16-22 57,3-26-76,15 3-111,16-43 38,-28 33 196,11 0 1,-4 0-3404,-22 0 3375,24-9 181,-16 16-62,-11 7-2530,11 7 2409,-15 4-14,0 15-83,0 0 2535,-15 30-2143,-20 16-328,13 9-1104,-3-3 1,4-1 1152,17-13 1,-11 48 2160,15-65-2141,0 11-180,0-15-107,15-7-258,-11-10 10,26-25 446,-11-3 130,0-7-753,12-13 682,-27 18-20,26-35 438,-11 12-161,0 15 428,-3-1-731,-16 37 3156,0-5-3197,0 14 783,-16 3-628,13 15-10,-13 9-181,16-6-133,-30 35 133,22-38 237,-22 31 140,30-30-36,0 17-60,0-22 23,0 9-246,0-36 14,15-3-320,4-18 219,15-38-83,1 23 144,-16-30 104,-4 35 125,0-12-115,-11 20 139,11 4 43,-15 10 130,0 14-507,0 1 171,-15 32 86,11 6-211,-11 21-116,15-23-1191,0 42 614,0-42 498,0 22-1888,0-35-10,15-21 2134,-11 6 0,11-16 1,-15-2-1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9.60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52 10321,'0'-10'630,"0"2"-360,0 8 539,0 0-629,16 0 0,3 0-4252,15 0 4072,0 0 860,16 0-770,19 0-360,18 8 180,-36-7 0,1 0 90,0 3 0,-1 0-2448,37-4 2538,-19 0-180,-5 0 540,-10-8-91,15-1-179,-1-1 90,-14-5-90,-20 13 1998,-4-5-2178,-26 7-180,11 7 180,-15 3 90,0-1 2943,0-2-3483,0-7 360,0 0-1619,-15 0 899,-4 0 451,0 8-271,4-6-360,0 6 990,11 0 0,-27-6 0,12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1.12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35 285 8252,'-19'-10'1350,"4"3"-1171,15 7 271,0 0-270,0-8 0,15 6-90,4-14-4342,15 7 4432,1-8 1489,45-31-1489,-34 16-276,34-18 186,-46 25 360,16 1-360,-28 12 3345,9-10-3255,-16 20-1080,-26 2 631,22 9 231,-41 8-321,11 0 269,-16 8 0,1-14-489,15 12 579,4-13 0,-16 15 0,8-6 180,-11 6-270,-12-8 270,39 0 0,-39-7 668,27 5-488,0-14 0,3 7 90,16-8 449,0-15-539,0 11 0,16-19-180,-12 21 179,26-6-179,-26 8-90,26 8 360,-11 2 180,31 38-450,-12-16-90,-4 7 0,-3 2 89,-8-1-358,38 33-451,-54-43 180,24 10-809,-31-31-180,0-1 1169,15-16 270,-26-24 0,22 2 0,-26-20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1.96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35 293 7533,'0'-27'629,"0"10"-449,-15 1 90,11 14 360,-11-13-181,15 5-179,0 1 90,0 2 90,0 7 0,0 0 449,15 0-629,-11 7 539,11 33-449,0-8 45,-5 22 0,-1 3-225,11-2-225,-11 13 0,-3 0-3707,-6-7 3752,0 13-90,0-49-360,0-10 450,0-20 0,0-20-2268,0-6 2448,0-26 2358,0 21-2358,0-52-90,0 35-45,0-11 0,0 0 45,0 3 0,14 3 0,2 3-90,-8 13 0,38-28 0,-42 56-90,11-9 180,0 23 90,4 16 89,0 3 1,12 23 3392,-28-6-3302,28 21-270,-27-19 0,11 20-3572,-15-30 3392,-15 4-2268,11-14 2448,-27-1-180,12 0-270,-30 8 180,-5-14-720,-14 5 1999,30-16-2268,7-8-720,31 6 2737,31-13 0,7 13 0,30-6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2.27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619 87 7533,'0'-36'2248,"0"11"-1798,0 9-90,0 14 270,0-5 179,0 7-629,0 7 90,0 3 809,-31 68-809,8-30-703,0-1 0,-3 3 748,2-4 0,-2-2-1,-7 2 1,-3-1-135,1 3 0,-2 2 90,-21 22 0,2-1-90,24-30 0,3-1-180,-13 20 0,3-3 90,5 2-1530,15-25-89,4-16-90,45-18 720,-22-10-1890,68-45 2789,-34 5 0,27-18 0,-20 18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2.64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35 103 7533,'57'-28'2818,"0"-1"0,-5 0 1,-12 12-2639,-25 25-180,-11-6 270,27 21-90,-28-11-180,13 12 0,-32-6 179,-3-1-179,0 0 0,4 0 90,0 0 540,-20 16-540,-3-12 1529,-42 34-4741,53-32 3302,-18 17 0,45-30 269,0 12-359,0-10 180,30 20-1259,-22-20-2609,68 3 989,-34-23 2609,7 0 0,1-1 0,7-10 0,8-6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3.62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35 11580,'20'0'1080,"10"0"-720,-26 0 359,57 0-359,-50 0-90,39 0 0,7 0 89,-11 0-179,9 0 0,4 0-816,14 0 725,-9 0 1,1 0-90,16 0-90,7 0 1,-1 0 179,-18 0-270,11 0 0,-4 0 180,-30 0-445,49-8 265,-57-2-3033,12 1 3213,-31 1 90,-4 8 0,-15 8 135,0 1-405,-15 1 180,11-2 0,-11-8-180,15 0 48,-15 0-498,11 0 3663,-12 0-4473,16 0 1081,0 0-1980,-15 0 2069,11 0-1889,-11 0 1311,15 0 0,-15-8 0,-4-1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4.12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86 7533,'-19'-19'-720,"3"-4"1440,1 21-271,11-13-89,-11 13 0,15-6 90,0 8-90,0-7 449,0 5-539,0-6 539,0 8-629,0 0 1170,0 16-901,15-5 91,-11 29-270,27-19 270,-12 34-361,15-32-179,16 40 180,-12-40-449,11 24 269,-14-35-90,-16 19 0,-4-28 90,-15 13 180,0-16 179,0 0-179,-15 0-3572,-4 0 3572,0 0-152,-12 7 62,12-5-90,0 13 90,-27-5 0,39 7-450,-24 0 450,16-7 1518,-4 5-2418,0-5-1481,3-1 1391,16-1 900,31-8 0,-23 0 0,22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8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20 232 7533,'17'-52'1889,"0"1"0,17-35-7190,-15 69 5661,27 7 279,-38 3-280,37 7 799,-41-8-619,57 14-359,-34-5-90,23 9 180,-35 13 180,0 11-270,-11 5 449,-4 41-449,-4-46 135,-24 10 0,-5-2 3025,6-10-2981,-26 6 1,-4-4-90,11-11 0,-34 8 1154,61-31-2683,-12 0 1079,27 0 180,4 0 0,20-8 0,14-1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4.70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69 163 7533,'-34'-19'1709,"15"-4"-1349,4 21-1,15-6 181,0 16 90,0 1-5841,0 16 5571,0 2 1588,0 7-1048,15 31 139,-11-23-544,11 9 0,0 1-315,-11-8-360,11 51 180,-15-62 180,0 21-180,0-42 0,0 3 3302,0-15-3482,0-15-3122,0-4 3302,0-7-90,0-22 135,-1-7 0,2-5 0,7 10 0,-1-1 0,-7-12 0,4 0 44,16 12 1,6 7-1998,12-5 2178,0-3 2268,8 22-2448,-27 35 90,0-10 180,-3 35-180,-1-17 269,-11 50 3123,11-38-3392,-30 45 0,11-47 0,-42 40-90,38-32-540,-53 18 450,23-21-1619,-15-4-90,18-14 270,5-3 1079,26-14-1799,4-3 1709,4-7-1169,26 7 771,-10-5 0,14 5 0,0-7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4.97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549 45 7533,'0'-31'6206,"-15"18"-5846,-4 39 0,0 9-180,4-1 269,15 8 1,-31-6-4432,24 14 4432,-39-6-146,27 7-80,-11 1 1,-5 1-135,-22 12-135,7 7 0,1-1-206,-9-17 71,23-9 0,6-3 0,9-13-3238,5 3 2969,15-22-381,15-26 380,5 3-1708,14-35 2158,15 28 0,-26-20 0,8 13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5.34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138 27 11041,'76'-19'5307,"-15"11"-5037,-61 10-1,0 13-5749,0-13 5660,16 14-753,-12-15 573,11 15 1157,-15-7-797,0 16-180,0-14 540,-15 28 1884,11-34-1974,-42 41-540,8-33 989,-31 35-809,16-27 180,3 34-271,31-32-448,4 25 448,30-29-2157,19 6 1258,20-16-1978,14-9 1258,-14-2 721,-5-13 179,-14 13 1270,-1-13 0,0 6 1,1-9-1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6.33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62 7533,'-19'0'809,"-12"0"-629,27 0 450,-11 0 179,15-8-629,0 6 180,0-5-90,0 7-90,0-8 449,31 7-3841,-24-7 3662,54 0 90,-23 6 89,24-5 1,6-1-450,16 6-90,11 2 0,1 0 90,-12 2-330,-19 4 0,10 4 0,-10-3-395,23-3 455,6 11 0,3 0-145,-41-12 1,-1-2 369,14 7 0,-1 0 135,20-8-270,-24 0 360,-14 0 179,-27 0-269,7 0-15,-30 0-794,0 0-1151,-15 0 971,-4 0 2447,0 0-1998,4 0-719,15 0 89,-16-8-1168,-3 6 1708,0-6 360,4 0 0,15-1 0,0-8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6.6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245 87 7533,'-19'-20'809,"4"-10"-359,15 26-90,0-11 449,0 15-269,0-8-180,0 6 0,0-6-181,0 8 631,0 16-450,0-5 449,15 37-629,4-25 90,15 40-90,1-40-180,-1 40 0,-15-33 90,-4 4 270,-15-11-270,0-13-90,0 0 1079,-15 5-359,-19-6-1,-20 16-449,1-6-270,3 4 0,5 2-270,14-2-629,-60 17 359,83-31-4137,23-1 4677,27-16 0,12-1 0,-24-8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7.38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69 274 7533,'-19'-19'-270,"4"-4"-5570,15 22 5660,-15-15 675,11 14-315,-11-6 0,15 1-90,0 5 1513,15-6-1243,-11 8-90,11 0 809,0 0 2637,-11 0-2906,11 16-631,0-5 271,-11 22-2377,11-14 2287,-15 13-180,0-5 270,16 23-271,-12-13 361,26 52-360,-26-46 90,11 30-270,-15-47 3032,0-9-3302,0-9 270,0-38 90,0 7 90,0-57-90,0 30-45,0-6 0,0-1 45,0 4-180,5-7 0,5 2 180,9 14-270,16-44 180,-1 58 540,16-2-270,-27 24 269,22 46-449,-26-13 180,16 54-90,-16-38 270,-34 39-270,7-48 0,-53 31-270,38-42-270,-42 12 90,27-24 0,-12-1 270,31-16-1979,4-9 90,15 6-180,15-20 360,4 27 720,1-11 989,25 7 0,-37 7 0,22-7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7.63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790 42 7533,'0'-23'4227,"0"4"-4047,-15 52 180,-4-7 180,-46 39-270,8-15-1594,24-15 0,-3 4 1594,-12 6 0,1 0-90,-14 23-311,-4-3 1,0 0 310,4 3-234,-5-3 1,6-2-127,30-9-585,-4-9 1,7-3 225,27-13-1871,15-4 1960,4-17 450,31-31 0,-12 2 0,11-21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7.97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93 7533,'-19'-26'1619,"4"9"-630,0 1-449,11 15 539,-11-7 1,15 1-721,0 5-269,0-6-90,0 8 180,15 0 540,19-8 1483,-36 66 1,-3 12-1754,27-38-495,-40 38 0,-9 0-135,23-38 0,-11-11 180,30 4-3482,-11-17 1594,26-8-1762,20 0 3650,1-6 0,1-4 0,13-9 0,11-16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1.108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34 9045,'-19'-18'-380,"4"3"134,15 15 1571,0 0-1141,0 7-14,15 3-206,-11 7 284,11 15-97,-15-11 137,0 20 90,0 8-158,0 6 0,0 6-181,1-8 1,-2 1-611,-6 22 0,-1-3 905,4 7-369,-4-26 0,1-3 0,7-7-234,0 34 269,0-65-450,0 10 272,15-31 423,-11-17-1133,26-3 976,-11-29 1,1 19 0,-5-11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1.68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69 35 9225,'-19'-17'35,"4"7"-68,15 3 464,0 7-176,-15 0-205,11 7-4039,-11 3 4311,15 7 977,0 8-912,0 1 106,0 39-313,0-15-199,14 27 1,2 4 49,-8-8-236,8 8 1,-2-3 6,-14-29 3419,0 23-3401,0-51 270,0 2-539,0-23-594,0-16 733,0 5-397,0-29 303,0 19 134,0-19 254,0 6 1,-15 5 0,-4-3-1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1.430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1 14356,'0'57'3977,"0"-17"-3521,0 9-228,0-16-91,0-14-46,0 5-25,0-6-18,0-1 205,0 8-253,0-6 0,0 14 0,0-22 0,0 27 0,0-32 90,0 24-90,0-20 90,0 7-90,0-8 269,0 14-269,0-19 90,0 26-90,0-18-90,0 13 180,0-8-90,0 0 0,0-7 0,0 13 90,0-20-180,0 20 180,0-21-90,0 13 90,0-13 0,0 21 0,0-19-90,0 19 90,0-14-180,0 16 180,0-6-180,0 13 180,0-20 0,0 11-90,0-21 90,0 21-90,0-11 90,0 12 0,0-14-90,0 12 90,0-10-270,0 12 180,0-6 90,0-1-90,0-8-90,0 7 90,0-14-90,0 21 360,0-20-270,0 20 0,0-21 180,0 21-180,0-19 0,0 19 0,0-21 90,0 13-90,0-13 0,0 13 90,0-6-180,0 1 90,0-2 90,0 7-90,0-11 0,0 19 90,0-21-90,0 21 0,0-19 629,0 33-629,0-31 180,0 47-180,0-38 0,0 18 0,0-18-90,0 3-90,0-7-539,0 4 449,0-15-1781,0-15 1241,0 4 810,0-22 0,0-2 0,0-9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3.140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122 86 8775,'0'-34'682,"0"14"-484,0 5 35,0 15-239,0-7 49,0 5 167,0-6-7,0 8 67,0 0-261,0 8 171,0 1-90,0 8-9,0 1 99,0 7-90,-15 1 129,11 1-13,-26 13 23,26-11-106,-11 5-109,0-1-265,-5 1 198,1-13-179,19 2 102,19-31 23,1-9-31,10-10 206,-11-15-156,31-2 170,-27-7-15,38 7 150,-38 2-2,11 15 122,-19 10-309,-15 9-39,0 8-266,-15 15 383,11-11-93,-26 27 118,10-12-142,1 8 258,-11 13-227,11-19 107,-16 42 77,1-38-156,15 53-105,4-46-40,15 10-106,0-19-130,0-21-85,30 5-29,8-52 549,31 18-103,-33-19 0,-3-3 90,20 7-43,-18-2 0,-5 0 105,-7 11 181,7-29 50,-30 40-242,0-2-96,0 16 64,-15 24-139,-4-5-29,-15 45 137,-1-32-64,1 55-23,15-55 156,-27 55-104,39-55 123,-24 62-376,31-52-113,0 39 187,0-45-28,0 5-27,0-24 45,46-39 83,-35 5 143,33-20 1,4-5-45,-21-2 83,13 4 1,0-1 21,-17 1 19,16-4 1,-2 1-5,-26 13 97,35-33-86,-46 62-130,0 9-246,0 9 153,-31 31 65,9-9 275,-28 49-210,16-30-8,16 6 1,1 0-137,-17-2 208,23 6 1,3-2-104,-7-22-24,45 27-270,-22-53-151,53-10 193,-53-17 179,34-21 0,7-5 64,-18-4-94,8-20 1,2 0 169,-7 21-188,-23-9 0,-3 0 325,7 13 106,-15-31-83,0 52 63,-15 6-441,11 24 256,-26 47-61,26-22-98,-18 27 1,-2 4-19,17-7-27,-10 9 1,3 1 206,14-9-322,0 23 288,0-46-473,31-3 53,-24-32 208,39-33-2,-42-1 178,26-62-47,-26 51-10,4-8 1,-1 1 19,-7 17 55,16-37 150,-13 51 113,13 2-293,-16 28 1,0 62-138,0-18-1191,-8 17 1,0 1 271,5-15 999,-6-4 1,2-3 0,7-13 0,0 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4.191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1 104 8775,'0'-27'323,"0"9"-216,0 3 37,0 6 68,0-1-191,0-5 175,15 13-55,-11-6 237,11 8-369,-15 0 270,15 0 181,-11 39-395,12-15-204,-16 49 319,0-28-110,0 7 0,0 1-277,0 3 292,0 0 0,0-2-94,0-14 89,0 25 35,0-44 24,0 9-319,0-28 180,0 6 90,0-8 279,15 0-360,-11 0 1,26-8-3333,-26 6 3807,11-13-607,0 14 432,5-7-207,-1 8 168,42-8-328,-50 6 71,40-2 0,5 0-58,-26 4-9,31-2 0,4-3-301,-4-5 266,13 2 1,-3 0-66,-21-2 82,23 2 1,-9 1 3206,-49 5-3039,77 2-2746,-69 2 2711,11 13-4,12-5 40,-8 6-140,0-6-54,23-3 131,-53-7 24,37 0-148,-25-7 204,-1 5 15,11-13 36,-26 13 3445,11-6-3435,-15 8 35,0 0-120,0-7 80,0 5-2,0-5-112,0 7 280,0 0-360,0-8-190,0 6 384,0-14-89,0 15 9,0-14-180,0 5 180,-15-7-462,11-23 429,-11 17-202,0-25-203,-4-2 78,-1 10 69,5-40 64,15 32 47,0 5-357,0 20 110,0 23-407,0 0 381,0 7-1435,0 3 1825,0 7 1,0 1 0,0-2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5.304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137 34 10574,'-19'18'1187,"4"-1"-778,0 0-5731,11 0 5476,-11 8 1527,15-6-1232,-15 44-368,-5-36 64,1 36 683,4-44-998,15 21-50,0-20-645,31-10 3871,-24-14-3140,54-51 87,-53 23-17,21-8 0,3-1 43,-9 2 10,42-26 306,-42 36 205,7-18-3591,-15 34 3321,-11-10-110,11 23-47,-30 7-93,11 18 199,-41 49-67,22-21-49,5 7 0,1-2-227,2-14 56,6 9 1,3-3-83,2-15 3510,4 28-3532,4-52-87,57-11-10,-50-11 337,66-37-129,-55 10 191,10-2 1,1-2-69,5-15 210,-11 4 0,-4 1-127,-4 8 437,-4-34-323,-15 64 27,0-9-304,0 23-84,-15 8 128,11 2-22,-11 7 242,0 23-306,-4-17 167,10 26 0,-1 3-199,-21-12 219,28 15 1,2 1-96,-14-16-300,15 40 32,0-48-125,15 16-37,-11-39 340,42-16-3472,-38-5 3542,22-20 149,1-18 71,-5-14 0,1-3 84,15-6-81,-7 0 0,-9 7 157,-22 43-35,11-17-96,0 30-395,-11-5 202,11 14-13,-15 8-21,-15 20 3407,11 24-3387,-26-5 1,26 18-91,-11-25 107,15 48-3,0-43 112,0 21-140,0-40 51,30-15-225,-7-10 127,27-10-3393,-31-15 3585,-4-1-852,15-39 906,-7 30 218,27-50 73,-16 44-380,-15-2 74,-3 20-94,-16 23 2658,-16 30-2673,12-7-234,-26 35 135,26-22 1442,-11 21-1489,15-27-212,0 41 137,0-46-133,30 30-53,-22-44-1657,53-11 1517,-53-19 502,53-30 1,-54 10 0,24-10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30.46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19 1 20465,'-19'0'180,"19"8"-1431,19-6 1365,0 6-5051,-4-8 5361,1 0 764,3 0-919,61 0-269,-34 0 269,18 0 1,-3 0 323,-30 0-501,21 3 0,3 1 481,-13-2-458,14 5 0,2 1-235,3 2 105,5-2 1,-6 1-115,-30 1-338,62-3 166,-54-7 453,16 0 48,-5 0 3231,-15 0-3221,1 0 0,-1 0 8,-15 0 159,-4 0-436,-15 0-390,0 0 449,-15 0 90,11 0 89,-11 0 1,15 0 0,0 0-180,15 0 90,-11 0 0,11 0-90,-15 0-180,0 0 270,16 0-90,-12 0-180,11 0 90,-15 0-90,0 0 91,15 0 89,-11 0-450,11 0 180,-15 0-450,0 0 1,-15 0-1,-4 0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31.51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69 224 7533,'0'18'539,"-15"-3"-269,11-15 180,-27 0-270,27 0 0,-11 0 0,15 0 90,0 0 359,31 0-449,-24-7 0,70-10-90,-36-2 180,43-14-90,-45 14-270,52-21 90,-76 19 0,77-19-90,-69 14-3482,26 7 3572,-30 4-135,-3 15 135,-16 0 0,0 0-180,-16 0-180,-33 22-89,-8 7 359,-27 14-180,15 7 180,16-21 3550,18 3-3640,-10-15 427,37 0-337,-38 1 90,27-9 0,0 7 449,4-14-269,15 5 360,0-7 90,0 0-540,0 7 0,0-5-90,0 14 179,0-14 1,0 6 270,15 7-90,4-4 270,31 29-451,3-26 181,0 24-270,-18-34 180,11 18-360,-39-12-90,39-1 90,-42-1 0,11-8 90,-15 0-90,0 0-629,0 8-990,-15-6 1079,11 5-1259,-11 1 1889,15-7 0,-16 15 0,-3-6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50.421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0 137 14315,'19'-36'2927,"-4"11"-4960,-15-13 1470,0 31 2516,0-24-2160,0 62 1035,0-16-718,0 33 91,0-22-912,0 9 198,0 22 333,0-17 180,0 56-90,0-53 0,0 53 0,0-64 2763,0 39-3213,0-49-450,0 19 631,0-32-1440,0-17 1259,0-3 90,0-21-449,16-11 159,-13 6 0,28-13 0,-12 15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50.68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1 120 14135,'76'-64'6400,"0"16"-5535,-57 40-921,16 8-396,14 0 150,-26 0-42,23 8-11,-27 2 33,0 7-1431,-4-8 457,-15 22 976,0-18 521,-30 50-2990,7-39 3720,-27 25 189,16-32-119,-16 8-129,12-6-582,-11-2-213,30-10-1220,3-7-180,16 0 1960,0 0 1,16 0 0,3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51.08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550 52 13686,'19'-19'4807,"-4"3"-3294,-15 9-2354,0 5 624,0-6 132,0 8-76,0 0 264,-15 16 1390,-4 34-1757,-31-9 364,24 6 0,-1 2-2758,-26 0 3722,3 25-243,-15-15 76,23-5 32,-23 5-882,32-18 0,2 0 175,-11 10-1331,-8 14 1180,35-48-2144,45-24 1043,-22 3-449,53-42 1478,-23 24 0,0-21 0,-7 18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51.571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35 137 15665,'15'-44'2542,"4"10"-1626,15 9-23,-15 15-538,12-5-85,-27 14-118,11-7 164,0 8-316,4 0-298,0 0 86,-3 15-1131,-16-11 934,0 26 22,0-11-89,0 8 91,-31 13 1205,23-11-155,-37 28 184,26-26 811,-16 32-1027,16-41 402,-27 26-110,39-37-91,-24 4-976,31-15 556,31 0-992,-8 0 305,42-7-526,-27 5-113,42-13-372,-54 13-2372,51-13 3606,-70 13 1,39-13 0,-27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2.51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69 7263,'0'-29'270,"0"6"0,0 23 1079,0 0-1349,0-7 90,0 5 0,0-6-90,0 8 270,0 0-360,0 8 180,0-6-180,0 5 90,0 1 90,0-6-1,0 6-89,0 0-89,0-7 89,0 14-90,0-13 269,0 14-179,0-14-89,0 13-91,0-13 0,0 5 90,0 1 180,0-6-180,0 5 270,0-7 719,0 0-899,0-7-90,0 5 90,0-6 90,0 8-90,0 0 0,-16 0 90,13 0-180,-13 0 180,16 0 270,0 0-270,0 8-90,0-6 90,0 5-90,0-7 90,0 8-90,0 2 90,0 7-90,0 0 0,0-7 90,0 28 0,0-15-90,0 28 0,0 8 0,0 29 0,8-35 0,0-1 0,-5 28 0,13-44-2611,-16 13 2611,0-12-180,0 36 0,15 7 0,-11-6-899,26 14 629,-26-58-1439,11 3 1889,-15-26 0,0-22 0,0-5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4.21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87 6543,'0'-19'-270,"0"-4"270,0 21 180,0-5 360,0-1 90,0-2-361,0 0 361,0 3-360,0 7 1619,0 0-1709,0 7-90,0 3-180,0 0 270,0-2-90,0-1-90,0-5-90,0 13 360,0-5-181,0 7-89,0 0 90,0 0 0,0 0 180,0 16 180,0 33-540,0-14 90,0 43-90,0-55 135,7 11 0,1 1 45,-4-6-90,11 49-90,-15-64 90,0 24 0,0-34-90,0 42 90,0-38-90,0 38 90,0-42 0,0 34 0,0-32 0,0 47 0,0-45 0,0 38 0,0-42 270,0 27-270,0-35 0,0 18 90,0-6 0,0 3-90,0 6 90,0 22-90,0-32-90,0 17 180,0-26-180,0 9 90,0-2 0,0 10 0,0-22-90,0-3 90,0 1 0,0 1 0,0 8 0,0 16 0,0-20 180,0 18-180,0-29 90,0 21-90,0-12 0,0 6 90,0-2 0,0-5-90,0 14 0,0-4 0,0-3 0,0-2-90,0-5 90,0 15 0,0-7-90,0 8 180,0-17-180,0 6 90,0-13 0,0 6 180,0-1-90,0-5 0,0 6 89,0 7-179,0-11 90,0 19-90,0-21-90,0 5 180,0-7-269,0 8 179,0-6-1260,0 6 990,0-8-2788,0-15 3058,0-12 0,0-10 0,0-5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5.41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275 52 6543,'0'-19'1080,"0"-4"-990,0 21 89,0-5-89,0 7 540,0 0-450,0 7 90,0 2-180,0 9 90,0-1 90,0 0-91,-15 8 271,-35 47-360,24-26-1696,-15 6 0,5-1 1696,29-11-90,-39 25-180,27-37-1079,0 5 1079,4-23-2069,45-33 1709,8 7 540,-4-21 0,1-4 0,18 7 0,-3-31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13.6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36 6903,'-19'9'540,"3"-1"-270,16-8 989,0 0-1349,16 0 90,3 0 0,0 0 90,-4 0-180,-15 0 180,15 0-90,-11 0 90,27 0-180,-28 0-90,28-8 0,-12 6 180,15-5 180,16 7-180,-27-8 0,38 6 0,-54-6 0,54 8 0,-38 0 0,12 0-90,10 8 90,-37-6-90,84 6 180,-47-8-90,24 0 0,-23-8-3392,-27 6 3392,15-6 90,-15 8-270,27 0 180,-38 0-90,22 0 90,-15 0 0,4 0 0,0 0-90,27 0 180,-23 0-90,27 0 90,-31 0-90,11 0 90,-26 0 3302,11 0-3392,1 0 180,3 0 0,0 8-270,11-6 90,-11 6 0,16-8 0,-16 0 0,42 0 0,-35 0 90,29-4 0,1 0 0,-25 2-90,60-14 0,-68 15 0,42-7 0,-42 8 0,38 8-90,-54-7 0,54 15-90,-53-14 180,22 6 0,-14-8-90,-12 0 90,11 0 0,-15 0 0,30 0 0,-22 0 90,38 7-90,-42-5 180,26 6-180,-26-8 90,42 0-90,-24 0 0,43 0 90,-11 0-180,14 0 90,1 0 90,15 0-90,-42 0 135,14 0 0,-5 0-45,-36 0-90,39 0 0,-1 0 89,-42 0-89,65 0 0,-53 0-89,27 0 178,-1 0-178,5 0 89,-16 0-180,8 0 180,-42 0 0,41 0 0,-22 0-90,27 0 270,15 0-1,-39 0-179,35 0 90,-42 0 0,16 0 0,14 7-270,-11-5-89,27 5 269,-27-7 0,27 0 0,-42 0 179,38 0-179,-23 0 90,31 0-90,-16 0 90,12 0 0,-11 8-180,-16-6 180,7 6-90,20 0-90,-34-6 90,60 13-90,-83-14 0,84 7 90,-77 0-45,39-7 1,-1 0 44,-42 7 89,50-8-89,-42 0 90,0 0-90,27 0 180,-38 0-180,37 0 90,20 0-90,-34 0 0,60 0-90,-68 0 90,57 0 0,-38 0 0,38 0 0,-42 0 90,27 0-90,-27 0 90,42 0-90,-53 0 90,49 0-3482,-68 7 3392,53-5 0,-53 6-90,68-8 90,-49 0-180,37 0 180,-14 0-90,3 0 90,1 0 90,41-8-90,-34 6 180,38-5 0,-45 7-90,11 0-90,-27 0-90,42 0 90,-53 0 0,64 0 0,-80 0-90,50 0 90,-41 0-90,29 0 90,-11 0 0,27 0 0,-42 0 180,38 0-180,-38 0 90,57 7 3302,-38-5-3392,38 6 0,-57-8-90,53 0 0,-49 0 45,26-4 0,4 0 45,-11 2 90,50-13-90,-74 5 180,55 1-180,-51 1 360,70 8-270,-69 0 0,34 0 0,-42 0 0,61 8-90,-50-7 134,31 4 1,0-2-135,-30-3-1696,36 0 0,7 0 1696,-9 0 0,-7 0 0,-2 0-225,-2 0 225,26 0 90,-38 0-90,53 8-473,-53-6 563,38 13 2956,-42-13-3001,25 5 0,0 1-45,-25 2-1374,30-5 1,1-1 1373,-27 4-2016,57 0 2016,-41-6 26,5 2 1,0-1 63,-14-3-135,15-3 0,-2-1-8,-20 2 8,13-6 0,1 0 45,-11 6-45,20-2 0,-4 0 45,-30 4 90,60 0 2061,-68 0-2061,27 0 3127,-16 0-3217,0 8 496,-15-6-496,27 6 123,-38-8-33,38 0-90,-43 0 90,43 0 0,-23 0 0,27 0 0,-31 0 0,11 0 0,-26 0-180,26 0 90,-26 0 0,12 0 0,-16 0-2159,0 0 1799,-16 0 91,12 0 269,-26 8 0,26-6 0,-11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5.67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530 0 8252,'-38'20'1260,"7"10"-991,31-18 91,-15 20 0,-4-13-180,0 13 0,-11-5 0,11 30 90,-31-17-46,17 19 1,-3 0-225,-36-9-270,44-2 1,2-1 89,-19-12-810,26 6 541,-16-19-1530,31 1 1619,-7-23 360,87-46 0,-45 11 0,9-2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5.94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515 0 6329,'-19'18'899,"4"7"-809,-15 1 0,22 9-533,-32 19 0,-28 22 0,-3 0 0,21-19 0,16-11 0,-26 22 0,0 1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6.1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756 1 7533,'-38'19'-630,"7"4"810,31-21-90,0 13-90,0-14-90,-15 14 540,11-13-180,-11 14 359,15-7-539,0 1 450,-30 20-450,22-16-180,-53 41 270,53-25-405,-48 35 0,-10 4 315,28-6-480,-8-5 0,-13 9 1,8-11 209,-10 1-225,10 2 0,3-7 135,9-29-179,9 8 449,45-39 0,-11-9 0,11-10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6.44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775 1 7533,'-15'27'359,"11"-2"91,-27 7-270,-3 5 90,11 6-4432,-38 7 4342,38 1-90,-22-10 0,-5 2 200,-11 31-170,10-16 0,-7 9 0,7-8-75,16-17 0,1 0-225,-8 11 0,-4 5 0,8-11 180,0-9-720,4 2 451,34-46-1800,34-28 1799,19-14 1036,-15-11 0,23 10 1,-22 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6.72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619 1 7533,'-38'17'899,"7"-8"-809,31 6-90,0-13 180,0 14 0,-30-7 90,22 8-360,-38 23 0,12-9 225,-6 19 0,-4 3-405,-32 2 180,19 5 0,-1 8-589,2 6 1,9-5 0,17-4-1,7 23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6.91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633 1 7533,'0'9'-720,"0"-1"990,-15 0-180,-4 1 0,0 1-180,4 12 630,0-10-271,-5 20 226,-39 22 0,-7 3-999,8 6 563,4-6 1,-11 11 0,13-12 176,6 1-416,6 1 0,0-5 0,6-23-899,30 3 719,-8-26-810,58-30 434,-38 10 0,22-27 1,-30 13-1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7.14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447 0 7533,'-62'71'149,"0"0"1,0 0 0,0 0 0,-18 17 0,2-4 0,38-32-330,40-45 270,0-7-1529,0 0 899,0-7 181,30-3 179,-22-15 180,37 6 0,-25-14 0,14 7 0,0-8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7.33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191 0 7533,'-15'27'0,"-4"-2"270,0-1-181,4-5 1,0 6-180,-5-8 360,1 15-90,-11-10-180,11 17-90,0-19-1169,19-3 539,19-17 271,30-40-399,-26 15 0,38-30 0,-23 28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8.01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52 8702,'0'-10'900,"0"3"-721,0 7 2700,0 0-2519,31-8-1,-24 6-89,54-6-90,-53 8-4162,53 0 4072,-38-7 950,42 5-860,19-6-625,-8 8 580,-18 4 0,-2 0-135,2-2 0,37 13 90,-38-13 2993,-3 6-3083,-9-8 0,-41 0-990,11 0 125,-15 0 325,0 0 91,-15 0-1620,11 0 180,-26 0 1889,11 0 0,0 0 0,3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8.86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 9332,'0'17'629,"0"0"-629,0 8 180,0 2-270,0 7 0,0 1 270,0-2 0,15 10-360,-11 16 90,11-12-180,-15 34 270,0-49-359,0 16 89,0-38-630,0-3 810,0-30-809,0 10 449,0-27-180,0 13-218,0-15 0,0 6 0,0-6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17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8432,'34'0'0,"0"0"90,-15 0 0,12 0 0,-12 0-180,15-7 0,-15 5 0,27-6 180,-38 8-90,37 0-270,5 0 360,-23 0-809,64 0 719,-79 0 180,64 0-270,-53 8 0,26-6 90,1 5 90,-12-7 0,58 0 179,-20 0-89,12 0-45,-31 8 0,-4 0-45,-7-4-90,8 7 0,2 1 0,2-11 90,10 7 0,12-1-180,-22-5-3392,26 6 3482,-31-8 135,14-6 0,7-3-90,-15-1 0,0 1-45,12-1 0,-1 1-29,-10 0 0,-9 2-61,-13 7 180,57-7-90,-49 5 3229,50 2-3229,-58 9 0,11 1 0,1-3-180,-27 1 221,38-6 139,-8 14-270,-11-15 90,50 7-3392,-66-8 3572,24 0-194,-4 0 14,7-8 0,-11 7 45,14-4 0,-5 2-45,-36 3-45,36 0 0,5 0 135,-14 0-180,57 0-2174,-42 0 2264,8 0 0,-15 0 90,34 0 1604,-23 0-1649,-5 4 0,-2 0-139,-12-3 94,38 14 3147,-26-13-3192,3 10 0,0-1-3012,-7-7 3057,8 5 0,-10-3 561,-40-6-561,53 0 0,15 0 90,-3 0-45,-7 0 0,1 0-261,13 0 306,4 0-90,-23 0 0,3 0 0,-2 0-85,-16 0 85,16 4 0,2 0 0,-3-2-90,-5 2 0,2-1 90,15-3-1155,-9 0 0,1 0 1155,15 0-281,-7-3 0,-1-1 281,5 2 140,6-6-140,-18 8 0,-42 0 1050,27 3 1,7 2-1051,23 5 0,12-1 0,-27 0 0,-8-2 0,-27-5 0,24-2 0,3 0 0,-15-2 45,20-5 0,2-2 2828,-15 0-2828,15 4 0,-2 0 1523,-20-3-1388,53 1-180,-53 5 90,54-5-1,-54 7-89,38 0 90,-42 0-269,57-8 179,-34 6-45,10-6 0,3 0 45,6 6 0,-20-2 0,-5 1 0,-17 3 0,38 0 0,-49 0 179,68 0-179,-68 0 0,64 0 90,-79 0-90,79 0 0,-64 0 45,27 0 0,3 0-45,-12 0 90,51 0-90,-73 0 0,38 0 0,-39 0 0,28 0 0,-16 0 0,16 0 0,-27 0 90,38 0-90,-38 0 0,57 0 0,-54 0 90,51 0-90,-54 0 90,41 0-90,-25 0 90,25 0-90,-25 0-90,10 0 180,-15 7 0,-14-5 0,25 14-180,-7-14 180,16 6-90,-5-8 0,-14 0 270,30-8-270,-39 6 180,51-6-180,-39 0 90,15 6-90,-3-5 0,-16 7 0,0 0-90,1 0 180,-1 0-270,0 0 180,1 0-90,-1 0 90,0 0 0,-15 0 0,27 7 90,-38-5 0,22 6-90,1-8 0,-24 0 0,24 0-90,-31 0 90,0 8 0,0-6-90,0 6 90,0-8 360,0 0-360,0 7 0,0-5 0,0 5 0,0-7 180,0 0-180,15 0 0,-11 0 0,11 0 179,-15 0-179,0 0 270,0 8-180,0-6 90,15 5-180,-11-7 90,12 0-90,-16 0-989,0 0 989,15 0 90,-11 0-180,11 0 90,-15 0-270,0 0 270,0 8 90,0-6-90,0 14 0,0-14 0,0 12 90,0-12-90,-15 29 0,11-26 90,-11 26-180,15-21 180,0 7-90,0 0 0,0 15 90,0-19 269,0 33-359,0-32 90,0 26-90,0-29 0,0 12 0,0-21 0,0 14-180,0-14 90,0 5 90,0-7-89,0 0 89,0 7-90,0-5 90,0 6 90,0 0 89,0 1 91,0 1-90,0 5 180,0-5-180,0-1-90,0 7 0,0-7-360,0 0 360,0 6-180,0-5 90,0 0-180,0 5 90,0-13-90,0 13 180,0-5 180,0 7-180,0-8 90,0 6-90,0-13 0,0 14-90,0-14 270,0 13-90,0-13-90,0 13 180,0-5 0,0 7-180,0-7 0,0 5 90,0-14-90,0 15 90,0-14-90,0 13 90,0-13-90,0 6-90,0-1 90,0-5 0,0 13 0,0-13-90,0 14 90,0-7 0,0 8 0,0-7 0,0 5 0,0-13 90,0 13-90,0-13 180,0 13-180,0-13 0,0 14 269,0-14-89,0 13-180,0-6 0,0 8 90,0-7-90,0 5 0,0-5 90,0 7-90,0-8-540,0 14 540,0-19-449,0 11 89,0-15 337,0 0 1,0-8-1,0-1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9.58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1 172 7533,'38'-56'2608,"-8"17"-2428,-30 31 0,0 8 0,16 0 90,3 0-90,15 0 89,46 0-89,-49 0-45,21 0 0,2 0-135,-12 0-90,28 0 0,5 0 180,9 0-225,-10 0 0,-3 0 45,-14 0-135,-1 3 1,-1 2 224,-9-3 0,17 2 0,0 0 0,-18-4 0,11 3 0,-1 1 0,-13-2 180,23 5 0,-46-7-180,27 0 89,-24 0-89,43-23 0,-42 18 0,38-34 90,-53 28-180,22-6 90,-30 9 0,0 8 0,0 0 0,0 8 0,0 2-89,0 14 89,0-12 89,0 18-268,0-26-181,0 11 360,0-15-270,0 8 90,0-6-450,-15 5 271,11-7 89,-11 0 0,15 0 0,-15 0 180,11 0-90,-11 0 0,15 0-269,0 0 359,0-7 449,0 5-179,0-6 540,0 8-450,0-7 180,0 5-1,0-5 271,0 7 359,0 0-809,0 7-90,0 2 180,0 24-360,0-5-90,0 37 0,0-25 135,-8 15 0,0 1-3437,5-1 3167,-5-2 0,0-1-1288,8-6 1333,0-5 180,0-8-1259,0-14 989,0-2-1529,0-9 450,0-16 2031,0-9 1,0-9 0,0-8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06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294 70 7533,'19'-20'-540,"-3"-3"630,-16 21 270,15-5 0,-11-1-360,11 6 0,-15-6 629,-15 8-539,11 0 450,-27 16-450,12-5 270,-15 22-270,0-7-1,-31 31 91,38-16-765,-21-1 1,5-1 134,31-6-449,-18 22 629,49-43-450,15-5 271,-15-16 449,42-31 0,-34 10 0,38-20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26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378 0 7083,'-48'68'764,"-1"0"1,1 0 0,-4 23-1,5-16-1124,-14-25-5390,53-22 5750,-38 5-1079,43-23 1948,-13-2-1139,32-8-40,3-16-229,15-3 539,16-31 0,-12 4 0,11-13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57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309 1 8612,'-19'27'360,"4"-10"-180,15-2 180,-15-6-181,-4 16-179,-1-6 90,5 6 270,-31 38-4611,35-27 3711,-50 37-182,42-47 632,0 14-993,-12-11 364,27-3 359,-11-3-1349,30-36 1709,-11 9 0,42-28 0,-8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66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344 0 9152,'-43'56'90,"-1"-1"0,1 0 0,-26 22 0,12-11 179,34-14-448,-22-16-811,41-11 450,-11-18 271,15-7 89,15-7 0,-11-3-2756,38-15 1,7-5 2935,-30-4-282,34 1 0,1 1 1,-31-2-1,26-1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83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240 1 8972,'0'27'450,"-15"-3"-270,11 1-91,-26 2-89,11 7 90,-16 8-90,1 2 450,-15 38-810,26-38 180,-8 26 91,31-58-2430,31-12 1889,7-19 64,2-15 1,4-4 0,28-14 0,-30 11 0,0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95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207 1 8162,'-37'65'0,"0"-1"0,0 1 0,-11 18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1.74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0 7533,'-38'0'-180,"7"0"270,31 0 1259,0 0-899,0 8-180,0 2-180,0 6 89,0 10 1,0-7-90,0 13 90,0-5 0,0 7-90,0 23-90,16-9 90,-7 4 0,1 0 90,9 2-270,-9 6 0,-5-2 90,-5-21-540,0 18-1888,0-63 1798,15-11-539,-11-38-2313,11 17 3482,-15-10 0,0 18 0,0 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2.2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44 11041,'0'10'719,"16"-2"-539,3-16 0,15 6 90,-15-6-90,27 0 0,-39 6-180,55-5 180,-9-1 0,19 6-270,0-5 0,1-1 90,11 6-2081,4 4 0,0 4 2081,-8 5-135,-7 1 0,-1 1 155,-11 4-65,3-11 0,-2-2-191,-17 3 236,51-14 0,-73 5-90,38-5 3128,-54 7-3038,24 0 979,-31 0-800,0 0-87,0 7-92,0-5 0,0 5 90,0-7-90,0 0 180,30 0 90,-22 0 269,38-7-359,-43-3 360,28 1-450,-12 1-90,0 8-90,-4 0 90,-15 0-1169,0 0 1259,0 8-180,0-6 90,0 6-90,0-1 0,0-5-360,0 5 0,0 1 360,0-6-3238,0 5 2249,0-7 1079,-15 0 0,-4-7 0,-15-3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2.64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86 7533,'0'-36'-180,"0"3"360,0 24 0,0 1-1,0 8 2610,0 0-2609,0 8 0,0-6 0,0 13 89,0-13 91,0 13 90,0 2-270,0 3 0,0 4 0,0 1 179,0-6-179,0 13 450,15 56-540,-11-46-495,4 18 0,-1-3-134,-7-33-1350,0 16 899,0-25-2248,0-20 3238,0 3 0,-31-23 0,-7-2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19.1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68 7533,'0'-19'-1170,"0"-4"1260,0 22-90,0-7 270,0 8 0,0 0-180,0-7 180,0 5 0,0-6-180,0 8 1439,0 0-1439,0 8 269,0 1-269,0 8-90,0 0 180,15 8 0,-11 2-180,11 30-90,0-17 135,-13 11 0,0 1 45,13-6 135,-13 16 0,-4 2 135,2-11-225,-7 11 0,-1 0-46,4-11 271,-11 7 0,0-1-270,11-15 180,-11 43-180,15-49-450,0 12 450,0-31-810,0-4 630,0-15-1349,15-7 900,4-3-901,0-30 901,-4 17-811,-15-32 991,0 34 359,0-4 0,-15 2 0,-4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4.49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241 104 7173,'-19'-19'809,"4"3"1,15 16-180,0 0-181,0 8-269,0-6 180,-16 13 90,13 2-270,-28 3 269,12 27-269,-15-17 0,15 20 0,-12-16-270,27 1-270,-26 22 1,26-32-451,-11 13 360,15-38-719,45-31 899,-18 1-225,27-13 1,3-3 224,-11-6 45,9 3 0,0 3 225,-13 5 450,23-16-360,-46 38 989,11 4-359,-41 15 539,7 30-899,-30-14 180,0 31-451,15-27 451,-27 34-630,23-29 180,-10 14 0,1 0-180,9-6-450,-23 39-3211,43-41 3301,-13 1 180,32-24-360,18-31 541,19 2 44,5-24 0,-1-5 45,-8 2-90,7-4 0,-5 1 90,-28 13 3392,42-19-3212,-42 28 359,22-3-539,-41 22 360,12 3-180,-32 14 0,12-5-90,-11 13 90,15-5 90,-15 15 89,-19 17-179,11-4-90,-38 35-265,53-41 175,-38 38-90,27-47-720,0 47 540,4-52-89,45 20 89,-22-46-180,53-17 270,-38-3-90,15-4 0,4-1 90,0-7 45,0 0 1,-4 0 224,-15 7 265,38-21-265,-53 34 630,22 3-631,-30 9 721,0 16-630,-15 2 90,-4-1-180,0 6 180,-12 25-91,12-15-44,-5 21 0,-1 2-225,2-12 180,-8 28-270,31-38-449,0-9 359,0-8-360,0-1 450,0-8-269,31-23 269,-8 2-180,41-44 360,-25 25 450,25-25-450,-25 37 180,-5-13-1,-19 23 631,0-7-720,-11 15 360,11 10-270,-15 2 269,-15 29-359,11-10 90,-41 36-90,37-26 180,-53 31-180,53-39-630,-37 25 540,41-37-360,-12 20 181,16-28-451,0 13 360,16-24-629,18-24 719,-11 9 0,15-12 0,0-1 360,-11 11-90,23-30 0,-35 36 0,15-13 90,-22 20-91,22-2 91,-30 14 180,0 14-270,0-2 180,-15 36 0,11-25 269,-26 39-449,26-39 540,-26 32-360,26-33-270,-27 18-90,27-21-180,-11 5 90,15-14-989,31-26 989,-8 3-540,41-57 720,-26 35-90,-5-12 1,-1-1 178,6 6 181,-3-30-90,-20 51 360,0-10-360,-11 29 809,-4 2-989,-4 10 360,-11 30-270,0-10 90,-4 51-825,0-40 645,-12 47 90,27-55-90,-11 44-180,15-59-180,15 12 271,-11-47-271,42-40 90,-23 15 592,1-2 1,1 0-503,10 4 90,-1-40 0,-15 48 180,12-23 180,-28 43 89,13-3-359,-16 15 360,-16 23-360,13-10 900,-43 50-720,38-31 449,-38 41-449,27-43-180,0 33 180,4-40-90,15 17-180,0-30 0,15-3 0,-11-7 0,27 0-90,-28 0-270,13-7 271,-1-10-631,19-33 540,-11 18-180,38-39 271,-53 48-1081,22-17 990,-30 38 270,-15 19 0,-4 27 0,-15 17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7173,'4'95'552,"1"0"1,0 0-1,0 0 1,-1-7-1,1 3 1,-1-13 0,-2-28-2788,-2-33 2145,0 0 774,0 7-684,0-4-89,0 12-2546,0-13 2455,0 6 90,0-15-720,0-3 1513,0-7-2142,0 0 990,0-7 179,0-3-90,0-15-270,0 6 3303,0-13-2673,0 5 0,0 0 0,0-5 0,0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36 6903,'-19'9'540,"3"-1"-270,16-8 989,0 0-1349,16 0 90,3 0 0,0 0 90,-4 0-180,-15 0 180,15 0-90,-11 0 90,27 0-180,-28 0-90,28-8 0,-12 6 180,15-5 180,16 7-180,-27-8 0,38 6 0,-54-6 0,54 8 0,-38 0 0,12 0-90,10 8 90,-37-6-90,84 6 180,-47-8-90,24 0 0,-23-8-3392,-27 6 3392,15-6 90,-15 8-270,27 0 180,-38 0-90,22 0 90,-15 0 0,4 0 0,0 0-90,27 0 180,-23 0-90,27 0 90,-31 0-90,11 0 90,-26 0 3302,11 0-3392,1 0 180,3 0 0,0 8-270,11-6 90,-11 6 0,16-8 0,-16 0 0,42 0 0,-35 0 90,29-4 0,1 0 0,-25 2-90,60-14 0,-68 15 0,42-7 0,-42 8 0,38 8-90,-54-7 0,54 15-90,-53-14 180,22 6 0,-14-8-90,-12 0 90,11 0 0,-15 0 0,30 0 0,-22 0 90,38 7-90,-42-5 180,26 6-180,-26-8 90,42 0-90,-24 0 0,43 0 90,-11 0-180,14 0 90,1 0 90,15 0-90,-42 0 135,14 0 0,-5 0-45,-36 0-90,39 0 0,-1 0 89,-42 0-89,65 0 0,-53 0-89,27 0 178,-1 0-178,5 0 89,-16 0-180,8 0 180,-42 0 0,41 0 0,-22 0-90,27 0 270,15 0-1,-39 0-179,35 0 90,-42 0 0,16 0 0,14 7-270,-11-5-89,27 5 269,-27-7 0,27 0 0,-42 0 179,38 0-179,-23 0 90,31 0-90,-16 0 90,12 0 0,-11 8-180,-16-6 180,7 6-90,20 0-90,-34-6 90,60 13-90,-83-14 0,84 7 90,-77 0-45,39-7 1,-1 0 44,-42 7 89,50-8-89,-42 0 90,0 0-90,27 0 180,-38 0-180,37 0 90,20 0-90,-34 0 0,60 0-90,-68 0 90,57 0 0,-38 0 0,38 0 0,-42 0 90,27 0-90,-27 0 90,42 0-90,-53 0 90,49 0-3482,-68 7 3392,53-5 0,-53 6-90,68-8 90,-49 0-180,37 0 180,-14 0-90,3 0 90,1 0 90,41-8-90,-34 6 180,38-5 0,-45 7-90,11 0-90,-27 0-90,42 0 90,-53 0 0,64 0 0,-80 0-90,50 0 90,-41 0-90,29 0 90,-11 0 0,27 0 0,-42 0 180,38 0-180,-38 0 90,57 7 3302,-38-5-3392,38 6 0,-57-8-90,53 0 0,-49 0 45,26-4 0,4 0 45,-11 2 90,50-13-90,-74 5 180,55 1-180,-51 1 360,70 8-270,-69 0 0,34 0 0,-42 0 0,61 8-90,-50-7 134,31 4 1,0-2-135,-30-3-1696,36 0 0,7 0 1696,-9 0 0,-7 0 0,-2 0-225,-2 0 225,26 0 90,-38 0-90,53 8-473,-53-6 563,38 13 2956,-42-13-3001,25 5 0,0 1-45,-25 2-1374,30-5 1,1-1 1373,-27 4-2016,57 0 2016,-41-6 26,5 2 1,0-1 63,-14-3-135,15-3 0,-2-1-8,-20 2 8,13-6 0,1 0 45,-11 6-45,20-2 0,-4 0 45,-30 4 90,60 0 2061,-68 0-2061,27 0 3127,-16 0-3217,0 8 496,-15-6-496,27 6 123,-38-8-33,38 0-90,-43 0 90,43 0 0,-23 0 0,27 0 0,-31 0 0,11 0 0,-26 0-180,26 0 90,-26 0 0,12 0 0,-16 0-2159,0 0 1799,-16 0 91,12 0 269,-26 8 0,26-6 0,-11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8432,'34'0'0,"0"0"90,-15 0 0,12 0 0,-12 0-180,15-7 0,-15 5 0,27-6 180,-38 8-90,37 0-270,5 0 360,-23 0-809,64 0 719,-79 0 180,64 0-270,-53 8 0,26-6 90,1 5 90,-12-7 0,58 0 179,-20 0-89,12 0-45,-31 8 0,-4 0-45,-7-4-90,8 7 0,2 1 0,2-11 90,10 7 0,12-1-180,-22-5-3392,26 6 3482,-31-8 135,14-6 0,7-3-90,-15-1 0,0 1-45,12-1 0,-1 1-29,-10 0 0,-9 2-61,-13 7 180,57-7-90,-49 5 3229,50 2-3229,-58 9 0,11 1 0,1-3-180,-27 1 221,38-6 139,-8 14-270,-11-15 90,50 7-3392,-66-8 3572,24 0-194,-4 0 14,7-8 0,-11 7 45,14-4 0,-5 2-45,-36 3-45,36 0 0,5 0 135,-14 0-180,57 0-2174,-42 0 2264,8 0 0,-15 0 90,34 0 1604,-23 0-1649,-5 4 0,-2 0-139,-12-3 94,38 14 3147,-26-13-3192,3 10 0,0-1-3012,-7-7 3057,8 5 0,-10-3 561,-40-6-561,53 0 0,15 0 90,-3 0-45,-7 0 0,1 0-261,13 0 306,4 0-90,-23 0 0,3 0 0,-2 0-85,-16 0 85,16 4 0,2 0 0,-3-2-90,-5 2 0,2-1 90,15-3-1155,-9 0 0,1 0 1155,15 0-281,-7-3 0,-1-1 281,5 2 140,6-6-140,-18 8 0,-42 0 1050,27 3 1,7 2-1051,23 5 0,12-1 0,-27 0 0,-8-2 0,-27-5 0,24-2 0,3 0 0,-15-2 45,20-5 0,2-2 2828,-15 0-2828,15 4 0,-2 0 1523,-20-3-1388,53 1-180,-53 5 90,54-5-1,-54 7-89,38 0 90,-42 0-269,57-8 179,-34 6-45,10-6 0,3 0 45,6 6 0,-20-2 0,-5 1 0,-17 3 0,38 0 0,-49 0 179,68 0-179,-68 0 0,64 0 90,-79 0-90,79 0 0,-64 0 45,27 0 0,3 0-45,-12 0 90,51 0-90,-73 0 0,38 0 0,-39 0 0,28 0 0,-16 0 0,16 0 0,-27 0 90,38 0-90,-38 0 0,57 0 0,-54 0 90,51 0-90,-54 0 90,41 0-90,-25 0 90,25 0-90,-25 0-90,10 0 180,-15 7 0,-14-5 0,25 14-180,-7-14 180,16 6-90,-5-8 0,-14 0 270,30-8-270,-39 6 180,51-6-180,-39 0 90,15 6-90,-3-5 0,-16 7 0,0 0-90,1 0 180,-1 0-270,0 0 180,1 0-90,-1 0 90,0 0 0,-15 0 0,27 7 90,-38-5 0,22 6-90,1-8 0,-24 0 0,24 0-90,-31 0 90,0 8 0,0-6-90,0 6 90,0-8 360,0 0-360,0 7 0,0-5 0,0 5 0,0-7 180,0 0-180,15 0 0,-11 0 0,11 0 179,-15 0-179,0 0 270,0 8-180,0-6 90,15 5-180,-11-7 90,12 0-90,-16 0-989,0 0 989,15 0 90,-11 0-180,11 0 90,-15 0-270,0 0 270,0 8 90,0-6-90,0 14 0,0-14 0,0 12 90,0-12-90,-15 29 0,11-26 90,-11 26-180,15-21 180,0 7-90,0 0 0,0 15 90,0-19 269,0 33-359,0-32 90,0 26-90,0-29 0,0 12 0,0-21 0,0 14-180,0-14 90,0 5 90,0-7-89,0 0 89,0 7-90,0-5 90,0 6 90,0 0 89,0 1 91,0 1-90,0 5 180,0-5-180,0-1-90,0 7 0,0-7-360,0 0 360,0 6-180,0-5 90,0 0-180,0 5 90,0-13-90,0 13 180,0-5 180,0 7-180,0-8 90,0 6-90,0-13 0,0 14-90,0-14 270,0 13-90,0-13-90,0 13 180,0-5 0,0 7-180,0-7 0,0 5 90,0-14-90,0 15 90,0-14-90,0 13 90,0-13-90,0 6-90,0-1 90,0-5 0,0 13 0,0-13-90,0 14 90,0-7 0,0 8 0,0-7 0,0 5 0,0-13 90,0 13-90,0-13 180,0 13-180,0-13 0,0 14 269,0-14-89,0 13-180,0-6 0,0 8 90,0-7-90,0 5 0,0-5 90,0 7-90,0-8-540,0 14 540,0-19-449,0 11 89,0-15 337,0 0 1,0-8-1,0-1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52 8972,'-38'0'719,"8"0"-179,30 0 809,0 0-989,15 0 0,4-7 180,15 5-181,1-5-179,-1 7 90,0-8 90,1 6-90,14-6-90,4 8 269,31-8-449,-11 6 180,11-5-180,-31 7-269,12 7 179,-42-5-270,7 6 180,-30-8-1169,0 0 1169,0 8-810,0-6 451,-15 6 179,11-8-1349,-26 7 899,26-5 271,-11 5 539,-1-7 0,13 8 0,-13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378 87 7533,'35'-27'0,"-16"2"90,-4 16 0,-15 2 449,15-1-179,-11 6 630,11-6-721,-15 8 541,-15 15-360,-4-4 269,-30 38-3931,10-19 3212,5 12-1998,4-10 2178,11-5-1123,-16 0 763,1-3 59,0 1 31,-16 9 1606,27-12-1965,-38 8 3076,53-28-2357,-22 5 2216,30-14-2217,0 5 6,0-13-185,0 13 0,0-5 0,0 7-90,0 0 360,30 0-181,-22 0 181,23 0-180,-16 0 450,19 15-360,-11-4 719,69 29-809,-77-19 0,37 4 0,3-2 0,-29-2-360,39 19 0,-46-29-360,-4 12 270,-15-21-2698,-15 6 2068,11-16-1438,-41-2 1978,37-7-488,-38-8 0,27-1 0,-15-8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11041,'0'36'1349,"15"19"-989,-11-24-180,11 18-5571,-15-14 5391,0-1 1499,15 0-1319,4 24-90,0-19-630,-4 11 1220,-15-25-1220,0 0 450,0-14-630,0 4 361,0-15-1260,-15-7 989,11-3 180,-11-7 2673,0 0-2673,11 0-180,-11 0 630,15-1 0,0 1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20 232 7533,'17'-52'1889,"0"1"0,17-35-7190,-15 69 5661,27 7 279,-38 3-280,37 7 799,-41-8-619,57 14-359,-34-5-90,23 9 180,-35 13 180,0 11-270,-11 5 449,-4 41-449,-4-46 135,-24 10 0,-5-2 3025,6-10-2981,-26 6 1,-4-4-90,11-11 0,-34 8 1154,61-31-2683,-12 0 1079,27 0 180,4 0 0,20-8 0,14-1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9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275 52 6543,'0'-19'1080,"0"-4"-990,0 21 89,0-5-89,0 7 540,0 0-450,0 7 90,0 2-180,0 9 90,0-1 90,0 0-91,-15 8 271,-35 47-360,24-26-1696,-15 6 0,5-1 1696,29-11-90,-39 25-180,27-37-1079,0 5 1079,4-23-2069,45-33 1709,8 7 540,-4-21 0,1-4 0,18 7 0,-3-31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9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530 0 8252,'-38'20'1260,"7"10"-991,31-18 91,-15 20 0,-4-13-180,0 13 0,-11-5 0,11 30 90,-31-17-46,17 19 1,-3 0-225,-36-9-270,44-2 1,2-1 89,-19-12-810,26 6 541,-16-19-1530,31 1 1619,-7-23 360,87-46 0,-45 11 0,9-2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1.2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69 7533,'-39'-9'-180,"9"1"0,30 8 1619,0 0-1349,15 0-90,-11 0 90,26 0 0,-26 0-180,12 0 90,14 0 0,-7 0 0,42 0-90,-42 0-180,38 0 270,-54 0 180,54 0-180,-23 0 180,62 0-90,-39 0 0,34-7-270,-42 5 360,31-21-90,-11 19 180,11-11-270,-46 15 0,38 0 90,-65 0-180,66 15 180,-70-4-90,54 22-180,-53-21 90,84 3 90,-62-15 0,65 0 0,-72 0-90,38 0 360,-38 0-90,27 0-90,-31 7-722,11-5 722,-26 6-90,27-1 90,-12-5-90,0 14-450,27-7 270,-39 1 1,69-3 179,-49-7 0,53 0 179,-42 0-89,27-7 722,-42 5-632,38-6-180,-38 8 0,42 8-90,-27 1 0,12 1-90,-1 5 90,-11-13 0,12 6 90,-16-8 90,16 0-180,-27 0 90,22 0 0,-25 0 540,44 0-361,-22 0-89,54 0-90,-54 0-180,38 0 270,-42 0-180,17 0 1,0 0 89,-20 0-45,18 1 0,1-2 45,-16-7 179,61 6-179,-38-6 180,3 7 0,-2 2-90,-17-1 270,51 8-360,-43-6-180,16 13 270,0-13-90,14 6-90,-10-8 0,26 0 180,-26-8-90,-15 8 0,-2-2 0,-10-5 45,26 9 0,-7 3-45,-46-3 0,48 2 0,3 0 90,-39-4-225,30 0 0,4 0 225,-20 0-1966,10-4 0,1 0 1966,1 2-250,14-5 1,3-1 159,10 6 270,-10-2 0,-3 0-270,-14 4 90,39 8-126,-54-6-53,53 13 178,-68-13-134,26 2 1,0 0 44,-22-4 0,32 0 0,0 0-90,-33 0 90,33 0 0,-4 0 0,-43 0 1653,38 0 0,-2 0-1653,-40 0 90,79 0-90,-64 0 0,68 0 90,-68 0 474,49-8-654,-38 6 416,31-5-326,-31 7 180,39 0-180,-66 0 90,65 7-1,-53-5 1,57 13 0,-53-13-180,64 6 180,-64-8-359,68 0 269,-37 0 0,26-8 0,-31 6 269,12-13-89,-27 13 90,27-5-270,-42 7 0,38 7 0,-23-5 0,30 6-90,1-8 0,15 0 90,-11 0-90,10 0 0,-14 0 360,15 0-270,-42 0 630,49 0-630,-64 0 90,68 0-90,-53 0-90,54 0-90,-54 0 0,53-8 0,-53 6 360,38-5-270,-26 7 180,14 0 90,-14 0-90,10 0-90,-25 7 0,41-5 0,-54 6-90,66-16 90,-65 6-90,68-5 90,-68-1 90,49 6-90,-69-6 270,55 8-180,-40 0 90,28 8-270,-16-6 90,16 13 90,3-13-90,31 6 0,-11-8 90,-16 0 0,0 0 89,4 0 1,34 0-180,-41 0 270,14 0-270,-14-8-90,26 6 180,-38-13-270,7 13 0,-3-13 270,-23 13-270,27-6 180,-1 1 0,-26 5 0,23-6 0,-42 8-90,11 0 90,-15 0 90,-15 0-90,11 0 180,-11 0-180,15 0-180,0 0 180,15 8-90,-11-6 90,11 5-179,-15-7-2250,0 0 180,0 8 1080,0-6 1169,-15 5 0,-4-7 0,-16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9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515 0 6329,'-19'18'899,"4"7"-809,-15 1 0,22 9-533,-32 19 0,-28 22 0,-3 0 0,21-19 0,16-11 0,-26 22 0,0 1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 9332,'0'17'629,"0"0"-629,0 8 180,0 2-270,0 7 0,0 1 270,0-2 0,15 10-360,-11 16 90,11-12-180,-15 34 270,0-49-359,0 16 89,0-38-630,0-3 810,0-30-809,0 10 449,0-27-180,0 13-218,0-15 0,0 6 0,0-6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1 172 7533,'38'-56'2608,"-8"17"-2428,-30 31 0,0 8 0,16 0 90,3 0-90,15 0 89,46 0-89,-49 0-45,21 0 0,2 0-135,-12 0-90,28 0 0,5 0 180,9 0-225,-10 0 0,-3 0 45,-14 0-135,-1 3 1,-1 2 224,-9-3 0,17 2 0,0 0 0,-18-4 0,11 3 0,-1 1 0,-13-2 180,23 5 0,-46-7-180,27 0 89,-24 0-89,43-23 0,-42 18 0,38-34 90,-53 28-180,22-6 90,-30 9 0,0 8 0,0 0 0,0 8 0,0 2-89,0 14 89,0-12 89,0 18-268,0-26-181,0 11 360,0-15-270,0 8 90,0-6-450,-15 5 271,11-7 89,-11 0 0,15 0 0,-15 0 180,11 0-90,-11 0 0,15 0-269,0 0 359,0-7 449,0 5-179,0-6 540,0 8-450,0-7 180,0 5-1,0-5 271,0 7 359,0 0-809,0 7-90,0 2 180,0 24-360,0-5-90,0 37 0,0-25 135,-8 15 0,0 1-3437,5-1 3167,-5-2 0,0-1-1288,8-6 1333,0-5 180,0-8-1259,0-14 989,0-2-1529,0-9 450,0-16 2031,0-9 1,0-9 0,0-8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294 70 7533,'19'-20'-540,"-3"-3"630,-16 21 270,15-5 0,-11-1-360,11 6 0,-15-6 629,-15 8-539,11 0 450,-27 16-450,12-5 270,-15 22-270,0-7-1,-31 31 91,38-16-765,-21-1 1,5-1 134,31-6-449,-18 22 629,49-43-450,15-5 271,-15-16 449,42-31 0,-34 10 0,38-20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378 0 7083,'-48'68'764,"-1"0"1,1 0 0,-4 23-1,5-16-1124,-14-25-5390,53-22 5750,-38 5-1079,43-23 1948,-13-2-1139,32-8-40,3-16-229,15-3 539,16-31 0,-12 4 0,11-13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309 1 8612,'-19'27'360,"4"-10"-180,15-2 180,-15-6-181,-4 16-179,-1-6 90,5 6 270,-31 38-4611,35-27 3711,-50 37-182,42-47 632,0 14-993,-12-11 364,27-3 359,-11-3-1349,30-36 1709,-11 9 0,42-28 0,-8 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344 0 9152,'-43'56'90,"-1"-1"0,1 0 0,-26 22 0,12-11 179,34-14-448,-22-16-811,41-11 450,-11-18 271,15-7 89,15-7 0,-11-3-2756,38-15 1,7-5 2935,-30-4-282,34 1 0,1 1 1,-31-2-1,26-1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240 1 8972,'0'27'450,"-15"-3"-270,11 1-91,-26 2-89,11 7 90,-16 8-90,1 2 450,-15 38-810,26-38 180,-8 26 91,31-58-2430,31-12 1889,7-19 64,2-15 1,4-4 0,28-14 0,-30 11 0,0 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207 1 8162,'-37'65'0,"0"-1"0,0 1 0,-11 18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68 7533,'0'-19'-1170,"0"-4"1260,0 22-90,0-7 270,0 8 0,0 0-180,0-7 180,0 5 0,0-6-180,0 8 1439,0 0-1439,0 8 269,0 1-269,0 8-90,0 0 180,15 8 0,-11 2-180,11 30-90,0-17 135,-13 11 0,0 1 45,13-6 135,-13 16 0,-4 2 135,2-11-225,-7 11 0,-1 0-46,4-11 271,-11 7 0,0-1-270,11-15 180,-11 43-180,15-49-450,0 12 450,0-31-810,0-4 630,0-15-1349,15-7 900,4-3-901,0-30 901,-4 17-811,-15-32 991,0 34 359,0-4 0,-15 2 0,-4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1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52 7533,'-19'-9'-630,"-12"2"360,27 7 270,-11 0-90,15 0 360,0-8-270,0 6 90,0-5 270,0 7 629,0 0-629,0-8-90,0 6 0,0-6 0,0 8 449,0 0-719,15 0 0,-11 0 90,11 0 0,-15 0 630,0 15-630,16-3 629,-13 43-629,13-15 45,-14 15 0,-4 3 45,2 12 0,0 7 0,0-1 0,0-4-90,0-3 0,0-3-90,0-14 179,-31 36-89,24-57-90,-24 8-90,31-29 0,0-2 180,0-1-809,0-5 629,0 6-1169,0-8 989,0 0-3598,0-8 3868,0 6 0,15-21 0,4 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69 7533,'-38'-9'-180,"7"1"0,31 8 1619,0 0-1349,15 0-90,-11 0 90,27 0 0,-27 0-180,11 0 90,15 0 0,-7 0 0,42 0-90,-42 0-180,38 0 270,-53 0 180,53 0-180,-23 0 180,61 0-90,-38 0 0,34-7-270,-41 5 360,30-21-90,-12 19 180,12-11-270,-46 15 0,38 0 90,-64 0-180,64 15 180,-68-4-90,53 22-180,-54-21 90,85 3 90,-62-15 0,66 0 0,-73 0-90,38 0 360,-38 0-90,26 0-90,-30 7-722,12-5 722,-28 6-90,28-1 90,-12-5-90,0 14-450,27-7 270,-38 1 1,68-3 179,-50-7 0,55 0 179,-43 0-89,27-7 722,-43 5-632,39-6-180,-38 8 0,42 8-90,-27 1 0,12 1-90,-1 5 90,-10-13 0,10 6 90,-14-8 90,14 0-180,-26 0 90,23 0 0,-27 0 540,46 0-361,-23 0-89,53 0-90,-53 0-180,38 0 270,-42 0-180,18 0 1,-1 0 89,-21 0-45,19 1 0,1-2 45,-16-7 179,61 6-179,-38-6 180,3 7 0,-2 2-90,-16-1 270,49 8-360,-41-6-180,14 13 270,1-13-90,15 6-90,-12-8 0,27 0 180,-26-8-90,-14 8 0,-4-2 0,-9-5 45,26 9 0,-7 3-45,-46-3 0,48 2 0,4 0 90,-41-4-225,32 0 0,2 0 225,-18 0-1966,8-4 0,2 0 1966,2 2-250,12-5 1,5-1 159,8 6 270,-8-2 0,-5 0-270,-12 4 90,37 8-126,-53-6-53,53 13 178,-68-13-134,26 2 1,1 0 44,-24-4 0,33 0 0,0 0-90,-32 0 90,32 0 0,-4 0 0,-44 0 1653,39 0 0,-1 0-1653,-42 0 90,81 0-90,-66 0 0,70 0 90,-70 0 474,51-8-654,-39 6 416,30-5-326,-29 7 180,37 0-180,-65 0 90,66 7-1,-55-5 1,59 13 0,-55-13-180,66 6 180,-66-8-359,70 0 269,-39 0 0,27-8 0,-31 6 269,12-13-89,-27 13 90,27-5-270,-42 7 0,38 7 0,-23-5 0,31 6-90,-1-8 0,16 0 90,-11 0-90,11 0 0,-16 0 360,16 0-270,-42 0 630,50 0-630,-66 0 90,70 0-90,-54 0-90,53 0-90,-53 0 0,53-8 0,-53 6 360,38-5-270,-26 7 180,14 0 90,-14 0-90,11 0-90,-27 7 0,42-5 0,-53 6-90,64-16 90,-64 6-90,68-5 90,-68-1 90,49 6-90,-68-6 270,53 8-180,-38 0 90,26 8-270,-14-6 90,14 13 90,5-13-90,29 6 0,-10-8 90,-15 0 0,-2 0 89,5 0 1,35 0-180,-43 0 270,16 0-270,-16-8-90,27 6 180,-38-13-270,8 13 0,-4-13 270,-24 13-270,28-6 180,0 1 0,-28 5 0,24-6 0,-42 8-90,11 0 90,-15 0 90,-15 0-90,11 0 180,-11 0-180,15 0-180,0 0 180,15 8-90,-11-6 90,11 5-179,-15-7-2250,0 0 180,0 8 1080,0-6 1169,-15 5 0,-4-7 0,-15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52 7533,'-19'-9'-630,"-12"2"360,27 7 270,-11 0-90,15 0 360,0-8-270,0 6 90,0-5 270,0 7 629,0 0-629,0-8-90,0 6 0,0-6 0,0 8 449,0 0-719,15 0 0,-11 0 90,11 0 0,-15 0 630,0 15-630,16-3 629,-13 43-629,13-15 45,-14 15 0,-4 3 45,2 12 0,0 7 0,0-1 0,0-4-90,0-3 0,0-3-90,0-14 179,-31 36-89,24-57-90,-24 8-90,31-29 0,0-2 180,0-1-809,0-5 629,0 6-1169,0-8 989,0 0-3598,0-8 3868,0 6 0,15-21 0,4 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0 8162,'-20'0'540,"36"0"-450,-9 0-90,39 8 0,-27-6 90,0 5 0,12-7-630,49 0 360,-31 0 45,15 0 0,-2 0-44,-20 0 179,13 0 0,1 0 0,-10 0 0,9 0 0,0 0 0,-13 0 0,54-7 0,-70 5 0,20-6-90,-31 8 90,4 0 179,0 0-179,-3 0 0,-1 0 0,-11 8 180,41 1-180,-37 0 450,23 7-360,-16-7 0,4 1 0,0-3-360,27-7 90,-23 0 180,41 0 0,-10 0 0,15-7 0,-16 5 90,27-13 180,-38 13-90,38-6-180,-57 8 180,38 0-90,-53 0-90,37 0 0,-10 0 0,3 0 0,42 0 0,-23 0 0,-3 0 90,7 8-90,-39-6 0,43 6 90,-42-8 0,53 7-90,-49-5 0,53 5 0,-42-7 0,27 0 0,-11 0 180,14-7 89,-14 5 1,26-5-360,-38 7 180,38 0 0,-57 0-360,53 0 90,-34 0 180,14 0 0,2 0 0,3 0 0,3 0 0,-2 0 0,-16 0 45,9 0 0,1 0 45,-15 0 90,40 0-90,-28 0 90,0 7-180,-3-5-90,-1 13 180,-26-13-270,54 13 90,-51-13 90,39 6 0,-30-8 360,29 8-360,-22-6 90,23 5-90,-31-7 0,16 8 90,-12-7-180,42 7 90,-38-8 0,38 0-90,-26 0 90,30 0 0,-12 0 90,27 0-90,-42 8 90,39-6-90,-70 6 270,51-1-90,-70-5-180,39 13 0,-27-13-90,16 5 90,-1 1-180,-15-6 90,11 6-90,5-8 90,-12 0 180,22 0-180,-26 0 450,1 8-360,-5-6 270,15 5-360,-22-7 180,38 0-180,-27 0 0,0 0-90,11 0 270,-11 0 0,16 0 90,-16 0 0,-4 0-1,0 0 1,4 0-90,0 0-90,-3 0 90,-1-7-180,-11 5-629,26-6 629,-26 8 0,27-8 360,-28 6-90,28-6-180,-27 8 539,11 0-269,0 0 0,-11 0-180,11 0 90,-15 0-90,0 0-180,16 0 90,-13 0-630,13 0 360,-16 0-3957,0 0 4227,0 8 0,-16-6 0,-3 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 10321,'35'-10'810,"-16"3"-541,26 7 91,-22 0-180,42 0-180,-12 0 180,16 0 0,-15 0 0,10 0-45,-6 0 0,-1 0-225,-4 0 45,21 0 0,-11 0 225,-51 0-450,64-8 270,-68 6-90,22-5 90,-14 7 90,-13 0 0,13 0-90,-16 0-90,15 0 180,-11 0-180,11 0 90,-15 0 0,-15 0-540,11 0-539,-11 0 809,15 0-1529,-16 0 989,13 0-449,-13 0 1259,16 0 0,0-8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86 7173,'0'-19'0,"0"4"180,0 7 0,0 6-90,0-5 539,0-1-179,0 6 629,0-6-719,0 8 450,0-7-540,0 5 719,0-6-809,0 8 360,15 8-360,-11 2-180,26 14 179,-26-12-269,42 25 180,-39-23-359,54 33 179,-53-26-180,38 19 270,-42-28 0,11 11 0,-15-21 90,0 6-90,15-1-90,-11-5 90,11 6-180,-15-8 0,0 0 180,0-8 0,-15 6 0,11-5-90,-11 7 270,15 0-90,0 0-90,-15 0 180,11 0-180,-11 0 0,15 0 0,-16 7 180,-3-5 0,0 13-1,-11 2 91,11-5 0,-16 26 0,1-25 270,0 35-181,15-27 91,3 12-270,1-24-360,11 6 180,-11-13-1709,15 13 1619,0-13-1349,0 5 1169,0-7 270,0-15 0,0 4 0,0-13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12030,'0'6'540,"0"-2"-270,0 29-90,0-7-180,0 8-4252,0 0 4432,0 1-390,16-1 120,-13 8 0,13 2 630,-16 46-450,0-44-180,0 24 90,0-60 974,0-3-1424,0-7 609,0-15-878,0 3-720,0-28 989,0 20 90,0-21 180,0 23-359,15-15 539,-11 14 0,11-14 0,-15 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35 122 8432,'-19'-20'1439,"4"-2"-989,30 20-90,4-14 0,0 14-1,-4-6 271,31-7-540,-19 12 270,53-20-180,-42 21 90,27-6-180,-42 8-90,38 0-90,-54 8 90,24 9-90,-31-6 360,15 27-1,-11-32 91,-4 40-270,-4-33 810,-26 27-810,10-28 359,1 10-179,-11-12 90,11 0 360,-46 13-451,8-20-269,3 12 270,24-15-809,30 0-4679,0 0 4049,0 8 540,0-6 629,0 14 0,0-15 0,0 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9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192 0 7533,'-16'27'0,"-3"-2"270,0-1-181,4-5 1,0 6-180,-4-8 360,0 15-90,-12-10-180,12 17-90,0-19-1169,19-3 539,19-17 271,31-40-399,-27 15 0,38-30 0,-23 28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9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52 8702,'0'-10'900,"0"3"-721,0 7 2700,0 0-2519,31-8-1,-24 6-89,54-6-90,-53 8-4162,53 0 4072,-38-7 950,42 5-860,19-6-625,-8 8 580,-18 4 0,-2 0-135,2-2 0,37 13 90,-38-13 2993,-3 6-3083,-9-8 0,-41 0-990,11 0 125,-15 0 325,0 0 91,-15 0-1620,11 0 180,-26 0 1889,11 0 0,0 0 0,3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60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0 7533,'-38'0'-180,"7"0"270,31 0 1259,0 0-899,0 8-180,0 2-180,0 6 89,0 10 1,0-7-90,0 13 90,0-5 0,0 7-90,0 23-90,16-9 90,-7 4 0,1 0 90,9 2-270,-9 6 0,-5-2 90,-5-21-540,0 18-1888,0-63 1798,15-11-539,-11-38-2313,11 17 3482,-15-10 0,0 18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3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0 8162,'-20'0'540,"36"0"-450,-9 0-90,39 8 0,-27-6 90,0 5 0,12-7-630,49 0 360,-31 0 45,15 0 0,-2 0-44,-20 0 179,13 0 0,1 0 0,-10 0 0,9 0 0,0 0 0,-13 0 0,54-7 0,-70 5 0,20-6-90,-31 8 90,4 0 179,0 0-179,-3 0 0,-1 0 0,-11 8 180,41 1-180,-37 0 450,23 7-360,-16-7 0,4 1 0,0-3-360,27-7 90,-23 0 180,41 0 0,-10 0 0,15-7 0,-16 5 90,27-13 180,-38 13-90,38-6-180,-57 8 180,38 0-90,-53 0-90,37 0 0,-10 0 0,3 0 0,42 0 0,-23 0 0,-3 0 90,7 8-90,-39-6 0,43 6 90,-42-8 0,53 7-90,-49-5 0,53 5 0,-42-7 0,27 0 0,-11 0 180,14-7 89,-14 5 1,26-5-360,-38 7 180,38 0 0,-57 0-360,53 0 90,-34 0 180,14 0 0,2 0 0,3 0 0,3 0 0,-2 0 0,-16 0 45,9 0 0,1 0 45,-15 0 90,40 0-90,-28 0 90,0 7-180,-3-5-90,-1 13 180,-26-13-270,54 13 90,-51-13 90,39 6 0,-30-8 360,29 8-360,-22-6 90,23 5-90,-31-7 0,16 8 90,-12-7-180,42 7 90,-38-8 0,38 0-90,-26 0 90,30 0 0,-12 0 90,27 0-90,-42 8 90,39-6-90,-70 6 270,51-1-90,-70-5-180,39 13 0,-27-13-90,16 5 90,-1 1-180,-15-6 90,11 6-90,5-8 90,-12 0 180,22 0-180,-26 0 450,1 8-360,-5-6 270,15 5-360,-22-7 180,38 0-180,-27 0 0,0 0-90,11 0 270,-11 0 0,16 0 90,-16 0 0,-4 0-1,0 0 1,4 0-90,0 0-90,-3 0 90,-1-7-180,-11 5-629,26-6 629,-26 8 0,27-8 360,-28 6-90,28-6-180,-27 8 539,11 0-269,0 0 0,-11 0-180,11 0 90,-15 0-90,0 0-180,16 0 90,-13 0-630,13 0 360,-16 0-3957,0 0 4227,0 8 0,-16-6 0,-3 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6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44 11041,'0'10'719,"16"-2"-539,3-16 0,15 6 90,-15-6-90,27 0 0,-39 6-180,55-5 180,-9-1 0,19 6-270,0-5 0,1-1 90,11 6-2081,4 4 0,0 4 2081,-8 5-135,-7 1 0,-1 1 155,-11 4-65,3-11 0,-2-2-191,-17 3 236,51-14 0,-73 5-90,38-5 3128,-54 7-3038,24 0 979,-31 0-800,0 0-87,0 7-92,0-5 0,0 5 90,0-7-90,0 0 180,30 0 90,-22 0 269,38-7-359,-43-3 360,28 1-450,-12 1-90,0 8-90,-4 0 90,-15 0-1169,0 0 1259,0 8-180,0-6 90,0 6-90,0-1 0,0-5-360,0 5 0,0 1 360,0-6-3238,0 5 2249,0-7 1079,-15 0 0,-4-7 0,-15-3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60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86 7533,'0'-36'-180,"0"3"360,0 24 0,0 1-1,0 8 2610,0 0-2609,0 8 0,0-6 0,0 13 89,0-13 91,0 13 90,0 2-270,0 3 0,0 4 0,0 1 179,0-6-179,0 13 450,15 56-540,-11-46-495,4 18 0,-1-3-134,-7-33-1350,0 16 899,0-25-2248,0-20 3238,0 3 0,-31-23 0,-7-2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6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241 104 7173,'-19'-19'809,"4"3"1,15 16-180,0 0-181,0 8-269,0-6 180,-16 13 90,13 2-270,-28 3 269,12 27-269,-15-17 0,15 20 0,-12-16-270,27 1-270,-26 22 1,26-32-451,-11 13 360,15-38-719,45-31 899,-18 1-225,27-13 1,3-3 224,-11-6 45,9 3 0,0 3 225,-13 5 450,23-16-360,-46 38 989,11 4-359,-41 15 539,7 30-899,-30-14 180,0 31-451,15-27 451,-27 34-630,23-29 180,-10 14 0,1 0-180,9-6-450,-23 39-3211,43-41 3301,-13 1 180,32-24-360,18-31 541,19 2 44,5-24 0,-1-5 45,-8 2-90,7-4 0,-5 1 90,-28 13 3392,42-19-3212,-42 28 359,22-3-539,-41 22 360,12 3-180,-32 14 0,12-5-90,-11 13 90,15-5 90,-15 15 89,-19 17-179,11-4-90,-38 35-265,53-41 175,-38 38-90,27-47-720,0 47 540,4-52-89,45 20 89,-22-46-180,53-17 270,-38-3-90,15-4 0,4-1 90,0-7 45,0 0 1,-4 0 224,-15 7 265,38-21-265,-53 34 630,22 3-631,-30 9 721,0 16-630,-15 2 90,-4-1-180,0 6 180,-12 25-91,12-15-44,-5 21 0,-1 2-225,2-12 180,-8 28-270,31-38-449,0-9 359,0-8-360,0-1 450,0-8-269,31-23 269,-8 2-180,41-44 360,-25 25 450,25-25-450,-25 37 180,-5-13-1,-19 23 631,0-7-720,-11 15 360,11 10-270,-15 2 269,-15 29-359,11-10 90,-41 36-90,37-26 180,-53 31-180,53-39-630,-37 25 540,41-37-360,-12 20 181,16-28-451,0 13 360,16-24-629,18-24 719,-11 9 0,15-12 0,0-1 360,-11 11-90,23-30 0,-35 36 0,15-13 90,-22 20-91,22-2 91,-30 14 180,0 14-270,0-2 180,-15 36 0,11-25 269,-26 39-449,26-39 540,-26 32-360,26-33-270,-27 18-90,27-21-180,-11 5 90,15-14-989,31-26 989,-8 3-540,41-57 720,-26 35-90,-5-12 1,-1-1 178,6 6 181,-3-30-90,-20 51 360,0-10-360,-11 29 809,-4 2-989,-4 10 360,-11 30-270,0-10 90,-4 51-825,0-40 645,-12 47 90,27-55-90,-11 44-180,15-59-180,15 12 271,-11-47-271,42-40 90,-23 15 592,1-2 1,1 0-503,10 4 90,-1-40 0,-15 48 180,12-23 180,-28 43 89,13-3-359,-16 15 360,-16 23-360,13-10 900,-43 50-720,38-31 449,-38 41-449,27-43-180,0 33 180,4-40-90,15 17-180,0-30 0,15-3 0,-11-7 0,27 0-90,-28 0-270,13-7 271,-1-10-631,19-33 540,-11 18-180,38-39 271,-53 48-1081,22-17 990,-30 38 270,-15 19 0,-4 27 0,-15 17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52.81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51 14526,'19'10'-1273,"12"-2"-4598,-27-8 6354,26 0 858,-26 0-1184,42 0 46,-39 0-299,24 0 793,15-8-83,-35 6-362,80-6-182,-64 8-70,53-8 3413,-57 6-3167,53-5-168,-49 7 12,53 0-138,-42 0-90,27 0 248,-42 0-110,38 0-74,-38 0 168,11 0-172,-3 0 78,-12 0 0,0 0-90,-4 0 90,-15 0 0,31 0 0,-24 0 0,39 0 0,-27 0 0,16 0 0,-1 0 90,31 0 89,-39 0 1,51 0-180,-70 0 90,85 0 0,-62 0-180,35 0 180,-34 0-180,-12 0 0,15 0-90,0 0 180,1 0-89,-1 0 89,-15 0 0,12 0-90,-28 7-213,13-5 205,-16 6 266,0-8-168,0 0 0,0 8 168,0-6-90,0 6 0,0-8 225,15 0-205,-11 0-356,11 0 258,0 0 0,-11 0-78,11 0 0,-15 0 0,0 7 66,0-5 90,16 5 96,33-7-174,8 0 180,43 0-180,-28-7-402,27-3 571,-26-7-37,-1 4 1,1 1-80,-5 1 186,5 2 1,-5 3-77,-26 6-253,54 0 90,-54 8-494,53-6 309,-68 13-390,64-14 427,-64 7-187,38-8 262,-16 0 73,5 0 0,-16 0 715,23 0-699,-54 0 306,54 7-403,-53-5 21,38 14-201,-27-7-109,46 16-18,-39-13 65,51 11 88,-39-22 196,46 7 65,-42-8 346,49 0-111,-64 0 289,68-8-189,-68 7 108,34-7-45,-42 8-564,0 0 301,-4 8-709,-15-7 716,0 14-269,0-13 115,0 6 8,16-8-121,3 0 369,30 0-180,-26 0 458,38-8-348,-38 6 57,11-5-73,-3 7-352,-12 0 258,0 0-90,27 0 0,-39 7-654,70-5 537,-51 6-167,39-8-3190,-15 0 3563,-12 0-543,42-8 619,-38 6 50,8-5 469,-35 7-395,15 0-160,-22 0-39,22 0 2988,-30 0-3078,0 0 784,16 0-820,-12 0-84,26 0 120,-26 0 90,11 0-90,-15 0 0,0 0 90,15 0-90,-11 0-180,11 0 180,1 0-1529,-12-8 1716,11 7-222,-30-7 0,-5 8 0,-14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02.27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86 11438,'19'-17'2796,"-4"8"-2310,-15 1-1084,0 8 61,0-8 507,15 6-104,-11-6 452,11 8-318,1 0-519,-13 0 77,13-7 859,-16 5 54,0-5-292,0 7 507,0-8-939,0 6 904,15-5-30,-11 7-82,11 0-707,-15 0 417,0 0-360,0 7 402,-15 10 407,11 2-685,-27 21 283,12-19 322,-15 27 95,0-35-898,15 18 741,3-22-705,16 1 0,16-2 0,3-8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3.35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0 7803,'-38'0'449,"7"0"-359,31 0 360,0 0-360,0 8 0,0-6 0,0 5 90,0 1-90,0-6 0,0 14 90,0-7-91,0 8 91,0 16-90,0-12 90,0 19-180,0-21 0,0 21 0,0-19 270,0 72-180,0-61-180,0 54 180,0-59-180,0 30 180,0-24-90,0 45 0,0-53 0,0 37 0,0-33-90,0 28-90,0-26 180,0 32-90,0-40 90,0 17-180,0-23 270,0-7-90,0-3 90,0-7-719,0 0 449,0-7 180,0 5 0,0-14 0,0 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4.24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86 9242,'0'-19'0,"0"4"90,0 15 0,0 0-90,0-8 90,0 6-90,0-5 0,0 7 269,0 0-179,0-8-180,0 7 270,0-7-270,0 8-90,0-8 180,0 6 90,0-6 90,0 8 180,0 0-270,0 8 0,0-6 0,0 14 90,0-7-180,0 16 90,0-6 270,0 29-360,0-10 179,0 13 1,0 3-180,0 8 90,0 14 0,0-1 0,0-10-1921,0 12 0,0-3 1472,0-26 89,0 45 0,0-80-90,0 18 360,0-29-360,0 5 90,0-7-269,0-7 179,0 5 2763,0-21-2853,0 12-809,0-22 989,16 14 270,-13-6 0,28 8 0,-12-1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4.82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344 86 7533,'0'-19'-180,"16"4"180,-12 7 0,11 6 180,0-6-90,-11 1 90,11 5-1,-15-6 1,0 1 360,0 5-360,0-5 180,0 7-90,0 0 719,-30 22-809,22-8 180,-53 49-180,38-31 44,-15 14 1,-4 4-45,-15 16-225,21-27 0,3 0-45,-1 18-719,3-7 359,27-27-899,-11 15 719,15-36-1439,46-40 1800,-19 11 269,12-12 0,2-2 0,-3-5 0,11-13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5.09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515 52 6723,'19'-29'1529,"-4"7"-1439,-15 22 270,0 0 90,0 15-360,0-4 359,-15 14-179,-4-8 0,0 8 90,-11-6-180,-5 21 0,12-12 44,-22 14 1,-1 4-45,15 7-90,-10-3 0,-13 8 0,8-7-90,-3 10-450,6-2 1,5-7-1,23-33 180,30-12 90,5-16-1079,14-16 0,15-24 989,5 8 270,-1-23 0,-3 19 0,-16-6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5.33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378 1 9152,'-38'0'539,"7"7"-449,31-5-90,0 13 180,-15-5-90,-4 7 90,0 8 0,-27 1-788,13 32 1,-2 21 0,4-21-1,-7-30 1,1 41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4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 10321,'34'-10'810,"-15"3"-541,27 7 91,-23 0-180,42 0-180,-12 0 180,16 0 0,-16 0 0,12 0-45,-7 0 0,-2 0-225,-2 0 45,20 0 0,-11 0 225,-51 0-450,64-8 270,-68 6-90,22-5 90,-15 7 90,-11 0 0,11 0-90,-15 0-90,16 0 180,-13 0-180,13 0 90,-16 0 0,-16 0-540,13 0-539,-13 0 809,16 0-1529,-15 0 989,11 0-449,-11 0 1259,15 0 0,0-8 0,0-2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5.6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550 0 9062,'0'18'450,"0"-1"-360,-16 0 89,-3 8 91,0 2-90,-26 15 0,6 25-90,0-37 0,-5 4 180,-8 41 0,1 3-2349,4-36 0,2 1 2034,0 32 0,6-5-1710,5-22 1665,19 0 1080,15-39-1529,0-1 359,0-8-1799,45-38 2991,-33 13-1552,23-12 0,6-6 540,-13-4 0,-3 0 0,33-31 0,-26 30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5.86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496 52 7533,'0'-29'629,"0"6"-179,0 23-90,0 0-180,0 8 270,0 1-271,-15 16 1,-4-6 360,-12 26 0,-3 4-270,-8-8-61,2 9 1,-8 11 0,10-8-300,4 6 225,-30 13 0,6 0-944,47-21 359,-50 14-360,72-48-809,-7-17 990,30-17-136,7-16 0,-2-6 406,-8-15 359,30-9 0,0-2 0,-31 4 0,10 16 0,0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6.34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240 1 9332,'-39'71'0,"0"1"0,-1 0 0,36-28-90,-34 22 0,-17 13 0,30-37-630,75-84 360,-27 6-89,22 1 269,-26 11 90,16-9-90,-16 20 720,11-18 89,-26 29 361,11 2-720,-15 2 539,-30 37-449,22-24 449,-53 55-629,54-38 0,-24 18-2671,16-18 2491,-4-5 0,0 8 450,3 30-900,16-38 90,0 18 180,31-60-360,7-42 361,31 13-1,-16-36 90,-19 44 90,12-7 90,-38 17 2941,38 9-2851,-43 9 269,-3 31-449,-3-2-449,-28 36 269,12-27-2339,0 18 2519,4-36 0,-1 10 0,-3-12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7.3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138 52 7533,'-39'0'1439,"9"0"-1259,30-7 180,0 5-181,0-6 451,0 8 989,0 0-1439,0 8 0,0-6 180,30 5-90,-22-7-90,23 8-1,-16-7-179,19 7 360,20-8-180,-16 0 90,53 7-810,-60-5 135,32 2 1,0 0 134,-33-4 0,62 0 270,-70 0-90,43-8 270,-42-1-180,8-8 0,-31 8 0,0-7 0,0 14 270,-16-13-180,13 13-90,-43-5 0,23 7-540,-57 7 180,38-5 45,-12 9 1,-3 1 224,-4-8 45,4 7 0,0 1-45,0-11 90,-39 7 90,70-16 449,-51-1-269,70 0 270,-24-7-360,31 14 360,31-6-450,-24 8 449,54 8-359,-53-6 90,53 14-180,-38-14 0,27 5 90,-16 1-90,15-7-90,5 7 90,-1-8 179,27 0-358,-38 0-1,38 0 0,-57 0 90,23 0 0,-12 7-180,-11-5 90,38 6 0,-53-8-90,22 0 0,-30 0 180,0-8-90,0-1 0,-30 0 0,22-6-449,-68 13 449,64-6-1966,-45 6 0,-8 4 1966,31-2 26,-28 0 0,-2 0-26,22 0 180,-53 0 0,38 0 180,-12 0-90,20 0 180,14 0-180,16 0 719,4 0 2700,45 0-3149,-7 0-271,42 0 451,-42 0-3021,38 0 2750,-23 0 91,46 8-225,-25 0 0,0 1-45,21 2-540,-14 1 0,-6-1 180,-18-9-539,23 6 539,-46-8 2852,-4 0-2942,-15-8-2428,0-2 2338,0 0 360,-15-5 0,-4-2 0,-15-10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56.02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18 12967,'-19'-10'-1141,"4"2"612,15 8 1778,0 0-697,0 8-66,0-6-113,0 14 19,0-14-191,0 12 465,0-4 180,0 22-825,0-11 450,0 35-471,0-26-180,0 35 270,0-27-90,0 43 90,0-40 0,0 47 0,0-48-90,0 48 0,0-54-360,0 44 360,0-55-449,0 25 89,0-37 0,0 5 180,0-16-471,0 0 792,0-8 1,15-9 0,4-10-1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56.72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 51 12247,'0'-28'1254,"0"5"-1016,0 23 874,0 0-1111,0 8 357,0-6-204,0 12 73,0-4 64,0 15 159,0 16-360,0 5 291,0 44-90,0-31-246,0 1 0,0 1-45,0 0-45,0 3 0,0-1 45,0-10-270,0 43 360,0-66-450,0 11 270,0-24 90,0-8-269,0-2 89,0-7-741,0 0 450,0-7-338,0 5 269,0-13 270,0 13-3482,0-13 3879,15 5 0,-11-7 0,11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8.76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17 13379,'15'-1'1080,"4"-5"-900,16 13 0,-1-7-180,0 0-5661,16 0 5841,-12 0 90,27 8-540,-12-6 1679,1 5-1634,1-2 0,0-2 135,-5-1-180,7 6 1,-4 0 89,-30-6 589,8 5-499,-31-7 810,0 0-630,-16 0 3122,13 0-3302,-13 0 90,16 0 90,0 0-270,-15 0 90,11 0-359,-26 0 179,26 0-450,-42 0 450,8 0-539,-31-7 629,16 5 270,-42-14-270,34 14 225,2-2 0,3 0-45,14 4 719,-34 0-359,68 0 360,-22 0-540,30 0 359,0 0-539,15 0 90,4 0 0,0 0 90,-3 0 90,-1 0 0,4 8-90,15-6-90,-15 6 0,27-8-3123,-8 8 3123,16-6 90,41 5-270,-19-7 0,12 0 0,-23 0 0,-16 0 1,-26 0-451,38-23 450,-53 17 180,7-24 3212,-19 28-3302,-57-5-90,35 7 90,-24 0-90,4 0 90,23 0 0,-26 7-3392,-1-5 3212,12 5 0,-12-7 90,-30 0 90,35 0 315,-12 0 0,3 0-315,27 0 180,-34 0 0,57 0 359,-11 0-359,15 0 0,15 0-180,-11 0 3932,27 0-3662,-27 0 0,57 0-91,-35 8-89,39-6-269,-31 5 358,16 1-1168,-12 2-3213,58 7 4202,-51-8 0,35 7 0,-45-6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9.69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104 35 7623,'-38'-10'3418,"7"2"-3059,31 8 991,0 0-1260,0 8 180,0-6-91,0 6 1,0-8 90,0 0 0,-15 0-90,11 0-90,-11 8-90,15-6 0,0 5 180,0-7 90,0 0-91,15 0-89,-11 0 0,42 0 0,-39 0 90,54 0-90,-53 0 0,38 0 0,-12 0-180,20 0 270,-1 0-180,2 0 0,1 0-90,-7 0 90,22 4 0,-1 0 0,-24-3 90,49 7-90,-72-8-1079,23 0 539,-42 0-989,26 0 989,-26-8 540,-4-16 0,-19 10 0,-15-9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3.942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0 17 13110,'34'0'1259,"1"0"-1079,-1 0 90,31-7-91,-8 5-1037,27-6 1038,0 8-90,-12 0 45,-7 3 0,0 2-135,15 4-45,-5 0 0,-5-1 69,-24 2-159,8-5 0,-1-2-2848,-11-3 2893,11-8 90,-22 6 540,-1-13-540,-22 13 561,22-6-471,-30 8 134,0 8-134,0-6 2582,0 13-2942,0-13-899,-15 6 629,11-8-989,-26 0 989,26 0-1798,-11 0 2338,15 0 0,-16 0 0,-3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5.200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69 18 8342,'-19'-8'1080,"-11"6"-811,26-5 1,-11 7 360,15 0 1169,0 0-1439,0 7-180,0-5 0,0 13 179,15-5-89,-11-1-90,11 14 0,0-12-180,19 29 0,5-18 360,25 40-360,-41-36-270,23 28 180,-27-42-630,0 3 720,-4-15-269,-15 0 628,0 0 1,0-7-360,0 5 360,-15-6-270,-4 8 0,-15 8 90,0-6-450,-16 28 360,27-16-90,-38 18 0,53-15-90,-37-7-90,41-3 180,-11-14 0,15 5 0,0-29 0,0 10-90,0-13 90,0 1 0,15 7 0,-11-1 0,11-13 0,-15 11 0,0-5 0,0 2 0,0 12 630,0-19-630,0 25 90,0-8 0,0 22 269,0 22-179,0-1 270,0 29-180,0-14 180,0 37-360,0-31 179,0 45-269,0-54-269,0 30 358,0-43-358,0 5 179,0-17-180,0-16 90,0-1 180,0-16 0,0 6 90,30-59-180,-22 40 225,8-11 0,-1 2 45,-15 17 359,0-33-449,0 40 0,0-10 0,0 25 90,-16 24-270,12-5 0,-11 37 90,15-25-90,0 40 180,0-40-270,0 24 0,0-27-269,0 12 269,15-12 180,-11-3-90,12-10 0,-16-7 0,0 0-90,0-22 180,0 8-90,0-26 180,0 20-90,0-19 180,15 17 90,-11-2-90,11 9 179,-15 5-89,15 0 180,-11 10-360,11 10 90,-15 15-90,0-14-360,0 28 180,0-26 180,0 19-90,0-22-180,0 5 180,0-5-90,0-1 90,0-1-270,0-8 90,0-8-1259,0 6 720,0-13 719,0-2 0,0-3 0,0-4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5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86 7173,'0'-19'0,"0"4"180,0 7 0,0 6-90,0-5 539,0-1-179,0 6 629,0-6-719,0 8 450,0-7-540,0 5 719,0-6-809,0 8 360,16 8-360,-13 2-180,28 14 179,-27-12-269,42 25 180,-39-23-359,54 33 179,-53-26-180,38 19 270,-43-28 0,13 11 0,-16-21 90,0 6-90,15-1-90,-11-5 90,11 6-180,-15-8 0,0 0 180,0-8 0,-15 6 0,11-5-90,-11 7 270,15 0-90,0 0-90,-16 0 180,13 0-180,-13 0 0,16 0 0,-15 7 180,-4-5 0,0 13-1,-12 2 91,12-5 0,-15 26 0,0-25 270,-1 35-181,16-27 91,4 12-270,0-24-360,11 6 180,-11-13-1709,15 13 1619,0-13-1349,0 5 1169,0-7 270,0-15 0,0 4 0,0-13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5.916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1 0 13289,'0'25'1799,"0"-5"-1439,0 12-90,0-5 180,0 7-90,0 8-91,0-5-5659,0 12 5660,0-5 1408,0 7-1408,0 6 0,0-1-270,0-5-90,0 7 0,0-7 770,0-30-1130,0 4 180,0-18 180,0-7 3302,0 0-4201,0-7 269,0 5-809,0-13 630,0 5-1800,0-30 1980,0 17 719,0-40 0,0 33 0,0-20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6.433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0 69 7713,'0'-19'809,"0"3"-269,0 16 179,0 0-269,0-7 0,0 5 180,0-5-181,0 7 4588,0 0-4677,15 0-180,-11 0 180,27 0 0,-28 0-180,13 0 269,14 0-269,8-8 360,31 6-360,0-5 270,15 7-271,-27 0 271,38 7-540,-53-5 450,23 13-450,-46-13-90,11 5-90,-26-7-269,12 0 449,-16-7-720,0 5 630,0-5-1978,0 7 1798,0 0 360,-31 0 0,23 7 0,-22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7.825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1 45 13289,'38'0'1260,"8"0"-1080,-27 0-1,15 0 91,16 0 90,3-8-180,31 6-180,-27-6 0,39 8 180,-54 0-135,26 7 0,5 1-911,-4-4 1046,-5 8 0,1-1 0,4-9-46,3-5 1,1-2-45,-1-6 90,18-1 0,-8-1-90,-52 3 0,47-5-180,-74 13 270,13 2 596,-16 2-1226,-16 13 540,13-13-270,-13 14-89,16-14 89,0 6 90,0-8-4947,0 0 4497,-15 0 180,11 0-90,-26 0-1169,26 0 1619,-11 7 0,-1 2 0,-3 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8.630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69 343 7533,'-19'0'2069,"4"0"-1350,0 0-179,11-7-180,-12 5 179,16-6 361,31-7-720,-8 4-2763,57-30 2943,-38 21 2,38-21-93,-27 15-494,5 2 1,-1-2 134,-8-4-135,10 1 0,-11 2 45,-40 14-90,22-10 180,-30 23 3169,0 0-3079,-30 8 42,-24 32-132,12-15 0,-19 30-90,42-36-180,-45 37 90,22-32-449,-23 32 629,30-45-90,1 12 270,15-21 539,-11 5-359,10-7 540,1 0-450,4 0 629,15 0-90,0 0-719,15 0 0,-11 0 0,27 0 0,-27 0 0,11 0-90,0 8 90,4-6 360,0 13-361,12-5 541,3 22-450,4-11 629,42 35-719,-53-34 180,34 26-360,-57-29-450,26 6 180,-26-16-809,11-1 539,-15-8-1798,-15-8 1078,11-1-2248,-26-39 2660,11 24 0,-16-32 0,1 29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9.418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1 0 13020,'34'63'2338,"-14"18"-7638,-5-34 5659,-15 27-1256,0-20 1077,0 5-440,-15-8 350,11 1 0,-12 7-90,16-13 708,0-4-3137,0-33 4248,0-18-4518,0-41 1170,0 18 2207,2-18 0,-4-1 1,-13 12-1,-4-41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9.908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138 0 7803,'-38'0'719,"7"0"-179,31 0-180,0 0-91,-15 0-89,11 0 360,-11 0-180,0 0 449,11 0 1,-11 8-1,15 1-539,0 1 1349,45 5-1079,-18-13 90,53 6-360,-42-8 89,27-8 1,-42 6-180,38-6 0,-23 1 989,61 5-989,-38-6 180,3 7 0,-2 2-90,-16-1-180,49 0-90,-41 0-270,-16 0 180,-8 0 0,-30 0-4138,0 0 3778,-15 8 181,11-6-1620,-26 5-810,26 1 1710,-11-6 989,-1 13 0,13-5 0,-13 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18.52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5 16372,'2'-3'0,"0"1"0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19.19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9 8191,'5'-5'0,"-1"1"0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19.67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20.17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10 5 10858,'-5'-3'0,"1"1"0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6FEB-712F-D9A5-B6DA-D756FB187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7F43B-18EC-A756-6748-BDAC18FFC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381E-CD6F-86E0-3008-8375F74C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CA91-6AA1-52A5-2CC4-07EE5AB6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6D1C-BA50-4601-07C4-8AE6C465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557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9A32-E5B0-D843-0DC6-6042FF9C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03DAC-9DB9-EAD3-9C3E-52D77E30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7E6C-798F-6411-293C-84E12EF0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EE85-38CC-FAA4-8626-2AC479E9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E5A4-9B6E-D8BD-E0E1-679048D0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234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9965F-0790-BD2E-8781-198C49449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8616D-CE63-9349-EC51-446554741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12E4-D4FB-2253-9FBC-D18546D5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AD8B-832B-DA12-600D-E3E2B4A9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7734-8E11-FFEC-98E0-6D16D428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054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0A28-2393-FCDC-65F6-5F1B5D5E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C048-E5AE-4D50-91AF-6E705E82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94027-9B78-4262-F0AF-44D8B032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2125-A975-0BCA-A263-B07D43D7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119CC-DB3A-7B01-7E89-DF044BD8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0364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C679-6653-292D-8C39-BCA6A4C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2DBC7-F18D-862E-434C-0420F059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A066-84A4-449A-B6EC-F217BDC5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7F61-3AE5-8A42-5BB5-30F4C778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BD68-8052-7E0E-50D9-A9A9C301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695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5E9C-BA22-88C1-EA67-2F8C18D5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9916-18C0-A116-C7CC-14FAD61ED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615A4-28C2-D1AA-39D5-34D1AF82B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57FF0-FEAE-8D6D-730B-3F2B8E3A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38FD-7433-2D06-2FF7-A374B12B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42043-C3A6-D964-C7D6-0653BF2F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798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82DB-0BFE-CA25-49A1-F25F594B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0509-FF23-2863-425A-E3F355725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2998-7C31-4B08-145D-0187F8A03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D9096-386E-0704-37B3-56769BB4C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9879D-16AF-655F-CC0B-8D95A27CC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11E73-AA49-0B51-CF48-F2FCC380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51255-D34A-020B-34AA-8D00D856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3AD6A-6788-BE32-066B-9DA415C0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6895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5802-F43D-F629-00D1-3F2FDD8B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4B940-B24A-0182-DFB8-DE4607A6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D2915-D3A2-1C57-3BA5-59B7EE19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48AF9-2271-A8C5-880A-859679EC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282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424CB-C102-EC68-3ED5-1452E1E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0DD1D-AC18-6BED-3E4C-8C667F2A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17F9F-9FC5-47F4-A6FE-91678C0F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0013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518C-92FF-3A2C-5B39-D2EBFB41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7E93-422C-3DCA-5DA7-7B54BED5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1F869-9776-0EDE-E641-8A7C6FC5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0AC24-1827-2016-F535-E7AF11B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2E8A4-88FE-DB68-1C2E-91628DFD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022D-7E5C-F8E7-5469-1E988A49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762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13A0-AD39-586E-DD99-D68DE12C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BD9B3-14F0-E0BC-F9F9-DEB4FF69E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B8AA3-21C6-954F-006B-9E3D649E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4EF3F-6491-4E11-51EA-AD4A98D5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76A2B-7AD2-D66D-7BEB-EEF5DF7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34FC1-CF16-160A-01A1-DD356AE4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5097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A8ADF-7745-5E9A-C16E-C87BF1DD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1AC10-1E1F-EB7B-40AB-7BBF045D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3B9C3-EABA-1069-A19D-5CCC108DF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EC00-85CB-FE48-AEFA-5EC54BD6331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F738-4DE6-14B6-56EC-7B1680700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5897-31CA-40D9-69CA-D7C43E142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229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60.emf"/><Relationship Id="rId4" Type="http://schemas.openxmlformats.org/officeDocument/2006/relationships/image" Target="../media/image1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.xml"/><Relationship Id="rId21" Type="http://schemas.openxmlformats.org/officeDocument/2006/relationships/customXml" Target="../ink/ink10.xml"/><Relationship Id="rId42" Type="http://schemas.openxmlformats.org/officeDocument/2006/relationships/image" Target="../media/image27.png"/><Relationship Id="rId63" Type="http://schemas.openxmlformats.org/officeDocument/2006/relationships/customXml" Target="../ink/ink31.xml"/><Relationship Id="rId84" Type="http://schemas.openxmlformats.org/officeDocument/2006/relationships/customXml" Target="../ink/ink42.xml"/><Relationship Id="rId138" Type="http://schemas.openxmlformats.org/officeDocument/2006/relationships/customXml" Target="../ink/ink83.xml"/><Relationship Id="rId159" Type="http://schemas.openxmlformats.org/officeDocument/2006/relationships/image" Target="../media/image71.png"/><Relationship Id="rId107" Type="http://schemas.openxmlformats.org/officeDocument/2006/relationships/customXml" Target="../ink/ink64.xml"/><Relationship Id="rId11" Type="http://schemas.openxmlformats.org/officeDocument/2006/relationships/customXml" Target="../ink/ink5.xml"/><Relationship Id="rId32" Type="http://schemas.openxmlformats.org/officeDocument/2006/relationships/image" Target="../media/image22.png"/><Relationship Id="rId53" Type="http://schemas.openxmlformats.org/officeDocument/2006/relationships/customXml" Target="../ink/ink26.xml"/><Relationship Id="rId74" Type="http://schemas.openxmlformats.org/officeDocument/2006/relationships/image" Target="../media/image43.png"/><Relationship Id="rId128" Type="http://schemas.openxmlformats.org/officeDocument/2006/relationships/customXml" Target="../ink/ink78.xml"/><Relationship Id="rId149" Type="http://schemas.openxmlformats.org/officeDocument/2006/relationships/image" Target="../media/image66.png"/><Relationship Id="rId5" Type="http://schemas.openxmlformats.org/officeDocument/2006/relationships/customXml" Target="../ink/ink2.xml"/><Relationship Id="rId95" Type="http://schemas.openxmlformats.org/officeDocument/2006/relationships/customXml" Target="../ink/ink53.xml"/><Relationship Id="rId160" Type="http://schemas.openxmlformats.org/officeDocument/2006/relationships/customXml" Target="../ink/ink94.xml"/><Relationship Id="rId22" Type="http://schemas.openxmlformats.org/officeDocument/2006/relationships/image" Target="../media/image17.png"/><Relationship Id="rId43" Type="http://schemas.openxmlformats.org/officeDocument/2006/relationships/customXml" Target="../ink/ink21.xml"/><Relationship Id="rId64" Type="http://schemas.openxmlformats.org/officeDocument/2006/relationships/image" Target="../media/image38.png"/><Relationship Id="rId118" Type="http://schemas.openxmlformats.org/officeDocument/2006/relationships/customXml" Target="../ink/ink73.xml"/><Relationship Id="rId139" Type="http://schemas.openxmlformats.org/officeDocument/2006/relationships/image" Target="../media/image61.png"/><Relationship Id="rId85" Type="http://schemas.openxmlformats.org/officeDocument/2006/relationships/customXml" Target="../ink/ink43.xml"/><Relationship Id="rId150" Type="http://schemas.openxmlformats.org/officeDocument/2006/relationships/customXml" Target="../ink/ink89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59" Type="http://schemas.openxmlformats.org/officeDocument/2006/relationships/customXml" Target="../ink/ink29.xml"/><Relationship Id="rId103" Type="http://schemas.openxmlformats.org/officeDocument/2006/relationships/image" Target="../media/image48.png"/><Relationship Id="rId108" Type="http://schemas.openxmlformats.org/officeDocument/2006/relationships/image" Target="../media/image49.png"/><Relationship Id="rId124" Type="http://schemas.openxmlformats.org/officeDocument/2006/relationships/customXml" Target="../ink/ink76.xml"/><Relationship Id="rId129" Type="http://schemas.openxmlformats.org/officeDocument/2006/relationships/image" Target="../media/image56.png"/><Relationship Id="rId54" Type="http://schemas.openxmlformats.org/officeDocument/2006/relationships/image" Target="../media/image33.png"/><Relationship Id="rId70" Type="http://schemas.openxmlformats.org/officeDocument/2006/relationships/image" Target="../media/image41.png"/><Relationship Id="rId75" Type="http://schemas.openxmlformats.org/officeDocument/2006/relationships/customXml" Target="../ink/ink37.xml"/><Relationship Id="rId91" Type="http://schemas.openxmlformats.org/officeDocument/2006/relationships/customXml" Target="../ink/ink49.xml"/><Relationship Id="rId96" Type="http://schemas.openxmlformats.org/officeDocument/2006/relationships/customXml" Target="../ink/ink54.xml"/><Relationship Id="rId140" Type="http://schemas.openxmlformats.org/officeDocument/2006/relationships/customXml" Target="../ink/ink84.xml"/><Relationship Id="rId145" Type="http://schemas.openxmlformats.org/officeDocument/2006/relationships/image" Target="../media/image64.png"/><Relationship Id="rId161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49" Type="http://schemas.openxmlformats.org/officeDocument/2006/relationships/customXml" Target="../ink/ink24.xml"/><Relationship Id="rId114" Type="http://schemas.openxmlformats.org/officeDocument/2006/relationships/customXml" Target="../ink/ink69.xml"/><Relationship Id="rId119" Type="http://schemas.openxmlformats.org/officeDocument/2006/relationships/image" Target="../media/image51.png"/><Relationship Id="rId44" Type="http://schemas.openxmlformats.org/officeDocument/2006/relationships/image" Target="../media/image28.png"/><Relationship Id="rId60" Type="http://schemas.openxmlformats.org/officeDocument/2006/relationships/image" Target="../media/image36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customXml" Target="../ink/ink44.xml"/><Relationship Id="rId130" Type="http://schemas.openxmlformats.org/officeDocument/2006/relationships/customXml" Target="../ink/ink79.xml"/><Relationship Id="rId135" Type="http://schemas.openxmlformats.org/officeDocument/2006/relationships/image" Target="../media/image59.png"/><Relationship Id="rId151" Type="http://schemas.openxmlformats.org/officeDocument/2006/relationships/image" Target="../media/image67.png"/><Relationship Id="rId156" Type="http://schemas.openxmlformats.org/officeDocument/2006/relationships/customXml" Target="../ink/ink92.xml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9" Type="http://schemas.openxmlformats.org/officeDocument/2006/relationships/customXml" Target="../ink/ink19.xml"/><Relationship Id="rId109" Type="http://schemas.openxmlformats.org/officeDocument/2006/relationships/customXml" Target="../ink/ink65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27.xml"/><Relationship Id="rId76" Type="http://schemas.openxmlformats.org/officeDocument/2006/relationships/image" Target="../media/image44.png"/><Relationship Id="rId97" Type="http://schemas.openxmlformats.org/officeDocument/2006/relationships/customXml" Target="../ink/ink55.xml"/><Relationship Id="rId104" Type="http://schemas.openxmlformats.org/officeDocument/2006/relationships/customXml" Target="../ink/ink61.xml"/><Relationship Id="rId120" Type="http://schemas.openxmlformats.org/officeDocument/2006/relationships/customXml" Target="../ink/ink74.xml"/><Relationship Id="rId125" Type="http://schemas.openxmlformats.org/officeDocument/2006/relationships/image" Target="../media/image54.png"/><Relationship Id="rId141" Type="http://schemas.openxmlformats.org/officeDocument/2006/relationships/image" Target="../media/image62.png"/><Relationship Id="rId146" Type="http://schemas.openxmlformats.org/officeDocument/2006/relationships/customXml" Target="../ink/ink87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customXml" Target="../ink/ink50.xml"/><Relationship Id="rId162" Type="http://schemas.openxmlformats.org/officeDocument/2006/relationships/customXml" Target="../ink/ink95.xml"/><Relationship Id="rId2" Type="http://schemas.openxmlformats.org/officeDocument/2006/relationships/image" Target="../media/image7.png"/><Relationship Id="rId29" Type="http://schemas.openxmlformats.org/officeDocument/2006/relationships/customXml" Target="../ink/ink14.xml"/><Relationship Id="rId24" Type="http://schemas.openxmlformats.org/officeDocument/2006/relationships/image" Target="../media/image18.png"/><Relationship Id="rId40" Type="http://schemas.openxmlformats.org/officeDocument/2006/relationships/image" Target="../media/image26.png"/><Relationship Id="rId45" Type="http://schemas.openxmlformats.org/officeDocument/2006/relationships/customXml" Target="../ink/ink22.xml"/><Relationship Id="rId66" Type="http://schemas.openxmlformats.org/officeDocument/2006/relationships/image" Target="../media/image39.png"/><Relationship Id="rId87" Type="http://schemas.openxmlformats.org/officeDocument/2006/relationships/customXml" Target="../ink/ink45.xml"/><Relationship Id="rId110" Type="http://schemas.openxmlformats.org/officeDocument/2006/relationships/image" Target="../media/image50.png"/><Relationship Id="rId115" Type="http://schemas.openxmlformats.org/officeDocument/2006/relationships/customXml" Target="../ink/ink70.xml"/><Relationship Id="rId131" Type="http://schemas.openxmlformats.org/officeDocument/2006/relationships/image" Target="../media/image57.png"/><Relationship Id="rId136" Type="http://schemas.openxmlformats.org/officeDocument/2006/relationships/customXml" Target="../ink/ink82.xml"/><Relationship Id="rId157" Type="http://schemas.openxmlformats.org/officeDocument/2006/relationships/image" Target="../media/image70.png"/><Relationship Id="rId61" Type="http://schemas.openxmlformats.org/officeDocument/2006/relationships/customXml" Target="../ink/ink30.xml"/><Relationship Id="rId82" Type="http://schemas.openxmlformats.org/officeDocument/2006/relationships/image" Target="../media/image47.png"/><Relationship Id="rId152" Type="http://schemas.openxmlformats.org/officeDocument/2006/relationships/customXml" Target="../ink/ink90.xml"/><Relationship Id="rId19" Type="http://schemas.openxmlformats.org/officeDocument/2006/relationships/customXml" Target="../ink/ink9.xml"/><Relationship Id="rId14" Type="http://schemas.openxmlformats.org/officeDocument/2006/relationships/image" Target="../media/image13.png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56" Type="http://schemas.openxmlformats.org/officeDocument/2006/relationships/image" Target="../media/image34.png"/><Relationship Id="rId77" Type="http://schemas.openxmlformats.org/officeDocument/2006/relationships/customXml" Target="../ink/ink38.xml"/><Relationship Id="rId100" Type="http://schemas.openxmlformats.org/officeDocument/2006/relationships/customXml" Target="../ink/ink58.xml"/><Relationship Id="rId105" Type="http://schemas.openxmlformats.org/officeDocument/2006/relationships/customXml" Target="../ink/ink62.xml"/><Relationship Id="rId126" Type="http://schemas.openxmlformats.org/officeDocument/2006/relationships/customXml" Target="../ink/ink77.xml"/><Relationship Id="rId147" Type="http://schemas.openxmlformats.org/officeDocument/2006/relationships/image" Target="../media/image65.png"/><Relationship Id="rId8" Type="http://schemas.openxmlformats.org/officeDocument/2006/relationships/image" Target="../media/image10.png"/><Relationship Id="rId51" Type="http://schemas.openxmlformats.org/officeDocument/2006/relationships/customXml" Target="../ink/ink25.xml"/><Relationship Id="rId72" Type="http://schemas.openxmlformats.org/officeDocument/2006/relationships/image" Target="../media/image42.png"/><Relationship Id="rId93" Type="http://schemas.openxmlformats.org/officeDocument/2006/relationships/customXml" Target="../ink/ink51.xml"/><Relationship Id="rId98" Type="http://schemas.openxmlformats.org/officeDocument/2006/relationships/customXml" Target="../ink/ink56.xml"/><Relationship Id="rId121" Type="http://schemas.openxmlformats.org/officeDocument/2006/relationships/image" Target="../media/image52.png"/><Relationship Id="rId142" Type="http://schemas.openxmlformats.org/officeDocument/2006/relationships/customXml" Target="../ink/ink85.xml"/><Relationship Id="rId163" Type="http://schemas.openxmlformats.org/officeDocument/2006/relationships/image" Target="../media/image73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9.png"/><Relationship Id="rId67" Type="http://schemas.openxmlformats.org/officeDocument/2006/relationships/customXml" Target="../ink/ink33.xml"/><Relationship Id="rId116" Type="http://schemas.openxmlformats.org/officeDocument/2006/relationships/customXml" Target="../ink/ink71.xml"/><Relationship Id="rId137" Type="http://schemas.openxmlformats.org/officeDocument/2006/relationships/image" Target="../media/image60.png"/><Relationship Id="rId158" Type="http://schemas.openxmlformats.org/officeDocument/2006/relationships/customXml" Target="../ink/ink93.xml"/><Relationship Id="rId20" Type="http://schemas.openxmlformats.org/officeDocument/2006/relationships/image" Target="../media/image16.png"/><Relationship Id="rId41" Type="http://schemas.openxmlformats.org/officeDocument/2006/relationships/customXml" Target="../ink/ink20.xml"/><Relationship Id="rId62" Type="http://schemas.openxmlformats.org/officeDocument/2006/relationships/image" Target="../media/image37.png"/><Relationship Id="rId83" Type="http://schemas.openxmlformats.org/officeDocument/2006/relationships/customXml" Target="../ink/ink41.xml"/><Relationship Id="rId88" Type="http://schemas.openxmlformats.org/officeDocument/2006/relationships/customXml" Target="../ink/ink46.xml"/><Relationship Id="rId111" Type="http://schemas.openxmlformats.org/officeDocument/2006/relationships/customXml" Target="../ink/ink66.xml"/><Relationship Id="rId132" Type="http://schemas.openxmlformats.org/officeDocument/2006/relationships/customXml" Target="../ink/ink80.xml"/><Relationship Id="rId153" Type="http://schemas.openxmlformats.org/officeDocument/2006/relationships/image" Target="../media/image68.png"/><Relationship Id="rId15" Type="http://schemas.openxmlformats.org/officeDocument/2006/relationships/customXml" Target="../ink/ink7.xml"/><Relationship Id="rId36" Type="http://schemas.openxmlformats.org/officeDocument/2006/relationships/image" Target="../media/image24.png"/><Relationship Id="rId57" Type="http://schemas.openxmlformats.org/officeDocument/2006/relationships/customXml" Target="../ink/ink28.xml"/><Relationship Id="rId106" Type="http://schemas.openxmlformats.org/officeDocument/2006/relationships/customXml" Target="../ink/ink63.xml"/><Relationship Id="rId127" Type="http://schemas.openxmlformats.org/officeDocument/2006/relationships/image" Target="../media/image55.png"/><Relationship Id="rId10" Type="http://schemas.openxmlformats.org/officeDocument/2006/relationships/image" Target="../media/image11.png"/><Relationship Id="rId31" Type="http://schemas.openxmlformats.org/officeDocument/2006/relationships/customXml" Target="../ink/ink15.xml"/><Relationship Id="rId52" Type="http://schemas.openxmlformats.org/officeDocument/2006/relationships/image" Target="../media/image32.png"/><Relationship Id="rId73" Type="http://schemas.openxmlformats.org/officeDocument/2006/relationships/customXml" Target="../ink/ink36.xml"/><Relationship Id="rId78" Type="http://schemas.openxmlformats.org/officeDocument/2006/relationships/image" Target="../media/image45.png"/><Relationship Id="rId94" Type="http://schemas.openxmlformats.org/officeDocument/2006/relationships/customXml" Target="../ink/ink52.xml"/><Relationship Id="rId99" Type="http://schemas.openxmlformats.org/officeDocument/2006/relationships/customXml" Target="../ink/ink57.xml"/><Relationship Id="rId101" Type="http://schemas.openxmlformats.org/officeDocument/2006/relationships/customXml" Target="../ink/ink59.xml"/><Relationship Id="rId122" Type="http://schemas.openxmlformats.org/officeDocument/2006/relationships/customXml" Target="../ink/ink75.xml"/><Relationship Id="rId143" Type="http://schemas.openxmlformats.org/officeDocument/2006/relationships/image" Target="../media/image63.png"/><Relationship Id="rId148" Type="http://schemas.openxmlformats.org/officeDocument/2006/relationships/customXml" Target="../ink/ink88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26" Type="http://schemas.openxmlformats.org/officeDocument/2006/relationships/image" Target="../media/image19.png"/><Relationship Id="rId47" Type="http://schemas.openxmlformats.org/officeDocument/2006/relationships/customXml" Target="../ink/ink23.xml"/><Relationship Id="rId68" Type="http://schemas.openxmlformats.org/officeDocument/2006/relationships/image" Target="../media/image40.png"/><Relationship Id="rId89" Type="http://schemas.openxmlformats.org/officeDocument/2006/relationships/customXml" Target="../ink/ink47.xml"/><Relationship Id="rId112" Type="http://schemas.openxmlformats.org/officeDocument/2006/relationships/customXml" Target="../ink/ink67.xml"/><Relationship Id="rId133" Type="http://schemas.openxmlformats.org/officeDocument/2006/relationships/image" Target="../media/image58.png"/><Relationship Id="rId154" Type="http://schemas.openxmlformats.org/officeDocument/2006/relationships/customXml" Target="../ink/ink91.xml"/><Relationship Id="rId16" Type="http://schemas.openxmlformats.org/officeDocument/2006/relationships/image" Target="../media/image14.png"/><Relationship Id="rId37" Type="http://schemas.openxmlformats.org/officeDocument/2006/relationships/customXml" Target="../ink/ink18.xml"/><Relationship Id="rId58" Type="http://schemas.openxmlformats.org/officeDocument/2006/relationships/image" Target="../media/image35.png"/><Relationship Id="rId79" Type="http://schemas.openxmlformats.org/officeDocument/2006/relationships/customXml" Target="../ink/ink39.xml"/><Relationship Id="rId102" Type="http://schemas.openxmlformats.org/officeDocument/2006/relationships/customXml" Target="../ink/ink60.xml"/><Relationship Id="rId123" Type="http://schemas.openxmlformats.org/officeDocument/2006/relationships/image" Target="../media/image53.png"/><Relationship Id="rId144" Type="http://schemas.openxmlformats.org/officeDocument/2006/relationships/customXml" Target="../ink/ink86.xml"/><Relationship Id="rId90" Type="http://schemas.openxmlformats.org/officeDocument/2006/relationships/customXml" Target="../ink/ink48.xml"/><Relationship Id="rId27" Type="http://schemas.openxmlformats.org/officeDocument/2006/relationships/customXml" Target="../ink/ink13.xml"/><Relationship Id="rId48" Type="http://schemas.openxmlformats.org/officeDocument/2006/relationships/image" Target="../media/image30.png"/><Relationship Id="rId69" Type="http://schemas.openxmlformats.org/officeDocument/2006/relationships/customXml" Target="../ink/ink34.xml"/><Relationship Id="rId113" Type="http://schemas.openxmlformats.org/officeDocument/2006/relationships/customXml" Target="../ink/ink68.xml"/><Relationship Id="rId134" Type="http://schemas.openxmlformats.org/officeDocument/2006/relationships/customXml" Target="../ink/ink81.xml"/><Relationship Id="rId80" Type="http://schemas.openxmlformats.org/officeDocument/2006/relationships/image" Target="../media/image46.png"/><Relationship Id="rId155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.png"/><Relationship Id="rId7" Type="http://schemas.openxmlformats.org/officeDocument/2006/relationships/customXml" Target="../ink/ink98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0" Type="http://schemas.openxmlformats.org/officeDocument/2006/relationships/image" Target="../media/image77.png"/><Relationship Id="rId4" Type="http://schemas.openxmlformats.org/officeDocument/2006/relationships/customXml" Target="../ink/ink96.xml"/><Relationship Id="rId9" Type="http://schemas.openxmlformats.org/officeDocument/2006/relationships/customXml" Target="../ink/ink9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png"/><Relationship Id="rId21" Type="http://schemas.openxmlformats.org/officeDocument/2006/relationships/image" Target="../media/image89.png"/><Relationship Id="rId42" Type="http://schemas.openxmlformats.org/officeDocument/2006/relationships/customXml" Target="../ink/ink119.xml"/><Relationship Id="rId63" Type="http://schemas.openxmlformats.org/officeDocument/2006/relationships/image" Target="../media/image110.png"/><Relationship Id="rId84" Type="http://schemas.openxmlformats.org/officeDocument/2006/relationships/customXml" Target="../ink/ink140.xml"/><Relationship Id="rId138" Type="http://schemas.openxmlformats.org/officeDocument/2006/relationships/customXml" Target="../ink/ink167.xml"/><Relationship Id="rId107" Type="http://schemas.openxmlformats.org/officeDocument/2006/relationships/image" Target="../media/image132.png"/><Relationship Id="rId11" Type="http://schemas.openxmlformats.org/officeDocument/2006/relationships/image" Target="../media/image84.png"/><Relationship Id="rId32" Type="http://schemas.openxmlformats.org/officeDocument/2006/relationships/customXml" Target="../ink/ink114.xml"/><Relationship Id="rId37" Type="http://schemas.openxmlformats.org/officeDocument/2006/relationships/image" Target="../media/image97.png"/><Relationship Id="rId53" Type="http://schemas.openxmlformats.org/officeDocument/2006/relationships/image" Target="../media/image105.png"/><Relationship Id="rId58" Type="http://schemas.openxmlformats.org/officeDocument/2006/relationships/customXml" Target="../ink/ink127.xml"/><Relationship Id="rId74" Type="http://schemas.openxmlformats.org/officeDocument/2006/relationships/customXml" Target="../ink/ink135.xml"/><Relationship Id="rId79" Type="http://schemas.openxmlformats.org/officeDocument/2006/relationships/image" Target="../media/image118.png"/><Relationship Id="rId102" Type="http://schemas.openxmlformats.org/officeDocument/2006/relationships/customXml" Target="../ink/ink149.xml"/><Relationship Id="rId123" Type="http://schemas.openxmlformats.org/officeDocument/2006/relationships/image" Target="../media/image140.png"/><Relationship Id="rId128" Type="http://schemas.openxmlformats.org/officeDocument/2006/relationships/customXml" Target="../ink/ink162.xml"/><Relationship Id="rId5" Type="http://schemas.openxmlformats.org/officeDocument/2006/relationships/image" Target="../media/image81.png"/><Relationship Id="rId90" Type="http://schemas.openxmlformats.org/officeDocument/2006/relationships/customXml" Target="../ink/ink143.xml"/><Relationship Id="rId95" Type="http://schemas.openxmlformats.org/officeDocument/2006/relationships/image" Target="../media/image126.png"/><Relationship Id="rId22" Type="http://schemas.openxmlformats.org/officeDocument/2006/relationships/customXml" Target="../ink/ink109.xml"/><Relationship Id="rId27" Type="http://schemas.openxmlformats.org/officeDocument/2006/relationships/image" Target="../media/image92.png"/><Relationship Id="rId43" Type="http://schemas.openxmlformats.org/officeDocument/2006/relationships/image" Target="../media/image100.png"/><Relationship Id="rId48" Type="http://schemas.openxmlformats.org/officeDocument/2006/relationships/customXml" Target="../ink/ink122.xml"/><Relationship Id="rId64" Type="http://schemas.openxmlformats.org/officeDocument/2006/relationships/customXml" Target="../ink/ink130.xml"/><Relationship Id="rId69" Type="http://schemas.openxmlformats.org/officeDocument/2006/relationships/image" Target="../media/image113.png"/><Relationship Id="rId113" Type="http://schemas.openxmlformats.org/officeDocument/2006/relationships/image" Target="../media/image135.png"/><Relationship Id="rId118" Type="http://schemas.openxmlformats.org/officeDocument/2006/relationships/customXml" Target="../ink/ink157.xml"/><Relationship Id="rId134" Type="http://schemas.openxmlformats.org/officeDocument/2006/relationships/customXml" Target="../ink/ink165.xml"/><Relationship Id="rId139" Type="http://schemas.openxmlformats.org/officeDocument/2006/relationships/image" Target="../media/image148.png"/><Relationship Id="rId80" Type="http://schemas.openxmlformats.org/officeDocument/2006/relationships/customXml" Target="../ink/ink138.xml"/><Relationship Id="rId85" Type="http://schemas.openxmlformats.org/officeDocument/2006/relationships/image" Target="../media/image121.png"/><Relationship Id="rId12" Type="http://schemas.openxmlformats.org/officeDocument/2006/relationships/customXml" Target="../ink/ink104.xml"/><Relationship Id="rId17" Type="http://schemas.openxmlformats.org/officeDocument/2006/relationships/image" Target="../media/image87.png"/><Relationship Id="rId33" Type="http://schemas.openxmlformats.org/officeDocument/2006/relationships/image" Target="../media/image95.png"/><Relationship Id="rId38" Type="http://schemas.openxmlformats.org/officeDocument/2006/relationships/customXml" Target="../ink/ink117.xml"/><Relationship Id="rId59" Type="http://schemas.openxmlformats.org/officeDocument/2006/relationships/image" Target="../media/image108.png"/><Relationship Id="rId103" Type="http://schemas.openxmlformats.org/officeDocument/2006/relationships/image" Target="../media/image130.png"/><Relationship Id="rId108" Type="http://schemas.openxmlformats.org/officeDocument/2006/relationships/customXml" Target="../ink/ink152.xml"/><Relationship Id="rId124" Type="http://schemas.openxmlformats.org/officeDocument/2006/relationships/customXml" Target="../ink/ink160.xml"/><Relationship Id="rId129" Type="http://schemas.openxmlformats.org/officeDocument/2006/relationships/image" Target="../media/image143.png"/><Relationship Id="rId54" Type="http://schemas.openxmlformats.org/officeDocument/2006/relationships/customXml" Target="../ink/ink125.xml"/><Relationship Id="rId70" Type="http://schemas.openxmlformats.org/officeDocument/2006/relationships/customXml" Target="../ink/ink133.xml"/><Relationship Id="rId75" Type="http://schemas.openxmlformats.org/officeDocument/2006/relationships/image" Target="../media/image116.png"/><Relationship Id="rId91" Type="http://schemas.openxmlformats.org/officeDocument/2006/relationships/image" Target="../media/image124.png"/><Relationship Id="rId96" Type="http://schemas.openxmlformats.org/officeDocument/2006/relationships/customXml" Target="../ink/ink146.xml"/><Relationship Id="rId140" Type="http://schemas.openxmlformats.org/officeDocument/2006/relationships/customXml" Target="../ink/ink1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23" Type="http://schemas.openxmlformats.org/officeDocument/2006/relationships/image" Target="../media/image90.png"/><Relationship Id="rId28" Type="http://schemas.openxmlformats.org/officeDocument/2006/relationships/customXml" Target="../ink/ink112.xml"/><Relationship Id="rId49" Type="http://schemas.openxmlformats.org/officeDocument/2006/relationships/image" Target="../media/image103.png"/><Relationship Id="rId114" Type="http://schemas.openxmlformats.org/officeDocument/2006/relationships/customXml" Target="../ink/ink155.xml"/><Relationship Id="rId119" Type="http://schemas.openxmlformats.org/officeDocument/2006/relationships/image" Target="../media/image138.png"/><Relationship Id="rId44" Type="http://schemas.openxmlformats.org/officeDocument/2006/relationships/customXml" Target="../ink/ink120.xml"/><Relationship Id="rId60" Type="http://schemas.openxmlformats.org/officeDocument/2006/relationships/customXml" Target="../ink/ink128.xml"/><Relationship Id="rId65" Type="http://schemas.openxmlformats.org/officeDocument/2006/relationships/image" Target="../media/image111.png"/><Relationship Id="rId81" Type="http://schemas.openxmlformats.org/officeDocument/2006/relationships/image" Target="../media/image119.png"/><Relationship Id="rId86" Type="http://schemas.openxmlformats.org/officeDocument/2006/relationships/customXml" Target="../ink/ink141.xml"/><Relationship Id="rId130" Type="http://schemas.openxmlformats.org/officeDocument/2006/relationships/customXml" Target="../ink/ink163.xml"/><Relationship Id="rId135" Type="http://schemas.openxmlformats.org/officeDocument/2006/relationships/image" Target="../media/image146.png"/><Relationship Id="rId13" Type="http://schemas.openxmlformats.org/officeDocument/2006/relationships/image" Target="../media/image85.png"/><Relationship Id="rId18" Type="http://schemas.openxmlformats.org/officeDocument/2006/relationships/customXml" Target="../ink/ink107.xml"/><Relationship Id="rId39" Type="http://schemas.openxmlformats.org/officeDocument/2006/relationships/image" Target="../media/image98.png"/><Relationship Id="rId109" Type="http://schemas.openxmlformats.org/officeDocument/2006/relationships/image" Target="../media/image133.png"/><Relationship Id="rId34" Type="http://schemas.openxmlformats.org/officeDocument/2006/relationships/customXml" Target="../ink/ink115.xml"/><Relationship Id="rId50" Type="http://schemas.openxmlformats.org/officeDocument/2006/relationships/customXml" Target="../ink/ink123.xml"/><Relationship Id="rId55" Type="http://schemas.openxmlformats.org/officeDocument/2006/relationships/image" Target="../media/image106.png"/><Relationship Id="rId76" Type="http://schemas.openxmlformats.org/officeDocument/2006/relationships/customXml" Target="../ink/ink136.xml"/><Relationship Id="rId97" Type="http://schemas.openxmlformats.org/officeDocument/2006/relationships/image" Target="../media/image127.png"/><Relationship Id="rId104" Type="http://schemas.openxmlformats.org/officeDocument/2006/relationships/customXml" Target="../ink/ink150.xml"/><Relationship Id="rId120" Type="http://schemas.openxmlformats.org/officeDocument/2006/relationships/customXml" Target="../ink/ink158.xml"/><Relationship Id="rId125" Type="http://schemas.openxmlformats.org/officeDocument/2006/relationships/image" Target="../media/image141.png"/><Relationship Id="rId141" Type="http://schemas.openxmlformats.org/officeDocument/2006/relationships/image" Target="../media/image149.png"/><Relationship Id="rId7" Type="http://schemas.openxmlformats.org/officeDocument/2006/relationships/image" Target="../media/image82.png"/><Relationship Id="rId71" Type="http://schemas.openxmlformats.org/officeDocument/2006/relationships/image" Target="../media/image114.png"/><Relationship Id="rId92" Type="http://schemas.openxmlformats.org/officeDocument/2006/relationships/customXml" Target="../ink/ink144.xml"/><Relationship Id="rId2" Type="http://schemas.openxmlformats.org/officeDocument/2006/relationships/image" Target="../media/image79.png"/><Relationship Id="rId29" Type="http://schemas.openxmlformats.org/officeDocument/2006/relationships/image" Target="../media/image93.png"/><Relationship Id="rId24" Type="http://schemas.openxmlformats.org/officeDocument/2006/relationships/customXml" Target="../ink/ink110.xml"/><Relationship Id="rId40" Type="http://schemas.openxmlformats.org/officeDocument/2006/relationships/customXml" Target="../ink/ink118.xml"/><Relationship Id="rId45" Type="http://schemas.openxmlformats.org/officeDocument/2006/relationships/image" Target="../media/image101.png"/><Relationship Id="rId66" Type="http://schemas.openxmlformats.org/officeDocument/2006/relationships/customXml" Target="../ink/ink131.xml"/><Relationship Id="rId87" Type="http://schemas.openxmlformats.org/officeDocument/2006/relationships/image" Target="../media/image122.png"/><Relationship Id="rId110" Type="http://schemas.openxmlformats.org/officeDocument/2006/relationships/customXml" Target="../ink/ink153.xml"/><Relationship Id="rId115" Type="http://schemas.openxmlformats.org/officeDocument/2006/relationships/image" Target="../media/image136.png"/><Relationship Id="rId131" Type="http://schemas.openxmlformats.org/officeDocument/2006/relationships/image" Target="../media/image144.png"/><Relationship Id="rId136" Type="http://schemas.openxmlformats.org/officeDocument/2006/relationships/customXml" Target="../ink/ink166.xml"/><Relationship Id="rId61" Type="http://schemas.openxmlformats.org/officeDocument/2006/relationships/image" Target="../media/image109.png"/><Relationship Id="rId82" Type="http://schemas.openxmlformats.org/officeDocument/2006/relationships/customXml" Target="../ink/ink139.xml"/><Relationship Id="rId19" Type="http://schemas.openxmlformats.org/officeDocument/2006/relationships/image" Target="../media/image88.png"/><Relationship Id="rId14" Type="http://schemas.openxmlformats.org/officeDocument/2006/relationships/customXml" Target="../ink/ink105.xml"/><Relationship Id="rId30" Type="http://schemas.openxmlformats.org/officeDocument/2006/relationships/customXml" Target="../ink/ink113.xml"/><Relationship Id="rId35" Type="http://schemas.openxmlformats.org/officeDocument/2006/relationships/image" Target="../media/image96.png"/><Relationship Id="rId56" Type="http://schemas.openxmlformats.org/officeDocument/2006/relationships/customXml" Target="../ink/ink126.xml"/><Relationship Id="rId77" Type="http://schemas.openxmlformats.org/officeDocument/2006/relationships/image" Target="../media/image117.png"/><Relationship Id="rId100" Type="http://schemas.openxmlformats.org/officeDocument/2006/relationships/customXml" Target="../ink/ink148.xml"/><Relationship Id="rId105" Type="http://schemas.openxmlformats.org/officeDocument/2006/relationships/image" Target="../media/image131.png"/><Relationship Id="rId126" Type="http://schemas.openxmlformats.org/officeDocument/2006/relationships/customXml" Target="../ink/ink161.xml"/><Relationship Id="rId8" Type="http://schemas.openxmlformats.org/officeDocument/2006/relationships/customXml" Target="../ink/ink102.xml"/><Relationship Id="rId51" Type="http://schemas.openxmlformats.org/officeDocument/2006/relationships/image" Target="../media/image104.png"/><Relationship Id="rId72" Type="http://schemas.openxmlformats.org/officeDocument/2006/relationships/customXml" Target="../ink/ink134.xml"/><Relationship Id="rId93" Type="http://schemas.openxmlformats.org/officeDocument/2006/relationships/image" Target="../media/image125.png"/><Relationship Id="rId98" Type="http://schemas.openxmlformats.org/officeDocument/2006/relationships/customXml" Target="../ink/ink147.xml"/><Relationship Id="rId121" Type="http://schemas.openxmlformats.org/officeDocument/2006/relationships/image" Target="../media/image139.png"/><Relationship Id="rId3" Type="http://schemas.openxmlformats.org/officeDocument/2006/relationships/image" Target="../media/image80.png"/><Relationship Id="rId25" Type="http://schemas.openxmlformats.org/officeDocument/2006/relationships/image" Target="../media/image91.png"/><Relationship Id="rId46" Type="http://schemas.openxmlformats.org/officeDocument/2006/relationships/customXml" Target="../ink/ink121.xml"/><Relationship Id="rId67" Type="http://schemas.openxmlformats.org/officeDocument/2006/relationships/image" Target="../media/image112.png"/><Relationship Id="rId116" Type="http://schemas.openxmlformats.org/officeDocument/2006/relationships/customXml" Target="../ink/ink156.xml"/><Relationship Id="rId137" Type="http://schemas.openxmlformats.org/officeDocument/2006/relationships/image" Target="../media/image147.png"/><Relationship Id="rId20" Type="http://schemas.openxmlformats.org/officeDocument/2006/relationships/customXml" Target="../ink/ink108.xml"/><Relationship Id="rId41" Type="http://schemas.openxmlformats.org/officeDocument/2006/relationships/image" Target="../media/image99.png"/><Relationship Id="rId62" Type="http://schemas.openxmlformats.org/officeDocument/2006/relationships/customXml" Target="../ink/ink129.xml"/><Relationship Id="rId83" Type="http://schemas.openxmlformats.org/officeDocument/2006/relationships/image" Target="../media/image120.png"/><Relationship Id="rId88" Type="http://schemas.openxmlformats.org/officeDocument/2006/relationships/customXml" Target="../ink/ink142.xml"/><Relationship Id="rId111" Type="http://schemas.openxmlformats.org/officeDocument/2006/relationships/image" Target="../media/image134.png"/><Relationship Id="rId132" Type="http://schemas.openxmlformats.org/officeDocument/2006/relationships/customXml" Target="../ink/ink164.xml"/><Relationship Id="rId15" Type="http://schemas.openxmlformats.org/officeDocument/2006/relationships/image" Target="../media/image86.png"/><Relationship Id="rId36" Type="http://schemas.openxmlformats.org/officeDocument/2006/relationships/customXml" Target="../ink/ink116.xml"/><Relationship Id="rId57" Type="http://schemas.openxmlformats.org/officeDocument/2006/relationships/image" Target="../media/image107.png"/><Relationship Id="rId106" Type="http://schemas.openxmlformats.org/officeDocument/2006/relationships/customXml" Target="../ink/ink151.xml"/><Relationship Id="rId127" Type="http://schemas.openxmlformats.org/officeDocument/2006/relationships/image" Target="../media/image142.png"/><Relationship Id="rId10" Type="http://schemas.openxmlformats.org/officeDocument/2006/relationships/customXml" Target="../ink/ink103.xml"/><Relationship Id="rId31" Type="http://schemas.openxmlformats.org/officeDocument/2006/relationships/image" Target="../media/image94.png"/><Relationship Id="rId52" Type="http://schemas.openxmlformats.org/officeDocument/2006/relationships/customXml" Target="../ink/ink124.xml"/><Relationship Id="rId73" Type="http://schemas.openxmlformats.org/officeDocument/2006/relationships/image" Target="../media/image115.png"/><Relationship Id="rId78" Type="http://schemas.openxmlformats.org/officeDocument/2006/relationships/customXml" Target="../ink/ink137.xml"/><Relationship Id="rId94" Type="http://schemas.openxmlformats.org/officeDocument/2006/relationships/customXml" Target="../ink/ink145.xml"/><Relationship Id="rId99" Type="http://schemas.openxmlformats.org/officeDocument/2006/relationships/image" Target="../media/image128.png"/><Relationship Id="rId101" Type="http://schemas.openxmlformats.org/officeDocument/2006/relationships/image" Target="../media/image129.png"/><Relationship Id="rId122" Type="http://schemas.openxmlformats.org/officeDocument/2006/relationships/customXml" Target="../ink/ink159.xml"/><Relationship Id="rId4" Type="http://schemas.openxmlformats.org/officeDocument/2006/relationships/customXml" Target="../ink/ink100.xml"/><Relationship Id="rId9" Type="http://schemas.openxmlformats.org/officeDocument/2006/relationships/image" Target="../media/image83.png"/><Relationship Id="rId26" Type="http://schemas.openxmlformats.org/officeDocument/2006/relationships/customXml" Target="../ink/ink111.xml"/><Relationship Id="rId47" Type="http://schemas.openxmlformats.org/officeDocument/2006/relationships/image" Target="../media/image102.png"/><Relationship Id="rId68" Type="http://schemas.openxmlformats.org/officeDocument/2006/relationships/customXml" Target="../ink/ink132.xml"/><Relationship Id="rId89" Type="http://schemas.openxmlformats.org/officeDocument/2006/relationships/image" Target="../media/image123.png"/><Relationship Id="rId112" Type="http://schemas.openxmlformats.org/officeDocument/2006/relationships/customXml" Target="../ink/ink154.xml"/><Relationship Id="rId133" Type="http://schemas.openxmlformats.org/officeDocument/2006/relationships/image" Target="../media/image145.png"/><Relationship Id="rId16" Type="http://schemas.openxmlformats.org/officeDocument/2006/relationships/customXml" Target="../ink/ink10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3.emf"/><Relationship Id="rId5" Type="http://schemas.openxmlformats.org/officeDocument/2006/relationships/image" Target="../media/image150.png"/><Relationship Id="rId4" Type="http://schemas.openxmlformats.org/officeDocument/2006/relationships/image" Target="../media/image1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56.emf"/><Relationship Id="rId4" Type="http://schemas.openxmlformats.org/officeDocument/2006/relationships/image" Target="../media/image1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D23E-7974-BD11-2D52-0D573C2D4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Tensione tangenziale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A32D3-8504-69EF-402B-25E59C7AC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Riferimento: </a:t>
            </a:r>
          </a:p>
        </p:txBody>
      </p:sp>
    </p:spTree>
    <p:extLst>
      <p:ext uri="{BB962C8B-B14F-4D97-AF65-F5344CB8AC3E}">
        <p14:creationId xmlns:p14="http://schemas.microsoft.com/office/powerpoint/2010/main" val="374788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0431-26CA-A6A2-A756-342BC42E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Esempio: tensione normale e tangenziale combinate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Due elementi in acciaio sono uniti insieme utilizzando una saldatura con un angolo di \(30^\circ\). Determina lo sforzo normale medio e lo sforzo tangenziale medio nel piano della saldatura.&#10;&#10;\end{document}" title="IguanaTex Bitmap Display">
            <a:extLst>
              <a:ext uri="{FF2B5EF4-FFF2-40B4-BE49-F238E27FC236}">
                <a16:creationId xmlns:a16="http://schemas.microsoft.com/office/drawing/2014/main" id="{9E65558C-8C7D-BFEA-B46F-F77CA9F5814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64699" y="2104220"/>
            <a:ext cx="6903716" cy="805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E24D9-54BB-89BA-4DCE-747C88396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11" y="1728453"/>
            <a:ext cx="3307622" cy="50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E5CC-C436-A29F-6F66-1377BEDB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Soluzione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9A2C8-D284-943C-A0AA-21D0A1C20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91" y="1594329"/>
            <a:ext cx="3271439" cy="4802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F8D8E-D59E-05D9-5305-4AECCBFD8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929" y="2045551"/>
            <a:ext cx="2123158" cy="3218120"/>
          </a:xfrm>
          <a:prstGeom prst="rect">
            <a:avLst/>
          </a:prstGeom>
        </p:spPr>
      </p:pic>
      <p:pic>
        <p:nvPicPr>
          <p:cNvPr id="17" name="Picture 16" descr="\documentclass{article}&#10;\usepackage{amsmath,bbm,mathrsfs}&#10;\setlength\parindent{0em}&#10;\usepackage{geometry}&#10;\geometry{textwidth=10cm}&#10;\setlength\parskip{1em}&#10;\pagestyle{empty}&#10;\begin{document}&#10;&#10;Forze interne: &#10;&#10;facendo riferimento al diagramma di corpo libero del segmento superiore dell'elemento sezionato attraverso la saldatura a incastro, Fig. \(a\),&#10;\[&#10;\begin{array}{lll}&#10;\Sigma F_x = 0 ; &amp; N - 15 \sin 30^{\circ} = 0 &amp; N = 7.50 \, \text{kN} \\&#10;\Sigma F_y = 0 ; &amp; V - 15 \cos 30^{\circ} = 0 &amp; V = 12.99 \, \text{kN}&#10;\end{array}&#10;\]&#10;Sforzo Normale e Tangenziale Medio: L'area della saldatura a incastro è&#10;\[&#10;A = 0.02\left(\frac{0.04}{\sin 30^{\circ}}\right) = 1.6 \times 10^{-3} \, \text{m}^2&#10;\]&#10;Pertanto,&#10;\[&#10;\begin{aligned}&#10;\sigma &amp;= \frac{N}{A} = \frac{7.50 \times 10^3}{1.6 \times 10^{-3}} = 4.6875 \times 10^6 \, \text{Pa} = 4.69 \, \text{MPa} \\&#10;\tau &amp;= \frac{V}{A} = \frac{12.99 \times 10^3}{1.6 \times 10^{-3}} = 8.119 \times 10^6 \, \text{Pa} = 8.12 \, \text{MPa}&#10;\end{aligned}&#10;\]&#10;Si noti che sostituendo $30^\circ$ con un angolo generico $\alpha$, e facendo tendere a zero $\alpha$, $A$ tende a infinito, sicche' $\tau$ e $\sigma$ tendono a zero.&#10;&#10;Se invece $\alpha$ tendesse a $\pi/2$, si troverebbe che $\sigma$ tende a $F/A$ mentre $\tau$ tende a zero, come ci si aspetta.&#10;&#10;Questo esempio \`e molto importante perch\'e mostra che la tensione normale e tangenziale dipendono, in generale, dalla orientazione del piano sul quale si effettua la sezione.&#10;&#10;&#10;\end{document}&#10;&#10;&#10;\end{document}&#10;&#10;&#10;" title="IguanaTex Bitmap Display">
            <a:extLst>
              <a:ext uri="{FF2B5EF4-FFF2-40B4-BE49-F238E27FC236}">
                <a16:creationId xmlns:a16="http://schemas.microsoft.com/office/drawing/2014/main" id="{2267FDC9-47BE-D4CF-DE0A-AD9702ACE5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22221" y="134172"/>
            <a:ext cx="5517767" cy="64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AA22-9E8B-0286-B1E3-1E689816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F36EA-15FA-6142-B614-72EA3BE5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7" y="1641733"/>
            <a:ext cx="4813300" cy="2235200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8cm}&#10;\setlength\parskip{1em}&#10;\pagestyle{empty}&#10;\begin{document}&#10;&#10;La tavola in legno mostrata in figura e' fissata su un supporto tramite tre chiodi. Se ciascuno dei tre chiodi ha un diametro di \(4 \, \mathrm{mm}\) e può sopportare uno sforzo tangenziale medio di \(60 \, \mathrm{MPa}\), determina la forza massima consentita \( \mathbf{P} \) che può essere applicata alla tavola.&#10;&#10;&#10;\end{document}" title="IguanaTex Bitmap Display">
            <a:extLst>
              <a:ext uri="{FF2B5EF4-FFF2-40B4-BE49-F238E27FC236}">
                <a16:creationId xmlns:a16="http://schemas.microsoft.com/office/drawing/2014/main" id="{C6742FFE-91DA-552F-9607-A6DF88B1BF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77471" y="2598009"/>
            <a:ext cx="5765800" cy="1701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010664-52E7-D79D-08B0-393D63E7DA66}"/>
              </a:ext>
            </a:extLst>
          </p:cNvPr>
          <p:cNvSpPr txBox="1"/>
          <p:nvPr/>
        </p:nvSpPr>
        <p:spPr>
          <a:xfrm>
            <a:off x="1000897" y="6091881"/>
            <a:ext cx="336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Hibbeler, versione US, Prob. F1-16</a:t>
            </a:r>
          </a:p>
        </p:txBody>
      </p:sp>
    </p:spTree>
    <p:extLst>
      <p:ext uri="{BB962C8B-B14F-4D97-AF65-F5344CB8AC3E}">
        <p14:creationId xmlns:p14="http://schemas.microsoft.com/office/powerpoint/2010/main" val="354291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7039-B2AD-BC92-2E45-C8F5C4F3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E309-461A-5609-ADC5-6B88E1907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924" y="1777185"/>
            <a:ext cx="7103076" cy="4351338"/>
          </a:xfrm>
        </p:spPr>
        <p:txBody>
          <a:bodyPr/>
          <a:lstStyle/>
          <a:p>
            <a:r>
              <a:rPr lang="en-IT" dirty="0"/>
              <a:t>Assumendo che i due giunti abbiano diametri pari a 12mm, determinare la tensione tangenziale media che sono chiamati a sostenere.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A0174-8549-15FD-44AE-3F77FD59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307"/>
            <a:ext cx="4510216" cy="151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A370-9822-CF95-DFEF-0543B8A4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" y="62350"/>
            <a:ext cx="10036503" cy="1005851"/>
          </a:xfrm>
        </p:spPr>
        <p:txBody>
          <a:bodyPr/>
          <a:lstStyle/>
          <a:p>
            <a:r>
              <a:rPr lang="en-IT" dirty="0"/>
              <a:t>Tensione tangenziale media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00830-A9B8-BDCC-94FD-DC803D42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4" y="972322"/>
            <a:ext cx="4656418" cy="3093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75BD0-A3A9-118B-0A5C-CA2A92883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618" y="1490446"/>
            <a:ext cx="2709209" cy="245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A9B36-727E-DC24-DFF8-449B83968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675" y="1490446"/>
            <a:ext cx="2552700" cy="2057400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Tensione tangenziale media&#10;$$&#10;\tau_{\text {avg }}=\frac{V}{A}&#10;$$&#10;&#10;\end{document}" title="IguanaTex Bitmap Display">
            <a:extLst>
              <a:ext uri="{FF2B5EF4-FFF2-40B4-BE49-F238E27FC236}">
                <a16:creationId xmlns:a16="http://schemas.microsoft.com/office/drawing/2014/main" id="{EA7BEA0A-0CC6-CD2F-B159-7C1BAC696B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17232" y="4789160"/>
            <a:ext cx="4114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3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AE63-D5B4-5B5B-DF42-A0CCA37F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Esempio: giunto bullonato</a:t>
            </a:r>
          </a:p>
        </p:txBody>
      </p:sp>
      <p:pic>
        <p:nvPicPr>
          <p:cNvPr id="4" name="Bolted Connection - Bolt Shear-GrIgQAAsVsI">
            <a:hlinkClick r:id="" action="ppaction://media"/>
            <a:extLst>
              <a:ext uri="{FF2B5EF4-FFF2-40B4-BE49-F238E27FC236}">
                <a16:creationId xmlns:a16="http://schemas.microsoft.com/office/drawing/2014/main" id="{9C788AD5-11CE-994F-C1C9-99585DC1D01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06074" y="2294166"/>
            <a:ext cx="3848100" cy="30781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7FD57-AD8A-BBD0-E285-C79DC281E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2" y="2294166"/>
            <a:ext cx="5084456" cy="29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4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AE63-D5B4-5B5B-DF42-A0CCA37F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90651"/>
          </a:xfrm>
        </p:spPr>
        <p:txBody>
          <a:bodyPr>
            <a:normAutofit/>
          </a:bodyPr>
          <a:lstStyle/>
          <a:p>
            <a:r>
              <a:rPr lang="en-IT" dirty="0"/>
              <a:t>Equilibrio per parti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1C099-DBE3-6EBF-BC8A-5150A9CD2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9167" y="575221"/>
                <a:ext cx="3847531" cy="557646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T" dirty="0"/>
                  <a:t>Effettuiamo un taglio sul piano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T" dirty="0"/>
                  <a:t> che separa le due piastre.</a:t>
                </a:r>
              </a:p>
              <a:p>
                <a:r>
                  <a:rPr lang="en-IT" dirty="0"/>
                  <a:t>Questo taglio espone come superficie una sezione del giunto.</a:t>
                </a:r>
              </a:p>
              <a:p>
                <a:r>
                  <a:rPr lang="en-IT" dirty="0"/>
                  <a:t> Poiche’ e’ il giunto a garantire la coesione delle parti, e’ attraverso questa superficie interna che le due parti si scambiano delle forze.</a:t>
                </a:r>
              </a:p>
              <a:p>
                <a:r>
                  <a:rPr lang="en-IT" dirty="0"/>
                  <a:t>Queste forze sono dette “di taglio”, perche’ tangenti al piano con il quale e’ stato praticato il taglio.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1C099-DBE3-6EBF-BC8A-5150A9CD2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9167" y="575221"/>
                <a:ext cx="3847531" cy="5576462"/>
              </a:xfrm>
              <a:blipFill>
                <a:blip r:embed="rId2"/>
                <a:stretch>
                  <a:fillRect l="-2632" t="-2727" r="-164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9C0C90C-0DB8-E6F3-91C6-03E952812AB1}"/>
                  </a:ext>
                </a:extLst>
              </p14:cNvPr>
              <p14:cNvContentPartPr/>
              <p14:nvPr/>
            </p14:nvContentPartPr>
            <p14:xfrm>
              <a:off x="1408446" y="1680256"/>
              <a:ext cx="12600" cy="3092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9C0C90C-0DB8-E6F3-91C6-03E952812A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3326" y="1665136"/>
                <a:ext cx="432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D23FEE0-0AA8-9042-FBE9-AB1B605236A9}"/>
                  </a:ext>
                </a:extLst>
              </p14:cNvPr>
              <p14:cNvContentPartPr/>
              <p14:nvPr/>
            </p14:nvContentPartPr>
            <p14:xfrm>
              <a:off x="1396206" y="1982997"/>
              <a:ext cx="3781440" cy="74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D23FEE0-0AA8-9042-FBE9-AB1B60523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0726" y="1967877"/>
                <a:ext cx="381204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90A0125-6F8D-89A3-9053-76C46434543C}"/>
              </a:ext>
            </a:extLst>
          </p:cNvPr>
          <p:cNvGrpSpPr/>
          <p:nvPr/>
        </p:nvGrpSpPr>
        <p:grpSpPr>
          <a:xfrm>
            <a:off x="1408446" y="1686717"/>
            <a:ext cx="6376320" cy="760320"/>
            <a:chOff x="1408446" y="1686717"/>
            <a:chExt cx="637632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978ED73-BED2-0C79-0EE5-6DB55B6E29E9}"/>
                    </a:ext>
                  </a:extLst>
                </p14:cNvPr>
                <p14:cNvContentPartPr/>
                <p14:nvPr/>
              </p14:nvContentPartPr>
              <p14:xfrm>
                <a:off x="1408446" y="1686717"/>
                <a:ext cx="3781440" cy="420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978ED73-BED2-0C79-0EE5-6DB55B6E29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93326" y="1671597"/>
                  <a:ext cx="38120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B26CFEC-6527-8034-25A9-DA9907D0267B}"/>
                    </a:ext>
                  </a:extLst>
                </p14:cNvPr>
                <p14:cNvContentPartPr/>
                <p14:nvPr/>
              </p14:nvContentPartPr>
              <p14:xfrm>
                <a:off x="3385566" y="2057517"/>
                <a:ext cx="25920" cy="389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B26CFEC-6527-8034-25A9-DA9907D026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70446" y="2042037"/>
                  <a:ext cx="561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8A99601-6337-32B3-31B3-8FFA8DCED833}"/>
                    </a:ext>
                  </a:extLst>
                </p14:cNvPr>
                <p14:cNvContentPartPr/>
                <p14:nvPr/>
              </p14:nvContentPartPr>
              <p14:xfrm>
                <a:off x="3360726" y="2353797"/>
                <a:ext cx="3929760" cy="80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8A99601-6337-32B3-31B3-8FFA8DCED8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45606" y="2338677"/>
                  <a:ext cx="3960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3F72D1D-CB2C-A5C6-5D0B-61B7949F7697}"/>
                    </a:ext>
                  </a:extLst>
                </p14:cNvPr>
                <p14:cNvContentPartPr/>
                <p14:nvPr/>
              </p14:nvContentPartPr>
              <p14:xfrm>
                <a:off x="7290486" y="2106477"/>
                <a:ext cx="25920" cy="327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3F72D1D-CB2C-A5C6-5D0B-61B7949F76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75006" y="2091357"/>
                  <a:ext cx="561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07F1527-67AB-6A28-F310-523BEBCE2E4E}"/>
                    </a:ext>
                  </a:extLst>
                </p14:cNvPr>
                <p14:cNvContentPartPr/>
                <p14:nvPr/>
              </p14:nvContentPartPr>
              <p14:xfrm>
                <a:off x="5133366" y="2057517"/>
                <a:ext cx="2144880" cy="80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07F1527-67AB-6A28-F310-523BEBCE2E4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18246" y="2042037"/>
                  <a:ext cx="2175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05B2623-E950-6CD8-E594-8507611320B3}"/>
                    </a:ext>
                  </a:extLst>
                </p14:cNvPr>
                <p14:cNvContentPartPr/>
                <p14:nvPr/>
              </p14:nvContentPartPr>
              <p14:xfrm>
                <a:off x="7401366" y="2261277"/>
                <a:ext cx="334080" cy="187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05B2623-E950-6CD8-E594-8507611320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86246" y="2245797"/>
                  <a:ext cx="364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0E0BB64-1838-C15D-BEAC-71FB717F724F}"/>
                    </a:ext>
                  </a:extLst>
                </p14:cNvPr>
                <p14:cNvContentPartPr/>
                <p14:nvPr/>
              </p14:nvContentPartPr>
              <p14:xfrm>
                <a:off x="7660926" y="2174877"/>
                <a:ext cx="123840" cy="185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0E0BB64-1838-C15D-BEAC-71FB717F72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45806" y="2159397"/>
                  <a:ext cx="154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100EC86-36AA-175F-B228-21AC427154DC}"/>
                    </a:ext>
                  </a:extLst>
                </p14:cNvPr>
                <p14:cNvContentPartPr/>
                <p14:nvPr/>
              </p14:nvContentPartPr>
              <p14:xfrm>
                <a:off x="7512606" y="1871757"/>
                <a:ext cx="25200" cy="185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100EC86-36AA-175F-B228-21AC427154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97486" y="1856637"/>
                  <a:ext cx="55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DCEF9B0-34EA-C70C-BA36-A5492E9230D2}"/>
                    </a:ext>
                  </a:extLst>
                </p14:cNvPr>
                <p14:cNvContentPartPr/>
                <p14:nvPr/>
              </p14:nvContentPartPr>
              <p14:xfrm>
                <a:off x="7463286" y="1834677"/>
                <a:ext cx="167760" cy="111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DCEF9B0-34EA-C70C-BA36-A5492E9230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48166" y="1819557"/>
                  <a:ext cx="1983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DB9585E-F389-1D50-9B71-5D89C346C96D}"/>
              </a:ext>
            </a:extLst>
          </p:cNvPr>
          <p:cNvGrpSpPr/>
          <p:nvPr/>
        </p:nvGrpSpPr>
        <p:grpSpPr>
          <a:xfrm>
            <a:off x="1000566" y="1356237"/>
            <a:ext cx="284760" cy="571680"/>
            <a:chOff x="1000566" y="1356237"/>
            <a:chExt cx="28476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4E31340-2C3D-CAA7-F7E7-A6C3E994A522}"/>
                    </a:ext>
                  </a:extLst>
                </p14:cNvPr>
                <p14:cNvContentPartPr/>
                <p14:nvPr/>
              </p14:nvContentPartPr>
              <p14:xfrm>
                <a:off x="1025406" y="1828557"/>
                <a:ext cx="259920" cy="24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4E31340-2C3D-CAA7-F7E7-A6C3E994A52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0286" y="1813437"/>
                  <a:ext cx="290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53D7DFC-D94A-958B-FFC9-DFC0CD702BFD}"/>
                    </a:ext>
                  </a:extLst>
                </p14:cNvPr>
                <p14:cNvContentPartPr/>
                <p14:nvPr/>
              </p14:nvContentPartPr>
              <p14:xfrm>
                <a:off x="1000566" y="1717317"/>
                <a:ext cx="173520" cy="210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53D7DFC-D94A-958B-FFC9-DFC0CD702B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46" y="1702197"/>
                  <a:ext cx="203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574CC1D-50A2-0C54-27C2-9FFC207BA54C}"/>
                    </a:ext>
                  </a:extLst>
                </p14:cNvPr>
                <p14:cNvContentPartPr/>
                <p14:nvPr/>
              </p14:nvContentPartPr>
              <p14:xfrm>
                <a:off x="1099566" y="1433277"/>
                <a:ext cx="37440" cy="179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574CC1D-50A2-0C54-27C2-9FFC207BA54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4446" y="1418157"/>
                  <a:ext cx="68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9B226C2-3FDB-71A1-A3A8-C778BC1317FA}"/>
                    </a:ext>
                  </a:extLst>
                </p14:cNvPr>
                <p14:cNvContentPartPr/>
                <p14:nvPr/>
              </p14:nvContentPartPr>
              <p14:xfrm>
                <a:off x="1092726" y="1356237"/>
                <a:ext cx="137520" cy="169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9B226C2-3FDB-71A1-A3A8-C778BC1317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77606" y="1341117"/>
                  <a:ext cx="1681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A69F059-D2F4-EE9A-751A-46F018F15765}"/>
              </a:ext>
            </a:extLst>
          </p:cNvPr>
          <p:cNvGrpSpPr/>
          <p:nvPr/>
        </p:nvGrpSpPr>
        <p:grpSpPr>
          <a:xfrm>
            <a:off x="4003326" y="1501317"/>
            <a:ext cx="618480" cy="1140840"/>
            <a:chOff x="4003326" y="1501317"/>
            <a:chExt cx="618480" cy="11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56956C-82C6-0C73-2BF7-1BBC60130A02}"/>
                    </a:ext>
                  </a:extLst>
                </p14:cNvPr>
                <p14:cNvContentPartPr/>
                <p14:nvPr/>
              </p14:nvContentPartPr>
              <p14:xfrm>
                <a:off x="4139406" y="1884357"/>
                <a:ext cx="360" cy="525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56956C-82C6-0C73-2BF7-1BBC60130A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18886" y="1863837"/>
                  <a:ext cx="410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264AF2B-EA81-08C4-DEB9-1D813E0C1E18}"/>
                    </a:ext>
                  </a:extLst>
                </p14:cNvPr>
                <p14:cNvContentPartPr/>
                <p14:nvPr/>
              </p14:nvContentPartPr>
              <p14:xfrm>
                <a:off x="4139406" y="1692837"/>
                <a:ext cx="37440" cy="408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264AF2B-EA81-08C4-DEB9-1D813E0C1E1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23926" y="1677717"/>
                  <a:ext cx="680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B9ED5A5-1D77-BC36-9C66-87746C373696}"/>
                    </a:ext>
                  </a:extLst>
                </p14:cNvPr>
                <p14:cNvContentPartPr/>
                <p14:nvPr/>
              </p14:nvContentPartPr>
              <p14:xfrm>
                <a:off x="4473126" y="1711197"/>
                <a:ext cx="12600" cy="748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B9ED5A5-1D77-BC36-9C66-87746C37369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57646" y="1696077"/>
                  <a:ext cx="4320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AF48A45-62F7-EACD-7734-1E62FE154C00}"/>
                    </a:ext>
                  </a:extLst>
                </p14:cNvPr>
                <p14:cNvContentPartPr/>
                <p14:nvPr/>
              </p14:nvContentPartPr>
              <p14:xfrm>
                <a:off x="4151646" y="1723797"/>
                <a:ext cx="99360" cy="176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AF48A45-62F7-EACD-7734-1E62FE154C0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36526" y="1708677"/>
                  <a:ext cx="129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48C001-7A9E-0B18-0CD8-1CF696B4E681}"/>
                    </a:ext>
                  </a:extLst>
                </p14:cNvPr>
                <p14:cNvContentPartPr/>
                <p14:nvPr/>
              </p14:nvContentPartPr>
              <p14:xfrm>
                <a:off x="4171086" y="1729917"/>
                <a:ext cx="191160" cy="235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48C001-7A9E-0B18-0CD8-1CF696B4E68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55606" y="1714797"/>
                  <a:ext cx="221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1AFD2B4-EF66-75CA-3ED0-E636179410F5}"/>
                    </a:ext>
                  </a:extLst>
                </p14:cNvPr>
                <p14:cNvContentPartPr/>
                <p14:nvPr/>
              </p14:nvContentPartPr>
              <p14:xfrm>
                <a:off x="4225806" y="1779237"/>
                <a:ext cx="185760" cy="2232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1AFD2B4-EF66-75CA-3ED0-E636179410F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0686" y="1763757"/>
                  <a:ext cx="216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D52A122-9E14-C446-810F-0061132D6909}"/>
                    </a:ext>
                  </a:extLst>
                </p14:cNvPr>
                <p14:cNvContentPartPr/>
                <p14:nvPr/>
              </p14:nvContentPartPr>
              <p14:xfrm>
                <a:off x="4126806" y="1884357"/>
                <a:ext cx="272160" cy="303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D52A122-9E14-C446-810F-0061132D69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11686" y="1869237"/>
                  <a:ext cx="3027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09A8580-9BCA-2F80-4BAC-03138490AD37}"/>
                    </a:ext>
                  </a:extLst>
                </p14:cNvPr>
                <p14:cNvContentPartPr/>
                <p14:nvPr/>
              </p14:nvContentPartPr>
              <p14:xfrm>
                <a:off x="4144806" y="1952037"/>
                <a:ext cx="279000" cy="334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09A8580-9BCA-2F80-4BAC-03138490AD3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29686" y="1936917"/>
                  <a:ext cx="3096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B8265D0-6272-28E6-55A7-B1F409BD101D}"/>
                    </a:ext>
                  </a:extLst>
                </p14:cNvPr>
                <p14:cNvContentPartPr/>
                <p14:nvPr/>
              </p14:nvContentPartPr>
              <p14:xfrm>
                <a:off x="4200966" y="2075877"/>
                <a:ext cx="222840" cy="2660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B8265D0-6272-28E6-55A7-B1F409BD10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85846" y="2060757"/>
                  <a:ext cx="2534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A28AD7A-B69F-D976-89FB-5752621595BE}"/>
                    </a:ext>
                  </a:extLst>
                </p14:cNvPr>
                <p14:cNvContentPartPr/>
                <p14:nvPr/>
              </p14:nvContentPartPr>
              <p14:xfrm>
                <a:off x="4220406" y="2162277"/>
                <a:ext cx="228240" cy="253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A28AD7A-B69F-D976-89FB-5752621595B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04926" y="2147157"/>
                  <a:ext cx="258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15DB735-79DE-C559-84C8-C495979ADDF8}"/>
                    </a:ext>
                  </a:extLst>
                </p14:cNvPr>
                <p14:cNvContentPartPr/>
                <p14:nvPr/>
              </p14:nvContentPartPr>
              <p14:xfrm>
                <a:off x="4262886" y="2255157"/>
                <a:ext cx="160920" cy="185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15DB735-79DE-C559-84C8-C495979ADD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47766" y="2239677"/>
                  <a:ext cx="191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A468865-3304-D98F-98D5-BF77BDA91FEB}"/>
                    </a:ext>
                  </a:extLst>
                </p14:cNvPr>
                <p14:cNvContentPartPr/>
                <p14:nvPr/>
              </p14:nvContentPartPr>
              <p14:xfrm>
                <a:off x="4379526" y="2323197"/>
                <a:ext cx="69120" cy="96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A468865-3304-D98F-98D5-BF77BDA91FE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64406" y="2308077"/>
                  <a:ext cx="99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4D6363C-3BBF-8AE7-54C8-21F3DF3A4EF9}"/>
                    </a:ext>
                  </a:extLst>
                </p14:cNvPr>
                <p14:cNvContentPartPr/>
                <p14:nvPr/>
              </p14:nvContentPartPr>
              <p14:xfrm>
                <a:off x="4176486" y="2409597"/>
                <a:ext cx="309240" cy="18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4D6363C-3BBF-8AE7-54C8-21F3DF3A4EF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61006" y="2394117"/>
                  <a:ext cx="339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ED71574-00DF-2BF0-BB18-CB7369CC081F}"/>
                    </a:ext>
                  </a:extLst>
                </p14:cNvPr>
                <p14:cNvContentPartPr/>
                <p14:nvPr/>
              </p14:nvContentPartPr>
              <p14:xfrm>
                <a:off x="4015926" y="1562877"/>
                <a:ext cx="12600" cy="185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ED71574-00DF-2BF0-BB18-CB7369CC081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00446" y="1547757"/>
                  <a:ext cx="43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CE1F608-DD66-A319-8BD7-24842D717C18}"/>
                    </a:ext>
                  </a:extLst>
                </p14:cNvPr>
                <p14:cNvContentPartPr/>
                <p14:nvPr/>
              </p14:nvContentPartPr>
              <p14:xfrm>
                <a:off x="4003326" y="1501317"/>
                <a:ext cx="593640" cy="253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CE1F608-DD66-A319-8BD7-24842D717C1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88206" y="1485837"/>
                  <a:ext cx="623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F6CDAA1-A862-044C-2B27-C7D378C6799F}"/>
                    </a:ext>
                  </a:extLst>
                </p14:cNvPr>
                <p14:cNvContentPartPr/>
                <p14:nvPr/>
              </p14:nvContentPartPr>
              <p14:xfrm>
                <a:off x="4033566" y="1544517"/>
                <a:ext cx="130680" cy="133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F6CDAA1-A862-044C-2B27-C7D378C6799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18446" y="1529037"/>
                  <a:ext cx="161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729FCD0-BD92-0B6F-2E26-BC95668B70E1}"/>
                    </a:ext>
                  </a:extLst>
                </p14:cNvPr>
                <p14:cNvContentPartPr/>
                <p14:nvPr/>
              </p14:nvContentPartPr>
              <p14:xfrm>
                <a:off x="4102326" y="1544517"/>
                <a:ext cx="136440" cy="179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729FCD0-BD92-0B6F-2E26-BC95668B70E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6846" y="1529037"/>
                  <a:ext cx="166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121FB28-2218-2E2D-E3AE-A71CAF7141F1}"/>
                    </a:ext>
                  </a:extLst>
                </p14:cNvPr>
                <p14:cNvContentPartPr/>
                <p14:nvPr/>
              </p14:nvContentPartPr>
              <p14:xfrm>
                <a:off x="4213566" y="1550637"/>
                <a:ext cx="111600" cy="163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121FB28-2218-2E2D-E3AE-A71CAF7141F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98086" y="1535517"/>
                  <a:ext cx="142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9E6FD7F-B0DE-0E12-6EE4-72C2EEECF7BA}"/>
                    </a:ext>
                  </a:extLst>
                </p14:cNvPr>
                <p14:cNvContentPartPr/>
                <p14:nvPr/>
              </p14:nvContentPartPr>
              <p14:xfrm>
                <a:off x="4299966" y="1544517"/>
                <a:ext cx="123840" cy="154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9E6FD7F-B0DE-0E12-6EE4-72C2EEECF7B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84846" y="1529037"/>
                  <a:ext cx="154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E345A46-2901-4654-461B-78E9EA266534}"/>
                    </a:ext>
                  </a:extLst>
                </p14:cNvPr>
                <p14:cNvContentPartPr/>
                <p14:nvPr/>
              </p14:nvContentPartPr>
              <p14:xfrm>
                <a:off x="4398966" y="1556757"/>
                <a:ext cx="111600" cy="1555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E345A46-2901-4654-461B-78E9EA26653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83486" y="1541637"/>
                  <a:ext cx="142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951FF69-79EC-0925-D011-E6890A26640E}"/>
                    </a:ext>
                  </a:extLst>
                </p14:cNvPr>
                <p14:cNvContentPartPr/>
                <p14:nvPr/>
              </p14:nvContentPartPr>
              <p14:xfrm>
                <a:off x="4497606" y="1562877"/>
                <a:ext cx="74520" cy="1303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951FF69-79EC-0925-D011-E6890A26640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82486" y="1547757"/>
                  <a:ext cx="105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5272D53-26BC-C771-982A-3B13CBAE7076}"/>
                    </a:ext>
                  </a:extLst>
                </p14:cNvPr>
                <p14:cNvContentPartPr/>
                <p14:nvPr/>
              </p14:nvContentPartPr>
              <p14:xfrm>
                <a:off x="4028166" y="2409597"/>
                <a:ext cx="37440" cy="2325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5272D53-26BC-C771-982A-3B13CBAE70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13046" y="2394117"/>
                  <a:ext cx="68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A47953D-40D2-0B37-0F4D-2C0D99F6D704}"/>
                    </a:ext>
                  </a:extLst>
                </p14:cNvPr>
                <p14:cNvContentPartPr/>
                <p14:nvPr/>
              </p14:nvContentPartPr>
              <p14:xfrm>
                <a:off x="4028166" y="2573037"/>
                <a:ext cx="568800" cy="345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A47953D-40D2-0B37-0F4D-2C0D99F6D70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13046" y="2557557"/>
                  <a:ext cx="59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EEF1EE2-1441-ECD4-0BEC-5901C16E9162}"/>
                    </a:ext>
                  </a:extLst>
                </p14:cNvPr>
                <p14:cNvContentPartPr/>
                <p14:nvPr/>
              </p14:nvContentPartPr>
              <p14:xfrm>
                <a:off x="4596606" y="2440557"/>
                <a:ext cx="25200" cy="182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EEF1EE2-1441-ECD4-0BEC-5901C16E916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81126" y="2425437"/>
                  <a:ext cx="55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FECDEF1-2CF8-32BA-36A3-90AA447C8BBE}"/>
                    </a:ext>
                  </a:extLst>
                </p14:cNvPr>
                <p14:cNvContentPartPr/>
                <p14:nvPr/>
              </p14:nvContentPartPr>
              <p14:xfrm>
                <a:off x="4040406" y="2421837"/>
                <a:ext cx="556560" cy="201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FECDEF1-2CF8-32BA-36A3-90AA447C8BB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25286" y="2406717"/>
                  <a:ext cx="5868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09708D9-ADF3-304D-7EA6-3EBD6E093190}"/>
                  </a:ext>
                </a:extLst>
              </p14:cNvPr>
              <p14:cNvContentPartPr/>
              <p14:nvPr/>
            </p14:nvContentPartPr>
            <p14:xfrm>
              <a:off x="1266820" y="3288591"/>
              <a:ext cx="12600" cy="3092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09708D9-ADF3-304D-7EA6-3EBD6E0931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1700" y="3273471"/>
                <a:ext cx="432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C79871B-EAFE-B848-98FA-C3D19EA50538}"/>
                  </a:ext>
                </a:extLst>
              </p14:cNvPr>
              <p14:cNvContentPartPr/>
              <p14:nvPr/>
            </p14:nvContentPartPr>
            <p14:xfrm>
              <a:off x="1254580" y="3591332"/>
              <a:ext cx="3781440" cy="745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C79871B-EAFE-B848-98FA-C3D19EA505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9100" y="3576212"/>
                <a:ext cx="38120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8E6FFBB-58EC-62DB-F26A-1605CC8DEAE5}"/>
                  </a:ext>
                </a:extLst>
              </p14:cNvPr>
              <p14:cNvContentPartPr/>
              <p14:nvPr/>
            </p14:nvContentPartPr>
            <p14:xfrm>
              <a:off x="1266820" y="3295052"/>
              <a:ext cx="3781440" cy="4201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8E6FFBB-58EC-62DB-F26A-1605CC8DEA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1700" y="3279932"/>
                <a:ext cx="38120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4D7F1B64-3A82-4105-0B69-EFBE4B556BA4}"/>
                  </a:ext>
                </a:extLst>
              </p14:cNvPr>
              <p14:cNvContentPartPr/>
              <p14:nvPr/>
            </p14:nvContentPartPr>
            <p14:xfrm>
              <a:off x="883780" y="3436892"/>
              <a:ext cx="259920" cy="248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4D7F1B64-3A82-4105-0B69-EFBE4B556BA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8660" y="3421772"/>
                <a:ext cx="290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82C549C4-5FF4-2D15-0CDF-021CA51964DF}"/>
                  </a:ext>
                </a:extLst>
              </p14:cNvPr>
              <p14:cNvContentPartPr/>
              <p14:nvPr/>
            </p14:nvContentPartPr>
            <p14:xfrm>
              <a:off x="858940" y="3325652"/>
              <a:ext cx="173520" cy="2106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82C549C4-5FF4-2D15-0CDF-021CA51964D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3820" y="3310532"/>
                <a:ext cx="2037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BD15F754-167C-3ABB-21CC-EA30F68CB4FA}"/>
                  </a:ext>
                </a:extLst>
              </p14:cNvPr>
              <p14:cNvContentPartPr/>
              <p14:nvPr/>
            </p14:nvContentPartPr>
            <p14:xfrm>
              <a:off x="957940" y="3041612"/>
              <a:ext cx="37440" cy="1792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BD15F754-167C-3ABB-21CC-EA30F68CB4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2820" y="3026492"/>
                <a:ext cx="68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5CC95B9-EBEB-5F83-9170-C1BFCEFACBB6}"/>
                  </a:ext>
                </a:extLst>
              </p14:cNvPr>
              <p14:cNvContentPartPr/>
              <p14:nvPr/>
            </p14:nvContentPartPr>
            <p14:xfrm>
              <a:off x="951100" y="2964572"/>
              <a:ext cx="137520" cy="1699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5CC95B9-EBEB-5F83-9170-C1BFCEFACBB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5980" y="2949452"/>
                <a:ext cx="168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49764244-50AC-FC44-4418-CA742B723A2E}"/>
                  </a:ext>
                </a:extLst>
              </p14:cNvPr>
              <p14:cNvContentPartPr/>
              <p14:nvPr/>
            </p14:nvContentPartPr>
            <p14:xfrm>
              <a:off x="4010020" y="3332132"/>
              <a:ext cx="99360" cy="1767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49764244-50AC-FC44-4418-CA742B723A2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994900" y="3317012"/>
                <a:ext cx="1296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532F22B-097E-2DB1-2CE3-3FF0821E4CEE}"/>
                  </a:ext>
                </a:extLst>
              </p14:cNvPr>
              <p14:cNvContentPartPr/>
              <p14:nvPr/>
            </p14:nvContentPartPr>
            <p14:xfrm>
              <a:off x="4029460" y="3338252"/>
              <a:ext cx="191160" cy="2350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532F22B-097E-2DB1-2CE3-3FF0821E4CE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13980" y="3323132"/>
                <a:ext cx="2217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E1B216A-6490-A324-04CE-133B6FEB6ADD}"/>
                  </a:ext>
                </a:extLst>
              </p14:cNvPr>
              <p14:cNvContentPartPr/>
              <p14:nvPr/>
            </p14:nvContentPartPr>
            <p14:xfrm>
              <a:off x="4084180" y="3387572"/>
              <a:ext cx="185760" cy="2232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E1B216A-6490-A324-04CE-133B6FEB6AD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69060" y="3372092"/>
                <a:ext cx="2163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A351AC8-3D12-60A5-2A67-5BAD69062C13}"/>
                  </a:ext>
                </a:extLst>
              </p14:cNvPr>
              <p14:cNvContentPartPr/>
              <p14:nvPr/>
            </p14:nvContentPartPr>
            <p14:xfrm>
              <a:off x="3874300" y="3171212"/>
              <a:ext cx="12600" cy="1857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A351AC8-3D12-60A5-2A67-5BAD69062C1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58820" y="3156092"/>
                <a:ext cx="432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741C16E9-4918-9735-20C7-CB43A42FC383}"/>
                  </a:ext>
                </a:extLst>
              </p14:cNvPr>
              <p14:cNvContentPartPr/>
              <p14:nvPr/>
            </p14:nvContentPartPr>
            <p14:xfrm>
              <a:off x="3861700" y="3109652"/>
              <a:ext cx="593640" cy="2538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741C16E9-4918-9735-20C7-CB43A42FC38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46580" y="3094172"/>
                <a:ext cx="6238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5E53764B-4CCC-29BA-5B2E-1A20C602A06D}"/>
                  </a:ext>
                </a:extLst>
              </p14:cNvPr>
              <p14:cNvContentPartPr/>
              <p14:nvPr/>
            </p14:nvContentPartPr>
            <p14:xfrm>
              <a:off x="3891940" y="3152852"/>
              <a:ext cx="130680" cy="1335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5E53764B-4CCC-29BA-5B2E-1A20C602A06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76820" y="3137372"/>
                <a:ext cx="1612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2D37735-BF8E-9980-BE8A-C58757B8A5A2}"/>
                  </a:ext>
                </a:extLst>
              </p14:cNvPr>
              <p14:cNvContentPartPr/>
              <p14:nvPr/>
            </p14:nvContentPartPr>
            <p14:xfrm>
              <a:off x="3960700" y="3152852"/>
              <a:ext cx="136440" cy="1796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2D37735-BF8E-9980-BE8A-C58757B8A5A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45220" y="3137372"/>
                <a:ext cx="166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294B0FF-BD0E-D7C0-BF25-5287850FA44E}"/>
                  </a:ext>
                </a:extLst>
              </p14:cNvPr>
              <p14:cNvContentPartPr/>
              <p14:nvPr/>
            </p14:nvContentPartPr>
            <p14:xfrm>
              <a:off x="4071940" y="3158972"/>
              <a:ext cx="111600" cy="1634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294B0FF-BD0E-D7C0-BF25-5287850FA44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56460" y="3143852"/>
                <a:ext cx="1422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9A12405-BCF1-152B-F529-C9059A1B51D2}"/>
                  </a:ext>
                </a:extLst>
              </p14:cNvPr>
              <p14:cNvContentPartPr/>
              <p14:nvPr/>
            </p14:nvContentPartPr>
            <p14:xfrm>
              <a:off x="4158340" y="3152852"/>
              <a:ext cx="123840" cy="1548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9A12405-BCF1-152B-F529-C9059A1B51D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43220" y="3137372"/>
                <a:ext cx="1544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15964FAE-4698-C306-75D1-83959450F9CA}"/>
                  </a:ext>
                </a:extLst>
              </p14:cNvPr>
              <p14:cNvContentPartPr/>
              <p14:nvPr/>
            </p14:nvContentPartPr>
            <p14:xfrm>
              <a:off x="4257340" y="3165092"/>
              <a:ext cx="111600" cy="1555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15964FAE-4698-C306-75D1-83959450F9C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41860" y="3149972"/>
                <a:ext cx="1422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A5BA1D6F-32CC-E192-DD1D-D5CC12F74098}"/>
                  </a:ext>
                </a:extLst>
              </p14:cNvPr>
              <p14:cNvContentPartPr/>
              <p14:nvPr/>
            </p14:nvContentPartPr>
            <p14:xfrm>
              <a:off x="4355980" y="3171212"/>
              <a:ext cx="74520" cy="1303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A5BA1D6F-32CC-E192-DD1D-D5CC12F7409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40860" y="3156092"/>
                <a:ext cx="105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A010962-AA8D-1312-FA09-96CA237520F1}"/>
                  </a:ext>
                </a:extLst>
              </p14:cNvPr>
              <p14:cNvContentPartPr/>
              <p14:nvPr/>
            </p14:nvContentPartPr>
            <p14:xfrm>
              <a:off x="3217407" y="4806222"/>
              <a:ext cx="25920" cy="3895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A010962-AA8D-1312-FA09-96CA237520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2287" y="4790742"/>
                <a:ext cx="56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082BAA59-4A7C-857C-3EAC-0E6FE28239C3}"/>
                  </a:ext>
                </a:extLst>
              </p14:cNvPr>
              <p14:cNvContentPartPr/>
              <p14:nvPr/>
            </p14:nvContentPartPr>
            <p14:xfrm>
              <a:off x="3192567" y="5102502"/>
              <a:ext cx="3929760" cy="806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082BAA59-4A7C-857C-3EAC-0E6FE28239C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77087" y="5087382"/>
                <a:ext cx="3960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1A2698A-2EB5-7416-F481-06C9FDB6B039}"/>
                  </a:ext>
                </a:extLst>
              </p14:cNvPr>
              <p14:cNvContentPartPr/>
              <p14:nvPr/>
            </p14:nvContentPartPr>
            <p14:xfrm>
              <a:off x="7122327" y="4855182"/>
              <a:ext cx="25920" cy="3279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1A2698A-2EB5-7416-F481-06C9FDB6B0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06847" y="4840062"/>
                <a:ext cx="561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6D0DA116-105C-260E-82CC-D6BCD6404758}"/>
                  </a:ext>
                </a:extLst>
              </p14:cNvPr>
              <p14:cNvContentPartPr/>
              <p14:nvPr/>
            </p14:nvContentPartPr>
            <p14:xfrm>
              <a:off x="4965207" y="4806222"/>
              <a:ext cx="2144880" cy="806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6D0DA116-105C-260E-82CC-D6BCD64047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50087" y="4790742"/>
                <a:ext cx="21754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6A91A46-4306-E0BE-0F22-D7802DAF6BE2}"/>
                  </a:ext>
                </a:extLst>
              </p14:cNvPr>
              <p14:cNvContentPartPr/>
              <p14:nvPr/>
            </p14:nvContentPartPr>
            <p14:xfrm>
              <a:off x="7233207" y="5009982"/>
              <a:ext cx="334080" cy="187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6A91A46-4306-E0BE-0F22-D7802DAF6BE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17727" y="4994502"/>
                <a:ext cx="364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FEA9F85-3F55-F5C3-5EE6-2F76916ACE04}"/>
                  </a:ext>
                </a:extLst>
              </p14:cNvPr>
              <p14:cNvContentPartPr/>
              <p14:nvPr/>
            </p14:nvContentPartPr>
            <p14:xfrm>
              <a:off x="7492767" y="4923582"/>
              <a:ext cx="123840" cy="1854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FEA9F85-3F55-F5C3-5EE6-2F76916ACE0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477287" y="4908102"/>
                <a:ext cx="154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DD0F5C6-C931-D418-76D2-8565D8553920}"/>
                  </a:ext>
                </a:extLst>
              </p14:cNvPr>
              <p14:cNvContentPartPr/>
              <p14:nvPr/>
            </p14:nvContentPartPr>
            <p14:xfrm>
              <a:off x="7344447" y="4620462"/>
              <a:ext cx="25200" cy="1857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DD0F5C6-C931-D418-76D2-8565D855392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328967" y="4605342"/>
                <a:ext cx="55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4958A96-5747-B972-EC3E-7F56C3E0669A}"/>
                  </a:ext>
                </a:extLst>
              </p14:cNvPr>
              <p14:cNvContentPartPr/>
              <p14:nvPr/>
            </p14:nvContentPartPr>
            <p14:xfrm>
              <a:off x="7295127" y="4583382"/>
              <a:ext cx="167760" cy="1116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4958A96-5747-B972-EC3E-7F56C3E066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80007" y="4568262"/>
                <a:ext cx="198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BF86645A-484D-23EA-55BA-7D201C46661D}"/>
                  </a:ext>
                </a:extLst>
              </p14:cNvPr>
              <p14:cNvContentPartPr/>
              <p14:nvPr/>
            </p14:nvContentPartPr>
            <p14:xfrm>
              <a:off x="4211367" y="5071902"/>
              <a:ext cx="69120" cy="964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BF86645A-484D-23EA-55BA-7D201C46661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95887" y="5056782"/>
                <a:ext cx="99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CF9FFB5A-1173-5E9F-A7EB-40B4F77D7DD7}"/>
                  </a:ext>
                </a:extLst>
              </p14:cNvPr>
              <p14:cNvContentPartPr/>
              <p14:nvPr/>
            </p14:nvContentPartPr>
            <p14:xfrm>
              <a:off x="4008327" y="5158302"/>
              <a:ext cx="309240" cy="187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CF9FFB5A-1173-5E9F-A7EB-40B4F77D7DD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92847" y="5142822"/>
                <a:ext cx="339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7FD58340-30D3-88AD-07B1-C2FB088DEBDF}"/>
                  </a:ext>
                </a:extLst>
              </p14:cNvPr>
              <p14:cNvContentPartPr/>
              <p14:nvPr/>
            </p14:nvContentPartPr>
            <p14:xfrm>
              <a:off x="3860007" y="5158302"/>
              <a:ext cx="37440" cy="2325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7FD58340-30D3-88AD-07B1-C2FB088DEBD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844887" y="5142822"/>
                <a:ext cx="680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52DEC26-4BA9-74B0-F8E0-854CE73244D9}"/>
                  </a:ext>
                </a:extLst>
              </p14:cNvPr>
              <p14:cNvContentPartPr/>
              <p14:nvPr/>
            </p14:nvContentPartPr>
            <p14:xfrm>
              <a:off x="3860007" y="5321742"/>
              <a:ext cx="568800" cy="345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52DEC26-4BA9-74B0-F8E0-854CE73244D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44887" y="5306262"/>
                <a:ext cx="5994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A501CE8-E7F6-867D-4409-397F57BA59FD}"/>
                  </a:ext>
                </a:extLst>
              </p14:cNvPr>
              <p14:cNvContentPartPr/>
              <p14:nvPr/>
            </p14:nvContentPartPr>
            <p14:xfrm>
              <a:off x="4428447" y="5189262"/>
              <a:ext cx="25200" cy="1821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A501CE8-E7F6-867D-4409-397F57BA59F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412967" y="5174142"/>
                <a:ext cx="55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A9C4E1B7-45FA-5EC9-48DA-B8FE4E7A1DD3}"/>
                  </a:ext>
                </a:extLst>
              </p14:cNvPr>
              <p14:cNvContentPartPr/>
              <p14:nvPr/>
            </p14:nvContentPartPr>
            <p14:xfrm>
              <a:off x="3872247" y="5170542"/>
              <a:ext cx="556560" cy="2012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A9C4E1B7-45FA-5EC9-48DA-B8FE4E7A1DD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857127" y="5155422"/>
                <a:ext cx="586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B02B413E-AECA-C8CD-8E76-D4BA601B7FDC}"/>
                  </a:ext>
                </a:extLst>
              </p14:cNvPr>
              <p14:cNvContentPartPr/>
              <p14:nvPr/>
            </p14:nvContentPartPr>
            <p14:xfrm>
              <a:off x="3237538" y="4777191"/>
              <a:ext cx="1854000" cy="558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B02B413E-AECA-C8CD-8E76-D4BA601B7FD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17018" y="4756671"/>
                <a:ext cx="18946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40B0FD38-D593-1A39-3B36-E066CFEFEB1B}"/>
                  </a:ext>
                </a:extLst>
              </p14:cNvPr>
              <p14:cNvContentPartPr/>
              <p14:nvPr/>
            </p14:nvContentPartPr>
            <p14:xfrm>
              <a:off x="4213498" y="3521296"/>
              <a:ext cx="62280" cy="806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40B0FD38-D593-1A39-3B36-E066CFEFEB1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92978" y="3501136"/>
                <a:ext cx="10296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" name="Group 347">
            <a:extLst>
              <a:ext uri="{FF2B5EF4-FFF2-40B4-BE49-F238E27FC236}">
                <a16:creationId xmlns:a16="http://schemas.microsoft.com/office/drawing/2014/main" id="{C709F739-3BFA-1B92-D987-637750A79E20}"/>
              </a:ext>
            </a:extLst>
          </p:cNvPr>
          <p:cNvGrpSpPr/>
          <p:nvPr/>
        </p:nvGrpSpPr>
        <p:grpSpPr>
          <a:xfrm>
            <a:off x="3991018" y="4764591"/>
            <a:ext cx="371160" cy="408240"/>
            <a:chOff x="4003258" y="5381056"/>
            <a:chExt cx="37116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9D0E801-C2B2-FCDE-D10A-8DB7DF385063}"/>
                    </a:ext>
                  </a:extLst>
                </p14:cNvPr>
                <p14:cNvContentPartPr/>
                <p14:nvPr/>
              </p14:nvContentPartPr>
              <p14:xfrm>
                <a:off x="4015858" y="5424256"/>
                <a:ext cx="25200" cy="3650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9D0E801-C2B2-FCDE-D10A-8DB7DF3850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00378" y="5408776"/>
                  <a:ext cx="554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CB6EFBC-3DAE-C891-72B8-D31F32EE584E}"/>
                    </a:ext>
                  </a:extLst>
                </p14:cNvPr>
                <p14:cNvContentPartPr/>
                <p14:nvPr/>
              </p14:nvContentPartPr>
              <p14:xfrm>
                <a:off x="4349218" y="5430376"/>
                <a:ext cx="25200" cy="3218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CB6EFBC-3DAE-C891-72B8-D31F32EE584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33738" y="5415256"/>
                  <a:ext cx="554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28680C6-638C-22F8-838D-BC81EB427E22}"/>
                    </a:ext>
                  </a:extLst>
                </p14:cNvPr>
                <p14:cNvContentPartPr/>
                <p14:nvPr/>
              </p14:nvContentPartPr>
              <p14:xfrm>
                <a:off x="4003258" y="5418136"/>
                <a:ext cx="148680" cy="1954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28680C6-638C-22F8-838D-BC81EB427E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87778" y="5403016"/>
                  <a:ext cx="179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FB55408-2D81-1397-2374-9F71A2E60FC5}"/>
                    </a:ext>
                  </a:extLst>
                </p14:cNvPr>
                <p14:cNvContentPartPr/>
                <p14:nvPr/>
              </p14:nvContentPartPr>
              <p14:xfrm>
                <a:off x="4015858" y="5418136"/>
                <a:ext cx="198000" cy="2448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FB55408-2D81-1397-2374-9F71A2E60F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00378" y="5403016"/>
                  <a:ext cx="228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5C76F4D-3896-3C29-115E-4631DA61FA14}"/>
                    </a:ext>
                  </a:extLst>
                </p14:cNvPr>
                <p14:cNvContentPartPr/>
                <p14:nvPr/>
              </p14:nvContentPartPr>
              <p14:xfrm>
                <a:off x="4127098" y="5455216"/>
                <a:ext cx="136440" cy="167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5C76F4D-3896-3C29-115E-4631DA61FA1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1618" y="5440096"/>
                  <a:ext cx="166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B44B01F-3FBE-1854-9092-F02A1918B30A}"/>
                    </a:ext>
                  </a:extLst>
                </p14:cNvPr>
                <p14:cNvContentPartPr/>
                <p14:nvPr/>
              </p14:nvContentPartPr>
              <p14:xfrm>
                <a:off x="4065178" y="5467456"/>
                <a:ext cx="198000" cy="2786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B44B01F-3FBE-1854-9092-F02A1918B30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50058" y="5451976"/>
                  <a:ext cx="228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CB583A5-26B6-3C95-0821-A658A0A9C9EC}"/>
                    </a:ext>
                  </a:extLst>
                </p14:cNvPr>
                <p14:cNvContentPartPr/>
                <p14:nvPr/>
              </p14:nvContentPartPr>
              <p14:xfrm>
                <a:off x="4109098" y="5480056"/>
                <a:ext cx="178920" cy="250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CB583A5-26B6-3C95-0821-A658A0A9C9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93978" y="5464576"/>
                  <a:ext cx="2095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0E7805B-21DC-9989-777D-6AC33EC96B9C}"/>
                    </a:ext>
                  </a:extLst>
                </p14:cNvPr>
                <p14:cNvContentPartPr/>
                <p14:nvPr/>
              </p14:nvContentPartPr>
              <p14:xfrm>
                <a:off x="4201258" y="5541616"/>
                <a:ext cx="130680" cy="241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0E7805B-21DC-9989-777D-6AC33EC96B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85778" y="5526496"/>
                  <a:ext cx="161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C5CBE4A-C190-C97B-DA8A-B1ADCA8A19A9}"/>
                    </a:ext>
                  </a:extLst>
                </p14:cNvPr>
                <p14:cNvContentPartPr/>
                <p14:nvPr/>
              </p14:nvContentPartPr>
              <p14:xfrm>
                <a:off x="4015858" y="5381056"/>
                <a:ext cx="309240" cy="374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C5CBE4A-C190-C97B-DA8A-B1ADCA8A19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00378" y="5365936"/>
                  <a:ext cx="3398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746D95A-633D-3C99-0187-4B50525FF4FF}"/>
              </a:ext>
            </a:extLst>
          </p:cNvPr>
          <p:cNvGrpSpPr/>
          <p:nvPr/>
        </p:nvGrpSpPr>
        <p:grpSpPr>
          <a:xfrm>
            <a:off x="3991018" y="3335896"/>
            <a:ext cx="328320" cy="340200"/>
            <a:chOff x="3991018" y="3335896"/>
            <a:chExt cx="3283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E877932-4C20-D658-1202-3630C7ECC6F8}"/>
                    </a:ext>
                  </a:extLst>
                </p14:cNvPr>
                <p14:cNvContentPartPr/>
                <p14:nvPr/>
              </p14:nvContentPartPr>
              <p14:xfrm>
                <a:off x="3991018" y="3335896"/>
                <a:ext cx="12600" cy="3031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E877932-4C20-D658-1202-3630C7ECC6F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70498" y="3315376"/>
                  <a:ext cx="536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3786A5E-67BF-C3D2-584A-4652CA3DA115}"/>
                    </a:ext>
                  </a:extLst>
                </p14:cNvPr>
                <p14:cNvContentPartPr/>
                <p14:nvPr/>
              </p14:nvContentPartPr>
              <p14:xfrm>
                <a:off x="4299898" y="3342376"/>
                <a:ext cx="12600" cy="3088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3786A5E-67BF-C3D2-584A-4652CA3DA1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79738" y="3321856"/>
                  <a:ext cx="53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180007D-8293-ED7D-26ED-C1D1D2EEC2DE}"/>
                    </a:ext>
                  </a:extLst>
                </p14:cNvPr>
                <p14:cNvContentPartPr/>
                <p14:nvPr/>
              </p14:nvContentPartPr>
              <p14:xfrm>
                <a:off x="4040338" y="3638656"/>
                <a:ext cx="279000" cy="37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180007D-8293-ED7D-26ED-C1D1D2EEC2D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25218" y="3623536"/>
                  <a:ext cx="309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64942C-4563-0B5E-AE7F-B6421373EB7D}"/>
                    </a:ext>
                  </a:extLst>
                </p14:cNvPr>
                <p14:cNvContentPartPr/>
                <p14:nvPr/>
              </p14:nvContentPartPr>
              <p14:xfrm>
                <a:off x="4003258" y="3644776"/>
                <a:ext cx="316080" cy="248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64942C-4563-0B5E-AE7F-B6421373EB7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88138" y="3629656"/>
                  <a:ext cx="34668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EE1C0CB-479A-EFA1-6D5D-767953A9C34E}"/>
              </a:ext>
            </a:extLst>
          </p:cNvPr>
          <p:cNvGrpSpPr/>
          <p:nvPr/>
        </p:nvGrpSpPr>
        <p:grpSpPr>
          <a:xfrm>
            <a:off x="4127098" y="3786976"/>
            <a:ext cx="815760" cy="266040"/>
            <a:chOff x="4127098" y="3786976"/>
            <a:chExt cx="81576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97FB644-D9D1-D6E0-1724-A7B8AB42DD4B}"/>
                    </a:ext>
                  </a:extLst>
                </p14:cNvPr>
                <p14:cNvContentPartPr/>
                <p14:nvPr/>
              </p14:nvContentPartPr>
              <p14:xfrm>
                <a:off x="4127098" y="3855016"/>
                <a:ext cx="420480" cy="19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97FB644-D9D1-D6E0-1724-A7B8AB42DD4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16298" y="3844216"/>
                  <a:ext cx="441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62F8B45-6DFD-BE60-76B8-8B55FAE9466C}"/>
                    </a:ext>
                  </a:extLst>
                </p14:cNvPr>
                <p14:cNvContentPartPr/>
                <p14:nvPr/>
              </p14:nvContentPartPr>
              <p14:xfrm>
                <a:off x="4485298" y="3786976"/>
                <a:ext cx="111600" cy="1731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62F8B45-6DFD-BE60-76B8-8B55FAE9466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74858" y="3776536"/>
                  <a:ext cx="132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37A53D6-9A22-C5CF-C354-8D168FA38D2C}"/>
                    </a:ext>
                  </a:extLst>
                </p14:cNvPr>
                <p14:cNvContentPartPr/>
                <p14:nvPr/>
              </p14:nvContentPartPr>
              <p14:xfrm>
                <a:off x="4806418" y="3805336"/>
                <a:ext cx="360" cy="2476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37A53D6-9A22-C5CF-C354-8D168FA38D2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95978" y="3794536"/>
                  <a:ext cx="21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70EC2D71-2C0C-AFCD-BEEA-6D9D75D6EBAB}"/>
                    </a:ext>
                  </a:extLst>
                </p14:cNvPr>
                <p14:cNvContentPartPr/>
                <p14:nvPr/>
              </p14:nvContentPartPr>
              <p14:xfrm>
                <a:off x="4695538" y="3793096"/>
                <a:ext cx="247320" cy="24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70EC2D71-2C0C-AFCD-BEEA-6D9D75D6EB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84738" y="3782656"/>
                  <a:ext cx="2685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787F4463-447F-651B-6D39-93685782BB78}"/>
              </a:ext>
            </a:extLst>
          </p:cNvPr>
          <p:cNvGrpSpPr/>
          <p:nvPr/>
        </p:nvGrpSpPr>
        <p:grpSpPr>
          <a:xfrm>
            <a:off x="3669898" y="4295151"/>
            <a:ext cx="642960" cy="457560"/>
            <a:chOff x="3682138" y="4911616"/>
            <a:chExt cx="64296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54F4B5B-3E6C-EAE7-2686-50E7307CE38C}"/>
                    </a:ext>
                  </a:extLst>
                </p14:cNvPr>
                <p14:cNvContentPartPr/>
                <p14:nvPr/>
              </p14:nvContentPartPr>
              <p14:xfrm>
                <a:off x="3731458" y="5247856"/>
                <a:ext cx="519480" cy="284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54F4B5B-3E6C-EAE7-2686-50E7307CE3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20658" y="5237056"/>
                  <a:ext cx="540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EE860FC-10C1-B042-FAAC-99571ECCCC0F}"/>
                    </a:ext>
                  </a:extLst>
                </p14:cNvPr>
                <p14:cNvContentPartPr/>
                <p14:nvPr/>
              </p14:nvContentPartPr>
              <p14:xfrm>
                <a:off x="3682138" y="5152456"/>
                <a:ext cx="222840" cy="2167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EE860FC-10C1-B042-FAAC-99571ECCCC0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71338" y="5141656"/>
                  <a:ext cx="244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DAC3778-9208-72EB-51B8-8D865A7DD1D6}"/>
                    </a:ext>
                  </a:extLst>
                </p14:cNvPr>
                <p14:cNvContentPartPr/>
                <p14:nvPr/>
              </p14:nvContentPartPr>
              <p14:xfrm>
                <a:off x="4151578" y="4917736"/>
                <a:ext cx="25200" cy="2296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DAC3778-9208-72EB-51B8-8D865A7DD1D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40778" y="4906936"/>
                  <a:ext cx="46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E0F1D51-0840-C9D0-B1B5-7EFDDF46B315}"/>
                    </a:ext>
                  </a:extLst>
                </p14:cNvPr>
                <p14:cNvContentPartPr/>
                <p14:nvPr/>
              </p14:nvContentPartPr>
              <p14:xfrm>
                <a:off x="3991018" y="4911616"/>
                <a:ext cx="334080" cy="309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E0F1D51-0840-C9D0-B1B5-7EFDDF46B31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80578" y="4900816"/>
                  <a:ext cx="355320" cy="522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48C7B65B-1C72-0BAF-8981-D187FEA8DB5E}"/>
              </a:ext>
            </a:extLst>
          </p:cNvPr>
          <p:cNvCxnSpPr/>
          <p:nvPr/>
        </p:nvCxnSpPr>
        <p:spPr>
          <a:xfrm>
            <a:off x="334420" y="1989496"/>
            <a:ext cx="7561226" cy="68021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3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8054-DACC-16F4-3B34-33DE9835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3E55F-AB31-B348-EFAD-302C876E8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30" y="4078946"/>
            <a:ext cx="6540500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0AA48-9CFE-EC40-5808-AA758FAF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88" y="1276099"/>
            <a:ext cx="4243434" cy="24416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704696-00B6-F9E8-DEB6-73AF3E9A867D}"/>
                  </a:ext>
                </a:extLst>
              </p14:cNvPr>
              <p14:cNvContentPartPr/>
              <p14:nvPr/>
            </p14:nvContentPartPr>
            <p14:xfrm>
              <a:off x="5497686" y="3303117"/>
              <a:ext cx="1800" cy="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704696-00B6-F9E8-DEB6-73AF3E9A86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9046" y="3294117"/>
                <a:ext cx="194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17CC44-64B7-9233-7591-6E0828608C83}"/>
                  </a:ext>
                </a:extLst>
              </p14:cNvPr>
              <p14:cNvContentPartPr/>
              <p14:nvPr/>
            </p14:nvContentPartPr>
            <p14:xfrm>
              <a:off x="5807286" y="3685797"/>
              <a:ext cx="3600" cy="3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17CC44-64B7-9233-7591-6E0828608C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8646" y="3676797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E7AD86-1C87-1C8D-18F0-DAE716EB930C}"/>
                  </a:ext>
                </a:extLst>
              </p14:cNvPr>
              <p14:cNvContentPartPr/>
              <p14:nvPr/>
            </p14:nvContentPartPr>
            <p14:xfrm>
              <a:off x="5961006" y="317567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E7AD86-1C87-1C8D-18F0-DAE716EB93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2366" y="31670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1465CA-3EBA-048C-F119-44BFD072B54D}"/>
                  </a:ext>
                </a:extLst>
              </p14:cNvPr>
              <p14:cNvContentPartPr/>
              <p14:nvPr/>
            </p14:nvContentPartPr>
            <p14:xfrm>
              <a:off x="5277726" y="2898477"/>
              <a:ext cx="360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1465CA-3EBA-048C-F119-44BFD072B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69086" y="2889477"/>
                <a:ext cx="21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848270C-B0F3-7F7B-4584-3F6B01B06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9167" y="575221"/>
                <a:ext cx="3847531" cy="557646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Ammettiamo </a:t>
                </a:r>
                <a:r>
                  <a:rPr lang="en-US" dirty="0" err="1"/>
                  <a:t>che</a:t>
                </a:r>
                <a:r>
                  <a:rPr lang="en-US" dirty="0"/>
                  <a:t> la forza di </a:t>
                </a:r>
                <a:r>
                  <a:rPr lang="en-US" dirty="0" err="1"/>
                  <a:t>taglio</a:t>
                </a:r>
                <a:r>
                  <a:rPr lang="en-US" dirty="0"/>
                  <a:t> </a:t>
                </a:r>
                <a:r>
                  <a:rPr lang="en-US" dirty="0" err="1"/>
                  <a:t>sia</a:t>
                </a:r>
                <a:r>
                  <a:rPr lang="en-US" dirty="0"/>
                  <a:t> la </a:t>
                </a:r>
                <a:r>
                  <a:rPr lang="en-US" dirty="0" err="1"/>
                  <a:t>risultante</a:t>
                </a:r>
                <a:r>
                  <a:rPr lang="en-US" dirty="0"/>
                  <a:t> di un </a:t>
                </a:r>
                <a:r>
                  <a:rPr lang="en-US" dirty="0" err="1"/>
                  <a:t>sistema</a:t>
                </a:r>
                <a:r>
                  <a:rPr lang="en-US" dirty="0"/>
                  <a:t> di </a:t>
                </a:r>
                <a:r>
                  <a:rPr lang="en-US" dirty="0" err="1"/>
                  <a:t>forze</a:t>
                </a:r>
                <a:r>
                  <a:rPr lang="en-US" dirty="0"/>
                  <a:t> </a:t>
                </a:r>
                <a:r>
                  <a:rPr lang="en-US" dirty="0" err="1"/>
                  <a:t>distribuite</a:t>
                </a:r>
                <a:r>
                  <a:rPr lang="en-US" dirty="0"/>
                  <a:t> </a:t>
                </a:r>
                <a:r>
                  <a:rPr lang="en-US" dirty="0" err="1"/>
                  <a:t>sulla</a:t>
                </a:r>
                <a:r>
                  <a:rPr lang="en-US" dirty="0"/>
                  <a:t> </a:t>
                </a:r>
                <a:r>
                  <a:rPr lang="en-US" dirty="0" err="1"/>
                  <a:t>sezione</a:t>
                </a:r>
                <a:r>
                  <a:rPr lang="en-US" dirty="0"/>
                  <a:t> del </a:t>
                </a:r>
                <a:r>
                  <a:rPr lang="en-US" dirty="0" err="1"/>
                  <a:t>giunto</a:t>
                </a:r>
                <a:r>
                  <a:rPr lang="en-US" dirty="0"/>
                  <a:t>, </a:t>
                </a:r>
                <a:r>
                  <a:rPr lang="en-US" dirty="0" err="1"/>
                  <a:t>parallele</a:t>
                </a:r>
                <a:r>
                  <a:rPr lang="en-US" dirty="0"/>
                  <a:t> al piano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IT" dirty="0"/>
                  <a:t>A differenza della forza normale, in questo caso, non e` una buona approssimazione assumere che le queste forze tangenziali siano costanti.</a:t>
                </a:r>
              </a:p>
              <a:p>
                <a:r>
                  <a:rPr lang="en-IT" dirty="0"/>
                  <a:t>Per una verifica di massima, e’ pero’ sufficiente valutare la tensione tangenziale media</a:t>
                </a:r>
                <a:br>
                  <a:rPr lang="en-IT" dirty="0"/>
                </a:br>
                <a:br>
                  <a:rPr lang="en-IT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IT" dirty="0"/>
              </a:p>
              <a:p>
                <a:pPr marL="0" indent="0">
                  <a:buNone/>
                </a:pPr>
                <a:r>
                  <a:rPr lang="en-GB" dirty="0"/>
                  <a:t>    </a:t>
                </a:r>
                <a:br>
                  <a:rPr lang="en-GB" dirty="0"/>
                </a:br>
                <a:r>
                  <a:rPr lang="en-GB" dirty="0"/>
                  <a:t>    e</a:t>
                </a:r>
                <a:r>
                  <a:rPr lang="en-IT" dirty="0"/>
                  <a:t>d imporre che sia inferiore ad una soglia stabilita da appositi tabellari.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848270C-B0F3-7F7B-4584-3F6B01B06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9167" y="575221"/>
                <a:ext cx="3847531" cy="5576462"/>
              </a:xfrm>
              <a:blipFill>
                <a:blip r:embed="rId11"/>
                <a:stretch>
                  <a:fillRect l="-1974" t="-2273" r="-328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96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1C4A-75E6-29D0-3D9A-E3B00193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2" y="-190929"/>
            <a:ext cx="10515600" cy="1325563"/>
          </a:xfrm>
        </p:spPr>
        <p:txBody>
          <a:bodyPr/>
          <a:lstStyle/>
          <a:p>
            <a:r>
              <a:rPr lang="en-IT" dirty="0"/>
              <a:t>Giunto doppio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3A4CE0-4013-7C0D-F122-336DF60BC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595" y="980239"/>
            <a:ext cx="5994400" cy="181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8F607-117A-391B-8304-149C5CA0177B}"/>
                  </a:ext>
                </a:extLst>
              </p:cNvPr>
              <p:cNvSpPr txBox="1"/>
              <p:nvPr/>
            </p:nvSpPr>
            <p:spPr>
              <a:xfrm>
                <a:off x="8299278" y="624784"/>
                <a:ext cx="3364127" cy="5318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Ammettiamo </a:t>
                </a:r>
                <a:r>
                  <a:rPr lang="en-US" dirty="0" err="1"/>
                  <a:t>che</a:t>
                </a:r>
                <a:r>
                  <a:rPr lang="en-US" dirty="0"/>
                  <a:t> la forza di </a:t>
                </a:r>
                <a:r>
                  <a:rPr lang="en-US" dirty="0" err="1"/>
                  <a:t>taglio</a:t>
                </a:r>
                <a:r>
                  <a:rPr lang="en-US" dirty="0"/>
                  <a:t> </a:t>
                </a:r>
                <a:r>
                  <a:rPr lang="en-US" dirty="0" err="1"/>
                  <a:t>sia</a:t>
                </a:r>
                <a:r>
                  <a:rPr lang="en-US" dirty="0"/>
                  <a:t> la </a:t>
                </a:r>
                <a:r>
                  <a:rPr lang="en-US" dirty="0" err="1"/>
                  <a:t>risultante</a:t>
                </a:r>
                <a:r>
                  <a:rPr lang="en-US" dirty="0"/>
                  <a:t> di un </a:t>
                </a:r>
                <a:r>
                  <a:rPr lang="en-US" dirty="0" err="1"/>
                  <a:t>sistema</a:t>
                </a:r>
                <a:r>
                  <a:rPr lang="en-US" dirty="0"/>
                  <a:t> di </a:t>
                </a:r>
                <a:r>
                  <a:rPr lang="en-US" dirty="0" err="1"/>
                  <a:t>forze</a:t>
                </a:r>
                <a:r>
                  <a:rPr lang="en-US" dirty="0"/>
                  <a:t> </a:t>
                </a:r>
                <a:r>
                  <a:rPr lang="en-US" dirty="0" err="1"/>
                  <a:t>distribuite</a:t>
                </a:r>
                <a:r>
                  <a:rPr lang="en-US" dirty="0"/>
                  <a:t> </a:t>
                </a:r>
                <a:r>
                  <a:rPr lang="en-US" dirty="0" err="1"/>
                  <a:t>sulla</a:t>
                </a:r>
                <a:r>
                  <a:rPr lang="en-US" dirty="0"/>
                  <a:t> </a:t>
                </a:r>
                <a:r>
                  <a:rPr lang="en-US" dirty="0" err="1"/>
                  <a:t>sezione</a:t>
                </a:r>
                <a:r>
                  <a:rPr lang="en-US" dirty="0"/>
                  <a:t> del </a:t>
                </a:r>
                <a:r>
                  <a:rPr lang="en-US" dirty="0" err="1"/>
                  <a:t>giunto</a:t>
                </a:r>
                <a:r>
                  <a:rPr lang="en-US" dirty="0"/>
                  <a:t>, </a:t>
                </a:r>
                <a:r>
                  <a:rPr lang="en-US" dirty="0" err="1"/>
                  <a:t>parallele</a:t>
                </a:r>
                <a:r>
                  <a:rPr lang="en-US" dirty="0"/>
                  <a:t> al piano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IT" dirty="0"/>
                  <a:t>A differenza della forza normale, in questo caso, non e` una buona approssimazione assumere che le queste forze tangenziali siano costanti.</a:t>
                </a:r>
              </a:p>
              <a:p>
                <a:pPr/>
                <a:r>
                  <a:rPr lang="en-IT" dirty="0"/>
                  <a:t>Per una verifica di massima, e’ pero’ sufficiente valutare la tensione tangenziale media</a:t>
                </a:r>
                <a:br>
                  <a:rPr lang="en-IT" dirty="0"/>
                </a:br>
                <a:br>
                  <a:rPr lang="en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IT" dirty="0"/>
              </a:p>
              <a:p>
                <a:pPr marL="0" indent="0">
                  <a:buNone/>
                </a:pPr>
                <a:r>
                  <a:rPr lang="en-GB" dirty="0"/>
                  <a:t>    </a:t>
                </a:r>
                <a:br>
                  <a:rPr lang="en-GB" dirty="0"/>
                </a:br>
                <a:r>
                  <a:rPr lang="en-GB" dirty="0"/>
                  <a:t>    e</a:t>
                </a:r>
                <a:r>
                  <a:rPr lang="en-IT" dirty="0"/>
                  <a:t>d imporre che sia inferiore ad una soglia stabilita da appositi tabellari.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8F607-117A-391B-8304-149C5CA01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78" y="624784"/>
                <a:ext cx="3364127" cy="5318059"/>
              </a:xfrm>
              <a:prstGeom prst="rect">
                <a:avLst/>
              </a:prstGeom>
              <a:blipFill>
                <a:blip r:embed="rId3"/>
                <a:stretch>
                  <a:fillRect l="-1504" t="-238" r="-1128" b="-71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A84157C-9344-B0BB-D8C1-3682DDF48FAF}"/>
              </a:ext>
            </a:extLst>
          </p:cNvPr>
          <p:cNvGrpSpPr/>
          <p:nvPr/>
        </p:nvGrpSpPr>
        <p:grpSpPr>
          <a:xfrm>
            <a:off x="1112098" y="4281256"/>
            <a:ext cx="2570400" cy="451440"/>
            <a:chOff x="1112098" y="4281256"/>
            <a:chExt cx="257040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D35ACA-40D9-9AB2-80D3-B810178A6496}"/>
                    </a:ext>
                  </a:extLst>
                </p14:cNvPr>
                <p14:cNvContentPartPr/>
                <p14:nvPr/>
              </p14:nvContentPartPr>
              <p14:xfrm>
                <a:off x="1161418" y="4281256"/>
                <a:ext cx="2521080" cy="371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D35ACA-40D9-9AB2-80D3-B810178A64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5938" y="4265776"/>
                  <a:ext cx="25516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658E63-735F-F310-DA63-9329FB1760DC}"/>
                    </a:ext>
                  </a:extLst>
                </p14:cNvPr>
                <p14:cNvContentPartPr/>
                <p14:nvPr/>
              </p14:nvContentPartPr>
              <p14:xfrm>
                <a:off x="3657298" y="4293496"/>
                <a:ext cx="25200" cy="43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658E63-735F-F310-DA63-9329FB1760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2178" y="4278376"/>
                  <a:ext cx="558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F07B7D-679E-06ED-7322-188B8F2A19E4}"/>
                    </a:ext>
                  </a:extLst>
                </p14:cNvPr>
                <p14:cNvContentPartPr/>
                <p14:nvPr/>
              </p14:nvContentPartPr>
              <p14:xfrm>
                <a:off x="1112098" y="4299616"/>
                <a:ext cx="2570400" cy="5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F07B7D-679E-06ED-7322-188B8F2A19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6618" y="4284496"/>
                  <a:ext cx="260100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D1476A-148E-A70C-6E53-3C7E266922E4}"/>
                  </a:ext>
                </a:extLst>
              </p14:cNvPr>
              <p14:cNvContentPartPr/>
              <p14:nvPr/>
            </p14:nvContentPartPr>
            <p14:xfrm>
              <a:off x="3200098" y="4355416"/>
              <a:ext cx="235080" cy="284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D1476A-148E-A70C-6E53-3C7E26692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79938" y="4334896"/>
                <a:ext cx="275760" cy="32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A1B0668-C534-E3AA-FB0B-AC70DE002744}"/>
              </a:ext>
            </a:extLst>
          </p:cNvPr>
          <p:cNvGrpSpPr/>
          <p:nvPr/>
        </p:nvGrpSpPr>
        <p:grpSpPr>
          <a:xfrm>
            <a:off x="2749295" y="5325562"/>
            <a:ext cx="2027160" cy="346320"/>
            <a:chOff x="2749295" y="5325562"/>
            <a:chExt cx="202716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A51BB7-9AD2-41A4-818A-1241A52AF186}"/>
                    </a:ext>
                  </a:extLst>
                </p14:cNvPr>
                <p14:cNvContentPartPr/>
                <p14:nvPr/>
              </p14:nvContentPartPr>
              <p14:xfrm>
                <a:off x="2749295" y="5356522"/>
                <a:ext cx="37440" cy="24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A51BB7-9AD2-41A4-818A-1241A52AF1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29135" y="5336002"/>
                  <a:ext cx="78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BD710D6-0603-B418-C48A-92681C3B5424}"/>
                    </a:ext>
                  </a:extLst>
                </p14:cNvPr>
                <p14:cNvContentPartPr/>
                <p14:nvPr/>
              </p14:nvContentPartPr>
              <p14:xfrm>
                <a:off x="2774135" y="5325562"/>
                <a:ext cx="1940400" cy="32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BD710D6-0603-B418-C48A-92681C3B54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3615" y="5305042"/>
                  <a:ext cx="19810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BC07BE-5A12-FD50-B3E1-7F983B90F1BB}"/>
                    </a:ext>
                  </a:extLst>
                </p14:cNvPr>
                <p14:cNvContentPartPr/>
                <p14:nvPr/>
              </p14:nvContentPartPr>
              <p14:xfrm>
                <a:off x="2811215" y="5622202"/>
                <a:ext cx="1965240" cy="4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BC07BE-5A12-FD50-B3E1-7F983B90F1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90695" y="5602042"/>
                  <a:ext cx="200592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A0E4A4-D033-C38C-D1A1-46A14B6D85FF}"/>
              </a:ext>
            </a:extLst>
          </p:cNvPr>
          <p:cNvGrpSpPr/>
          <p:nvPr/>
        </p:nvGrpSpPr>
        <p:grpSpPr>
          <a:xfrm>
            <a:off x="2780698" y="3304036"/>
            <a:ext cx="3312000" cy="562680"/>
            <a:chOff x="2780698" y="3304036"/>
            <a:chExt cx="3312000" cy="56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9BD543-B59A-622E-41C0-AE36E1060C49}"/>
                    </a:ext>
                  </a:extLst>
                </p14:cNvPr>
                <p14:cNvContentPartPr/>
                <p14:nvPr/>
              </p14:nvContentPartPr>
              <p14:xfrm>
                <a:off x="2780698" y="3433636"/>
                <a:ext cx="62280" cy="28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19BD543-B59A-622E-41C0-AE36E1060C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0178" y="3413476"/>
                  <a:ext cx="102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0A2FDF-11D8-62DD-4EAA-16168CE6D22C}"/>
                    </a:ext>
                  </a:extLst>
                </p14:cNvPr>
                <p14:cNvContentPartPr/>
                <p14:nvPr/>
              </p14:nvContentPartPr>
              <p14:xfrm>
                <a:off x="2805178" y="3402676"/>
                <a:ext cx="2026800" cy="28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0A2FDF-11D8-62DD-4EAA-16168CE6D2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85018" y="3382516"/>
                  <a:ext cx="2067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ACB800-B78D-F893-853C-BF055231A3C7}"/>
                    </a:ext>
                  </a:extLst>
                </p14:cNvPr>
                <p14:cNvContentPartPr/>
                <p14:nvPr/>
              </p14:nvContentPartPr>
              <p14:xfrm>
                <a:off x="2867098" y="3643876"/>
                <a:ext cx="1952640" cy="55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ACB800-B78D-F893-853C-BF055231A3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46578" y="3623716"/>
                  <a:ext cx="1993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E928B33-3158-93D2-7CF5-72946E591DEA}"/>
                    </a:ext>
                  </a:extLst>
                </p14:cNvPr>
                <p14:cNvContentPartPr/>
                <p14:nvPr/>
              </p14:nvContentPartPr>
              <p14:xfrm>
                <a:off x="5078938" y="3563236"/>
                <a:ext cx="3340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E928B33-3158-93D2-7CF5-72946E591D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63818" y="3548116"/>
                  <a:ext cx="364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806569-5C03-FD39-8C9C-F96501D413E0}"/>
                    </a:ext>
                  </a:extLst>
                </p14:cNvPr>
                <p14:cNvContentPartPr/>
                <p14:nvPr/>
              </p14:nvContentPartPr>
              <p14:xfrm>
                <a:off x="5400058" y="3471076"/>
                <a:ext cx="160920" cy="222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806569-5C03-FD39-8C9C-F96501D413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84938" y="3455596"/>
                  <a:ext cx="191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E82AB5-3F4E-C486-E64D-6185B34A7695}"/>
                    </a:ext>
                  </a:extLst>
                </p14:cNvPr>
                <p14:cNvContentPartPr/>
                <p14:nvPr/>
              </p14:nvContentPartPr>
              <p14:xfrm>
                <a:off x="5795698" y="3304036"/>
                <a:ext cx="12600" cy="25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E82AB5-3F4E-C486-E64D-6185B34A76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80218" y="3288916"/>
                  <a:ext cx="43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3A4FC55-FD73-7650-ED5C-B4E23AEB5025}"/>
                    </a:ext>
                  </a:extLst>
                </p14:cNvPr>
                <p14:cNvContentPartPr/>
                <p14:nvPr/>
              </p14:nvContentPartPr>
              <p14:xfrm>
                <a:off x="5770858" y="3316636"/>
                <a:ext cx="123840" cy="142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3A4FC55-FD73-7650-ED5C-B4E23AEB50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55738" y="3301156"/>
                  <a:ext cx="154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D51357E-C219-5F6B-961A-D5F3C0D9C79F}"/>
                    </a:ext>
                  </a:extLst>
                </p14:cNvPr>
                <p14:cNvContentPartPr/>
                <p14:nvPr/>
              </p14:nvContentPartPr>
              <p14:xfrm>
                <a:off x="5783098" y="3378196"/>
                <a:ext cx="222840" cy="371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D51357E-C219-5F6B-961A-D5F3C0D9C7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67978" y="3363076"/>
                  <a:ext cx="2534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649FF2C-1612-52F4-A982-623540096265}"/>
                    </a:ext>
                  </a:extLst>
                </p14:cNvPr>
                <p14:cNvContentPartPr/>
                <p14:nvPr/>
              </p14:nvContentPartPr>
              <p14:xfrm>
                <a:off x="5937178" y="3711916"/>
                <a:ext cx="155520" cy="15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649FF2C-1612-52F4-A982-6235400962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21698" y="3696436"/>
                  <a:ext cx="1861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E835379-216D-EE25-F7FF-934C1473BB73}"/>
              </a:ext>
            </a:extLst>
          </p:cNvPr>
          <p:cNvGrpSpPr/>
          <p:nvPr/>
        </p:nvGrpSpPr>
        <p:grpSpPr>
          <a:xfrm>
            <a:off x="3064378" y="1377496"/>
            <a:ext cx="309240" cy="970200"/>
            <a:chOff x="3064378" y="1377496"/>
            <a:chExt cx="309240" cy="97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6112BD-D2A0-98A6-4AED-36904324042D}"/>
                    </a:ext>
                  </a:extLst>
                </p14:cNvPr>
                <p14:cNvContentPartPr/>
                <p14:nvPr/>
              </p14:nvContentPartPr>
              <p14:xfrm>
                <a:off x="3064378" y="1390096"/>
                <a:ext cx="360" cy="908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6112BD-D2A0-98A6-4AED-3690432404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48898" y="1374976"/>
                  <a:ext cx="30960" cy="9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B6DA74A-A03D-2609-DAFF-5157BDA78C47}"/>
                    </a:ext>
                  </a:extLst>
                </p14:cNvPr>
                <p14:cNvContentPartPr/>
                <p14:nvPr/>
              </p14:nvContentPartPr>
              <p14:xfrm>
                <a:off x="3323938" y="1377496"/>
                <a:ext cx="25200" cy="970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B6DA74A-A03D-2609-DAFF-5157BDA78C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08458" y="1362376"/>
                  <a:ext cx="55440" cy="10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B0E9B2-871C-C796-FAA5-FC35A48002D2}"/>
                    </a:ext>
                  </a:extLst>
                </p14:cNvPr>
                <p14:cNvContentPartPr/>
                <p14:nvPr/>
              </p14:nvContentPartPr>
              <p14:xfrm>
                <a:off x="3064378" y="1445896"/>
                <a:ext cx="136440" cy="219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B0E9B2-871C-C796-FAA5-FC35A48002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48898" y="1430416"/>
                  <a:ext cx="166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D7CEA7-D7F5-6E1F-529F-19227CAF353C}"/>
                    </a:ext>
                  </a:extLst>
                </p14:cNvPr>
                <p14:cNvContentPartPr/>
                <p14:nvPr/>
              </p14:nvContentPartPr>
              <p14:xfrm>
                <a:off x="3064378" y="1488736"/>
                <a:ext cx="235080" cy="284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D7CEA7-D7F5-6E1F-529F-19227CAF35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48898" y="1473616"/>
                  <a:ext cx="265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B63ECD8-980C-8F5A-29F7-168B6D55F29A}"/>
                    </a:ext>
                  </a:extLst>
                </p14:cNvPr>
                <p14:cNvContentPartPr/>
                <p14:nvPr/>
              </p14:nvContentPartPr>
              <p14:xfrm>
                <a:off x="3113698" y="1575496"/>
                <a:ext cx="185760" cy="290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B63ECD8-980C-8F5A-29F7-168B6D55F29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98578" y="1560376"/>
                  <a:ext cx="216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672E42A-1367-CBEC-BBDA-032EBE28FEA7}"/>
                    </a:ext>
                  </a:extLst>
                </p14:cNvPr>
                <p14:cNvContentPartPr/>
                <p14:nvPr/>
              </p14:nvContentPartPr>
              <p14:xfrm>
                <a:off x="3064378" y="1643536"/>
                <a:ext cx="309240" cy="399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672E42A-1367-CBEC-BBDA-032EBE28FEA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48898" y="1628056"/>
                  <a:ext cx="3398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5D4A1C8-25B5-D449-2BA7-5314B96C3C28}"/>
                    </a:ext>
                  </a:extLst>
                </p14:cNvPr>
                <p14:cNvContentPartPr/>
                <p14:nvPr/>
              </p14:nvContentPartPr>
              <p14:xfrm>
                <a:off x="3113698" y="1810216"/>
                <a:ext cx="210600" cy="315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5D4A1C8-25B5-D449-2BA7-5314B96C3C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8578" y="1795096"/>
                  <a:ext cx="240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712F20-D808-4F29-1F9F-1A5B9E3DDCA3}"/>
                    </a:ext>
                  </a:extLst>
                </p14:cNvPr>
                <p14:cNvContentPartPr/>
                <p14:nvPr/>
              </p14:nvContentPartPr>
              <p14:xfrm>
                <a:off x="3115138" y="1896616"/>
                <a:ext cx="221400" cy="291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712F20-D808-4F29-1F9F-1A5B9E3DDC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00018" y="1881496"/>
                  <a:ext cx="252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477B468-F1FE-5D65-7C4D-A04FE3A8FBE8}"/>
                    </a:ext>
                  </a:extLst>
                </p14:cNvPr>
                <p14:cNvContentPartPr/>
                <p14:nvPr/>
              </p14:nvContentPartPr>
              <p14:xfrm>
                <a:off x="3187858" y="2007856"/>
                <a:ext cx="123840" cy="253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477B468-F1FE-5D65-7C4D-A04FE3A8FB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72738" y="1992736"/>
                  <a:ext cx="15444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A355CDC-A0DC-797E-7567-8E9E88278B07}"/>
                  </a:ext>
                </a:extLst>
              </p14:cNvPr>
              <p14:cNvContentPartPr/>
              <p14:nvPr/>
            </p14:nvContentPartPr>
            <p14:xfrm>
              <a:off x="4979578" y="5486176"/>
              <a:ext cx="395640" cy="99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A355CDC-A0DC-797E-7567-8E9E88278B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59058" y="5466016"/>
                <a:ext cx="43668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58CF8386-1D3C-9405-7FED-1ABA789BDEF8}"/>
              </a:ext>
            </a:extLst>
          </p:cNvPr>
          <p:cNvGrpSpPr/>
          <p:nvPr/>
        </p:nvGrpSpPr>
        <p:grpSpPr>
          <a:xfrm>
            <a:off x="5263978" y="5337496"/>
            <a:ext cx="680040" cy="532080"/>
            <a:chOff x="5263978" y="5337496"/>
            <a:chExt cx="68004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6F4846-9494-C496-ECE7-2636FADBBC1F}"/>
                    </a:ext>
                  </a:extLst>
                </p14:cNvPr>
                <p14:cNvContentPartPr/>
                <p14:nvPr/>
              </p14:nvContentPartPr>
              <p14:xfrm>
                <a:off x="5263978" y="5436496"/>
                <a:ext cx="123840" cy="254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6F4846-9494-C496-ECE7-2636FADBBC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43458" y="5415976"/>
                  <a:ext cx="164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B09387E-FE64-0BC1-4AC0-60C45AB4D9D8}"/>
                    </a:ext>
                  </a:extLst>
                </p14:cNvPr>
                <p14:cNvContentPartPr/>
                <p14:nvPr/>
              </p14:nvContentPartPr>
              <p14:xfrm>
                <a:off x="5597338" y="5337496"/>
                <a:ext cx="25200" cy="210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B09387E-FE64-0BC1-4AC0-60C45AB4D9D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77178" y="5317336"/>
                  <a:ext cx="65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A70C66E-C41A-A9EB-26C2-ADC8A34C5A71}"/>
                    </a:ext>
                  </a:extLst>
                </p14:cNvPr>
                <p14:cNvContentPartPr/>
                <p14:nvPr/>
              </p14:nvContentPartPr>
              <p14:xfrm>
                <a:off x="5615338" y="5337496"/>
                <a:ext cx="81360" cy="11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A70C66E-C41A-A9EB-26C2-ADC8A34C5A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94818" y="5317336"/>
                  <a:ext cx="122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ED8EEFB-9D69-420D-8751-1B1331017EDA}"/>
                    </a:ext>
                  </a:extLst>
                </p14:cNvPr>
                <p14:cNvContentPartPr/>
                <p14:nvPr/>
              </p14:nvContentPartPr>
              <p14:xfrm>
                <a:off x="5597338" y="5399776"/>
                <a:ext cx="247320" cy="339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ED8EEFB-9D69-420D-8751-1B1331017E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77178" y="5379256"/>
                  <a:ext cx="2883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87C70C-8DA9-4DA1-21CB-893DDB818EE3}"/>
                    </a:ext>
                  </a:extLst>
                </p14:cNvPr>
                <p14:cNvContentPartPr/>
                <p14:nvPr/>
              </p14:nvContentPartPr>
              <p14:xfrm>
                <a:off x="5770498" y="5653216"/>
                <a:ext cx="173520" cy="216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87C70C-8DA9-4DA1-21CB-893DDB818E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49978" y="5632696"/>
                  <a:ext cx="2142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0C66AE0-2206-707D-619F-E3A51218E461}"/>
              </a:ext>
            </a:extLst>
          </p:cNvPr>
          <p:cNvGrpSpPr/>
          <p:nvPr/>
        </p:nvGrpSpPr>
        <p:grpSpPr>
          <a:xfrm>
            <a:off x="197698" y="4157416"/>
            <a:ext cx="815760" cy="371160"/>
            <a:chOff x="197698" y="4157416"/>
            <a:chExt cx="81576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D2C514-3389-4F4D-3415-0A4A546D9175}"/>
                    </a:ext>
                  </a:extLst>
                </p14:cNvPr>
                <p14:cNvContentPartPr/>
                <p14:nvPr/>
              </p14:nvContentPartPr>
              <p14:xfrm>
                <a:off x="630058" y="4423456"/>
                <a:ext cx="383400" cy="3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D2C514-3389-4F4D-3415-0A4A546D91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9538" y="4402936"/>
                  <a:ext cx="424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7E08A4D-3C73-6C3C-1BAE-50D13B50A29B}"/>
                    </a:ext>
                  </a:extLst>
                </p14:cNvPr>
                <p14:cNvContentPartPr/>
                <p14:nvPr/>
              </p14:nvContentPartPr>
              <p14:xfrm>
                <a:off x="543658" y="4287376"/>
                <a:ext cx="259920" cy="241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7E08A4D-3C73-6C3C-1BAE-50D13B50A2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138" y="4267216"/>
                  <a:ext cx="300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5810FB4-6F7F-C84F-736D-C21C4E1E56B3}"/>
                    </a:ext>
                  </a:extLst>
                </p14:cNvPr>
                <p14:cNvContentPartPr/>
                <p14:nvPr/>
              </p14:nvContentPartPr>
              <p14:xfrm>
                <a:off x="197698" y="4176136"/>
                <a:ext cx="62280" cy="303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5810FB4-6F7F-C84F-736D-C21C4E1E56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2218" y="4160656"/>
                  <a:ext cx="925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D8FBCA-BA63-C0E9-A95F-7BAA285F20C1}"/>
                    </a:ext>
                  </a:extLst>
                </p14:cNvPr>
                <p14:cNvContentPartPr/>
                <p14:nvPr/>
              </p14:nvContentPartPr>
              <p14:xfrm>
                <a:off x="223618" y="4157416"/>
                <a:ext cx="135000" cy="16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D8FBCA-BA63-C0E9-A95F-7BAA285F20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8498" y="4142296"/>
                  <a:ext cx="1652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F047333-AEE2-DBFD-268A-A158C5F2CFEC}"/>
              </a:ext>
            </a:extLst>
          </p:cNvPr>
          <p:cNvGrpSpPr/>
          <p:nvPr/>
        </p:nvGrpSpPr>
        <p:grpSpPr>
          <a:xfrm>
            <a:off x="2347978" y="3266956"/>
            <a:ext cx="2149920" cy="2583846"/>
            <a:chOff x="2347978" y="3266956"/>
            <a:chExt cx="2149920" cy="25838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2E9780-3EE6-C2C5-BBF5-3F81B7659D6D}"/>
                    </a:ext>
                  </a:extLst>
                </p14:cNvPr>
                <p14:cNvContentPartPr/>
                <p14:nvPr/>
              </p14:nvContentPartPr>
              <p14:xfrm>
                <a:off x="3200098" y="4368016"/>
                <a:ext cx="360" cy="272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2E9780-3EE6-C2C5-BBF5-3F81B7659D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79938" y="4347496"/>
                  <a:ext cx="41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AA19DE-6381-D3E1-96F0-25EB556B6780}"/>
                    </a:ext>
                  </a:extLst>
                </p14:cNvPr>
                <p14:cNvContentPartPr/>
                <p14:nvPr/>
              </p14:nvContentPartPr>
              <p14:xfrm>
                <a:off x="3398098" y="4379896"/>
                <a:ext cx="12960" cy="294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AA19DE-6381-D3E1-96F0-25EB556B67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77578" y="4359736"/>
                  <a:ext cx="540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F6129A-59ED-4F05-B181-FD91940168B8}"/>
                    </a:ext>
                  </a:extLst>
                </p14:cNvPr>
                <p14:cNvContentPartPr/>
                <p14:nvPr/>
              </p14:nvContentPartPr>
              <p14:xfrm>
                <a:off x="3200818" y="3489436"/>
                <a:ext cx="25200" cy="222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F6129A-59ED-4F05-B181-FD91940168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80298" y="3469276"/>
                  <a:ext cx="65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7DA01A-EB2C-D77F-9E78-F378A1C6F3D5}"/>
                    </a:ext>
                  </a:extLst>
                </p14:cNvPr>
                <p14:cNvContentPartPr/>
                <p14:nvPr/>
              </p14:nvContentPartPr>
              <p14:xfrm>
                <a:off x="3423298" y="3482956"/>
                <a:ext cx="12600" cy="23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7DA01A-EB2C-D77F-9E78-F378A1C6F3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02778" y="3462796"/>
                  <a:ext cx="53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7D2DBB-58EF-4E8C-6EB2-81AF39EE5C4E}"/>
                    </a:ext>
                  </a:extLst>
                </p14:cNvPr>
                <p14:cNvContentPartPr/>
                <p14:nvPr/>
              </p14:nvContentPartPr>
              <p14:xfrm>
                <a:off x="3175978" y="3458476"/>
                <a:ext cx="259920" cy="241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7D2DBB-58EF-4E8C-6EB2-81AF39EE5C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55458" y="3437956"/>
                  <a:ext cx="300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6AEC17-44B4-0859-D733-A710752ADF08}"/>
                    </a:ext>
                  </a:extLst>
                </p14:cNvPr>
                <p14:cNvContentPartPr/>
                <p14:nvPr/>
              </p14:nvContentPartPr>
              <p14:xfrm>
                <a:off x="3101818" y="3322396"/>
                <a:ext cx="12600" cy="179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6AEC17-44B4-0859-D733-A710752ADF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81298" y="3302236"/>
                  <a:ext cx="53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A28D8E3-917E-FB63-DC5C-4358249CE2C5}"/>
                    </a:ext>
                  </a:extLst>
                </p14:cNvPr>
                <p14:cNvContentPartPr/>
                <p14:nvPr/>
              </p14:nvContentPartPr>
              <p14:xfrm>
                <a:off x="3101818" y="3266956"/>
                <a:ext cx="457560" cy="228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A28D8E3-917E-FB63-DC5C-4358249CE2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81298" y="3246436"/>
                  <a:ext cx="498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556A8B-7281-81E1-8334-19D5EF06C3FE}"/>
                    </a:ext>
                  </a:extLst>
                </p14:cNvPr>
                <p14:cNvContentPartPr/>
                <p14:nvPr/>
              </p14:nvContentPartPr>
              <p14:xfrm>
                <a:off x="3126658" y="3285316"/>
                <a:ext cx="420480" cy="18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556A8B-7281-81E1-8334-19D5EF06C3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06138" y="3265156"/>
                  <a:ext cx="461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B42558-4202-0CE6-8D75-3C593E4F1248}"/>
                    </a:ext>
                  </a:extLst>
                </p14:cNvPr>
                <p14:cNvContentPartPr/>
                <p14:nvPr/>
              </p14:nvContentPartPr>
              <p14:xfrm>
                <a:off x="2867098" y="3841516"/>
                <a:ext cx="383400" cy="24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B42558-4202-0CE6-8D75-3C593E4F124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51978" y="3826396"/>
                  <a:ext cx="414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54713EB-A624-F3D9-6327-D144B1339055}"/>
                    </a:ext>
                  </a:extLst>
                </p14:cNvPr>
                <p14:cNvContentPartPr/>
                <p14:nvPr/>
              </p14:nvContentPartPr>
              <p14:xfrm>
                <a:off x="2842258" y="3782476"/>
                <a:ext cx="166320" cy="207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54713EB-A624-F3D9-6327-D144B13390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27138" y="3767356"/>
                  <a:ext cx="196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F21D0F7-AAB0-701F-A65C-9A23E709B849}"/>
                    </a:ext>
                  </a:extLst>
                </p14:cNvPr>
                <p14:cNvContentPartPr/>
                <p14:nvPr/>
              </p14:nvContentPartPr>
              <p14:xfrm>
                <a:off x="2347978" y="3538756"/>
                <a:ext cx="123840" cy="268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F21D0F7-AAB0-701F-A65C-9A23E709B8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32858" y="3523636"/>
                  <a:ext cx="154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3F59B63-63C9-10C0-D2D2-C7D45B6C0E13}"/>
                    </a:ext>
                  </a:extLst>
                </p14:cNvPr>
                <p14:cNvContentPartPr/>
                <p14:nvPr/>
              </p14:nvContentPartPr>
              <p14:xfrm>
                <a:off x="2385058" y="3557116"/>
                <a:ext cx="222840" cy="349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3F59B63-63C9-10C0-D2D2-C7D45B6C0E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9938" y="3541996"/>
                  <a:ext cx="2534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4875C7-CDD5-24E8-FCBE-D543610567B1}"/>
                    </a:ext>
                  </a:extLst>
                </p14:cNvPr>
                <p14:cNvContentPartPr/>
                <p14:nvPr/>
              </p14:nvContentPartPr>
              <p14:xfrm>
                <a:off x="2533378" y="3816676"/>
                <a:ext cx="136440" cy="154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4875C7-CDD5-24E8-FCBE-D543610567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18258" y="3801556"/>
                  <a:ext cx="166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249D9C1-AF0A-2A69-CB2B-EF99A842C62B}"/>
                    </a:ext>
                  </a:extLst>
                </p14:cNvPr>
                <p14:cNvContentPartPr/>
                <p14:nvPr/>
              </p14:nvContentPartPr>
              <p14:xfrm>
                <a:off x="3262018" y="4207096"/>
                <a:ext cx="482400" cy="12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249D9C1-AF0A-2A69-CB2B-EF99A842C6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46898" y="4191616"/>
                  <a:ext cx="512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B0681C-CB60-8B89-A01C-7EDBB682B93C}"/>
                    </a:ext>
                  </a:extLst>
                </p14:cNvPr>
                <p14:cNvContentPartPr/>
                <p14:nvPr/>
              </p14:nvContentPartPr>
              <p14:xfrm>
                <a:off x="3706978" y="4120696"/>
                <a:ext cx="1116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B0681C-CB60-8B89-A01C-7EDBB682B9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91498" y="4105216"/>
                  <a:ext cx="142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FA45E9-2FA8-2D1F-557F-D182AB64F029}"/>
                    </a:ext>
                  </a:extLst>
                </p14:cNvPr>
                <p14:cNvContentPartPr/>
                <p14:nvPr/>
              </p14:nvContentPartPr>
              <p14:xfrm>
                <a:off x="3991018" y="4000456"/>
                <a:ext cx="123840" cy="24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FA45E9-2FA8-2D1F-557F-D182AB64F02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75898" y="3985336"/>
                  <a:ext cx="154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4D0BC8-C10B-8681-5B86-23E4D83051F3}"/>
                    </a:ext>
                  </a:extLst>
                </p14:cNvPr>
                <p14:cNvContentPartPr/>
                <p14:nvPr/>
              </p14:nvContentPartPr>
              <p14:xfrm>
                <a:off x="4015858" y="4049056"/>
                <a:ext cx="198000" cy="303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4D0BC8-C10B-8681-5B86-23E4D83051F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00378" y="4033936"/>
                  <a:ext cx="2286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578511B-F8E6-B43E-C178-C42AEB4E26F0}"/>
                    </a:ext>
                  </a:extLst>
                </p14:cNvPr>
                <p14:cNvContentPartPr/>
                <p14:nvPr/>
              </p14:nvContentPartPr>
              <p14:xfrm>
                <a:off x="4114498" y="4253176"/>
                <a:ext cx="148680" cy="161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578511B-F8E6-B43E-C178-C42AEB4E26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99378" y="4238056"/>
                  <a:ext cx="179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DBCB51-E83F-5731-B052-D21661012CEF}"/>
                    </a:ext>
                  </a:extLst>
                </p14:cNvPr>
                <p14:cNvContentPartPr/>
                <p14:nvPr/>
              </p14:nvContentPartPr>
              <p14:xfrm>
                <a:off x="3323938" y="4784176"/>
                <a:ext cx="581040" cy="2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DBCB51-E83F-5731-B052-D21661012CE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08458" y="4769056"/>
                  <a:ext cx="611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5E4C8C-E5DC-90A1-5021-0E018E76247F}"/>
                    </a:ext>
                  </a:extLst>
                </p14:cNvPr>
                <p14:cNvContentPartPr/>
                <p14:nvPr/>
              </p14:nvContentPartPr>
              <p14:xfrm>
                <a:off x="3804178" y="4707496"/>
                <a:ext cx="137520" cy="198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5E4C8C-E5DC-90A1-5021-0E018E76247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89058" y="4692016"/>
                  <a:ext cx="168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471E9C-0E5B-1F30-2AB0-EA204DA82882}"/>
                    </a:ext>
                  </a:extLst>
                </p14:cNvPr>
                <p14:cNvContentPartPr/>
                <p14:nvPr/>
              </p14:nvContentPartPr>
              <p14:xfrm>
                <a:off x="4102258" y="4559536"/>
                <a:ext cx="167760" cy="241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471E9C-0E5B-1F30-2AB0-EA204DA828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87138" y="4544056"/>
                  <a:ext cx="198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F7E699-99C0-BCD5-7DA0-0F5BF8E68099}"/>
                    </a:ext>
                  </a:extLst>
                </p14:cNvPr>
                <p14:cNvContentPartPr/>
                <p14:nvPr/>
              </p14:nvContentPartPr>
              <p14:xfrm>
                <a:off x="4188658" y="4593736"/>
                <a:ext cx="284400" cy="336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F7E699-99C0-BCD5-7DA0-0F5BF8E6809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73538" y="4578256"/>
                  <a:ext cx="315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EF2383-6C91-9453-6D5F-01EB252EDDCE}"/>
                    </a:ext>
                  </a:extLst>
                </p14:cNvPr>
                <p14:cNvContentPartPr/>
                <p14:nvPr/>
              </p14:nvContentPartPr>
              <p14:xfrm>
                <a:off x="4374058" y="4828456"/>
                <a:ext cx="123840" cy="13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EF2383-6C91-9453-6D5F-01EB252EDD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58938" y="4812976"/>
                  <a:ext cx="154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D7DBD5-F231-9881-3D20-29A61B8A30B1}"/>
                    </a:ext>
                  </a:extLst>
                </p14:cNvPr>
                <p14:cNvContentPartPr/>
                <p14:nvPr/>
              </p14:nvContentPartPr>
              <p14:xfrm>
                <a:off x="3169415" y="5374882"/>
                <a:ext cx="37440" cy="321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D7DBD5-F231-9881-3D20-29A61B8A30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49255" y="5354722"/>
                  <a:ext cx="78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C7019E-9614-37B1-43AA-90B83E4D3266}"/>
                    </a:ext>
                  </a:extLst>
                </p14:cNvPr>
                <p14:cNvContentPartPr/>
                <p14:nvPr/>
              </p14:nvContentPartPr>
              <p14:xfrm>
                <a:off x="3428975" y="5418082"/>
                <a:ext cx="25200" cy="272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C7019E-9614-37B1-43AA-90B83E4D32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08815" y="5397922"/>
                  <a:ext cx="658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105499-5E1D-35F9-4397-88173D91FFCB}"/>
                    </a:ext>
                  </a:extLst>
                </p14:cNvPr>
                <p14:cNvContentPartPr/>
                <p14:nvPr/>
              </p14:nvContentPartPr>
              <p14:xfrm>
                <a:off x="3187415" y="5399722"/>
                <a:ext cx="279000" cy="260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105499-5E1D-35F9-4397-88173D91FFC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66895" y="5379202"/>
                  <a:ext cx="319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F80A7F-9383-D616-BA97-5BA50CB075A6}"/>
                    </a:ext>
                  </a:extLst>
                </p14:cNvPr>
                <p14:cNvContentPartPr/>
                <p14:nvPr/>
              </p14:nvContentPartPr>
              <p14:xfrm>
                <a:off x="3095255" y="5628322"/>
                <a:ext cx="506880" cy="22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F80A7F-9383-D616-BA97-5BA50CB075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75095" y="5607802"/>
                  <a:ext cx="547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5F5DB3-388B-A3F5-AC5F-F2B37085C0FC}"/>
                    </a:ext>
                  </a:extLst>
                </p14:cNvPr>
                <p14:cNvContentPartPr/>
                <p14:nvPr/>
              </p14:nvContentPartPr>
              <p14:xfrm>
                <a:off x="3182015" y="5622202"/>
                <a:ext cx="408240" cy="213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5F5DB3-388B-A3F5-AC5F-F2B37085C0F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61495" y="5602042"/>
                  <a:ext cx="448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78A76ED-8FCB-27FD-5FB2-0BE33B81675A}"/>
                    </a:ext>
                  </a:extLst>
                </p14:cNvPr>
                <p14:cNvContentPartPr/>
                <p14:nvPr/>
              </p14:nvContentPartPr>
              <p14:xfrm>
                <a:off x="2859898" y="5220136"/>
                <a:ext cx="464400" cy="31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78A76ED-8FCB-27FD-5FB2-0BE33B8167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39378" y="5199976"/>
                  <a:ext cx="505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05C579-AD16-F667-7907-B112F81707B5}"/>
                    </a:ext>
                  </a:extLst>
                </p14:cNvPr>
                <p14:cNvContentPartPr/>
                <p14:nvPr/>
              </p14:nvContentPartPr>
              <p14:xfrm>
                <a:off x="2829658" y="5109256"/>
                <a:ext cx="210600" cy="198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05C579-AD16-F667-7907-B112F81707B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14178" y="5094136"/>
                  <a:ext cx="240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21644C-4BA5-28A0-CF76-24D487C5271F}"/>
                    </a:ext>
                  </a:extLst>
                </p14:cNvPr>
                <p14:cNvContentPartPr/>
                <p14:nvPr/>
              </p14:nvContentPartPr>
              <p14:xfrm>
                <a:off x="2446618" y="4843576"/>
                <a:ext cx="37440" cy="238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21644C-4BA5-28A0-CF76-24D487C5271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26098" y="4823056"/>
                  <a:ext cx="781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CD1EDFD-8E40-363D-5314-56BEE763FC0D}"/>
                    </a:ext>
                  </a:extLst>
                </p14:cNvPr>
                <p14:cNvContentPartPr/>
                <p14:nvPr/>
              </p14:nvContentPartPr>
              <p14:xfrm>
                <a:off x="2434018" y="4812616"/>
                <a:ext cx="136440" cy="11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CD1EDFD-8E40-363D-5314-56BEE763F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13858" y="4792096"/>
                  <a:ext cx="177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B2DE463-C73B-96DD-EF9E-C313660BF5EF}"/>
                    </a:ext>
                  </a:extLst>
                </p14:cNvPr>
                <p14:cNvContentPartPr/>
                <p14:nvPr/>
              </p14:nvContentPartPr>
              <p14:xfrm>
                <a:off x="2434018" y="4923856"/>
                <a:ext cx="210600" cy="257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B2DE463-C73B-96DD-EF9E-C313660BF5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13858" y="4903336"/>
                  <a:ext cx="251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84DF6A1-5300-6E8B-FDD9-E1F5A3C42C00}"/>
                    </a:ext>
                  </a:extLst>
                </p14:cNvPr>
                <p14:cNvContentPartPr/>
                <p14:nvPr/>
              </p14:nvContentPartPr>
              <p14:xfrm>
                <a:off x="2570098" y="5134096"/>
                <a:ext cx="148680" cy="148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84DF6A1-5300-6E8B-FDD9-E1F5A3C42C0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49578" y="5113576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80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AB80-99E0-3CBC-54A1-EB058E3A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-263525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Determina la tensione tangenziale media nel perno di diametro 20 mm in \(A\) e nel perno di diametro 30 mm in \(B\) che sostengono la trave nella Fig. 1-21a.&#10;&#10;&#10;\end{document}" title="IguanaTex Bitmap Display">
            <a:extLst>
              <a:ext uri="{FF2B5EF4-FFF2-40B4-BE49-F238E27FC236}">
                <a16:creationId xmlns:a16="http://schemas.microsoft.com/office/drawing/2014/main" id="{7A0B55FA-EA24-FA48-C60B-18ADA64AEF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01900" y="5054600"/>
            <a:ext cx="718820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A51AC-9358-6A21-41C5-CA99250C1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965200"/>
            <a:ext cx="5105400" cy="36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BCDD91-8D8F-0F55-6018-8059EA19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1204" y="433387"/>
            <a:ext cx="4912595" cy="1095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237E4-86CA-D064-3092-9CA76582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49" y="1947861"/>
            <a:ext cx="4924750" cy="1521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48B78-B94D-A86B-EC9F-11D2BC7CF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6" y="137916"/>
            <a:ext cx="3957638" cy="281007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Le forze sui perni possono essere ottenute considerando l'equilibrio della trave, Fig. 1-21b.&#10;$$&#10;\begin{array}{lll}&#10;\downarrow+\Sigma M_A=0 ; &amp; &amp; \\&#10;&amp; F_B\left(\frac{4}{5}\right)(6 \, \text{m}) - 30 \, \text{kN}(2 \, \text{m})=0 &amp; F_B=12.5 \, \text{kN} \\&#10;\stackrel{+}{\rightarrow} \Sigma F_x=0 ; &amp; (12.5 \, \text{kN})\left(\frac{3}{5}\right) - A_x=0 &amp; A_x=7.50 \, \text{kN} \\&#10;\uparrow \Sigma F_y=0 ; &amp; A_y+(12.5 \, \text{kN})\left(\frac{4}{5}\right) - 30 \, \text{kN}=0 &amp; A_y=20 \, \text{kN}&#10;\end{array}&#10;$$&#10;Quindi, la forza risultante che agisce sul perno \(A\) è&#10;$$&#10;F_A = \sqrt{A_x^2 + A_y^2} = \sqrt{(7.50 \, \text{kN})^2 + (20 \, \text{kN})^2} = 21.36 \, \text{kN}&#10;$$&#10;&#10;&#10;\end{document}" title="IguanaTex Bitmap Display">
            <a:extLst>
              <a:ext uri="{FF2B5EF4-FFF2-40B4-BE49-F238E27FC236}">
                <a16:creationId xmlns:a16="http://schemas.microsoft.com/office/drawing/2014/main" id="{34758CFD-D08E-D59B-1ACB-BD0A78425A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4751" y="3285930"/>
            <a:ext cx="5861249" cy="2733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1812B7-2E59-2F2A-4C62-99749D408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399" y="3937640"/>
            <a:ext cx="35814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76B0D3-B692-BB2C-DEAF-11082BF2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8" y="4864100"/>
            <a:ext cx="3581400" cy="199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0AAF1-5A87-5056-0E6F-183222373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77" y="0"/>
            <a:ext cx="4124923" cy="6858000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&#10;Il perno in \( A \) è sostenuto da due &quot;lamine&quot; fisse, quindi il diagramma delle forze sul corpo libero del segmento centrale del perno mostrato nella Fig. 1-21c ha due superfici di taglio tra la trave e ogni lamina. Poiché la forza della trave \( (21.36 \, \text{kN}) \) che agisce sul perno è sostenuta dalla forza di taglio su ciascuna delle due superfici, viene chiamata taglio doppio. Quindi,&#10;\[&#10;V_A = \frac{F_A}{2} = \frac{21.36 \, \text{kN}}{2} = 10.68 \, \text{kN}&#10;\]&#10;Nella Fig. 1-21a, si noti che il perno \( B \) è soggetto a taglio singolo, che si verifica nella sezione tra il cavo e la trave, Fig. 1-21d. Per questo segmento del perno,&#10;\[&#10;V_B = F_B = 12.5 \, \text{kN}&#10;\]&#10;&#10;Sforzo Tagliante Medio.&#10;\[&#10;\begin{aligned}&#10;&amp; \left(\tau_A\right)_{\text{avg}} = \frac{V_A}{A_A} = \frac{10.68 \times 10^3 \, \text{N}}{\frac{\pi}{4}(0.02 \, \text{m})^2} = 34.0 \, \text{MPa} \\&#10;&amp; \left(\tau_B\right)_{\text{avg}} = \frac{V_B}{A_B} = \frac{12.5 \times 10^3 \, \text{N}}{\frac{\pi}{4}(0.03 \, \text{m})^2} = 17.7 \, \text{MPa}&#10;\end{aligned}&#10;\]&#10;Risposta.&#10;&#10;\end{document}" title="IguanaTex Bitmap Display">
            <a:extLst>
              <a:ext uri="{FF2B5EF4-FFF2-40B4-BE49-F238E27FC236}">
                <a16:creationId xmlns:a16="http://schemas.microsoft.com/office/drawing/2014/main" id="{11470BE5-9230-4C7A-1B57-F92E75FE02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7648" y="228601"/>
            <a:ext cx="4635499" cy="46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162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Tensione tangenziale media&#10;$$&#10;\tau_{\text {avg }}=\frac{V}{A}&#10;$$&#10;&#10;\end{document}"/>
  <p:tag name="IGUANATEXSIZE" val="20"/>
  <p:tag name="IGUANATEXCURSOR" val="21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Determina la tensione tangenziale media nel perno di diametro 20 mm in \(A\) e nel perno di diametro 30 mm in \(B\) che sostengono la trave nella Fig. 1-21a.&#10;&#10;&#10;\end{document}"/>
  <p:tag name="IGUANATEXSIZE" val="20"/>
  <p:tag name="IGUANATEXCURSOR" val="34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e forze sui perni possono essere ottenute considerando l'equilibrio della trave, Fig. 1-21b.&#10;$$&#10;\begin{array}{lll}&#10;\downarrow+\Sigma M_A=0 ; &amp; &amp; \\&#10;&amp; F_B\left(\frac{4}{5}\right)(6 \, \text{m}) - 30 \, \text{kN}(2 \, \text{m})=0 &amp; F_B=12.5 \, \text{kN} \\&#10;\stackrel{+}{\rightarrow} \Sigma F_x=0 ; &amp; (12.5 \, \text{kN})\left(\frac{3}{5}\right) - A_x=0 &amp; A_x=7.50 \, \text{kN} \\&#10;\uparrow \Sigma F_y=0 ; &amp; A_y+(12.5 \, \text{kN})\left(\frac{4}{5}\right) - 30 \, \text{kN}=0 &amp; A_y=20 \, \text{kN}&#10;\end{array}&#10;$$&#10;Quindi, la forza risultante che agisce sul perno \(A\) è&#10;$$&#10;F_A = \sqrt{A_x^2 + A_y^2} = \sqrt{(7.50 \, \text{kN})^2 + (20 \, \text{kN})^2} = 21.36 \, \text{kN}&#10;$$&#10;&#10;&#10;\end{document}"/>
  <p:tag name="IGUANATEXSIZE" val="20"/>
  <p:tag name="IGUANATEXCURSOR" val="86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Il perno in \( A \) è sostenuto da due &quot;lamine&quot; fisse, quindi il diagramma delle forze sul corpo libero del segmento centrale del perno mostrato nella Fig. 1-21c ha due superfici di taglio tra la trave e ogni lamina. Poiché la forza della trave \( (21.36 \, \text{kN}) \) che agisce sul perno è sostenuta dalla forza di taglio su ciascuna delle due superfici, viene chiamata taglio doppio. Quindi,&#10;\[&#10;V_A = \frac{F_A}{2} = \frac{21.36 \, \text{kN}}{2} = 10.68 \, \text{kN}&#10;\]&#10;Nella Fig. 1-21a, si noti che il perno \( B \) è soggetto a taglio singolo, che si verifica nella sezione tra il cavo e la trave, Fig. 1-21d. Per questo segmento del perno,&#10;\[&#10;V_B = F_B = 12.5 \, \text{kN}&#10;\]&#10;&#10;Sforzo Tagliante Medio.&#10;\[&#10;\begin{aligned}&#10;&amp; \left(\tau_A\right)_{\text{avg}} = \frac{V_A}{A_A} = \frac{10.68 \times 10^3 \, \text{N}}{\frac{\pi}{4}(0.02 \, \text{m})^2} = 34.0 \, \text{MPa} \\&#10;&amp; \left(\tau_B\right)_{\text{avg}} = \frac{V_B}{A_B} = \frac{12.5 \times 10^3 \, \text{N}}{\frac{\pi}{4}(0.03 \, \text{m})^2} = 17.7 \, \text{MPa}&#10;\end{aligned}&#10;\]&#10;Risposta.&#10;&#10;\end{document}"/>
  <p:tag name="IGUANATEXSIZE" val="20"/>
  <p:tag name="IGUANATEXCURSOR" val="23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Due elementi in acciaio sono uniti insieme utilizzando una saldatura con un angolo di \(30^\circ\). Determina lo sforzo normale medio e lo sforzo tangenziale medio nel piano della saldatura.&#10;&#10;\end{document}"/>
  <p:tag name="IGUANATEXSIZE" val="28"/>
  <p:tag name="IGUANATEXCURSOR" val="35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Forze interne: &#10;&#10;facendo riferimento al diagramma di corpo libero del segmento superiore dell'elemento sezionato attraverso la saldatura a incastro, Fig. \(a\),&#10;\[&#10;\begin{array}{lll}&#10;\Sigma F_x = 0 ; &amp; N - 15 \sin 30^{\circ} = 0 &amp; N = 7.50 \, \text{kN} \\&#10;\Sigma F_y = 0 ; &amp; V - 15 \cos 30^{\circ} = 0 &amp; V = 12.99 \, \text{kN}&#10;\end{array}&#10;\]&#10;Sforzo Normale e Tangenziale Medio: L'area della saldatura a incastro è&#10;\[&#10;A = 0.02\left(\frac{0.04}{\sin 30^{\circ}}\right) = 1.6 \times 10^{-3} \, \text{m}^2&#10;\]&#10;Pertanto,&#10;\[&#10;\begin{aligned}&#10;\sigma &amp;= \frac{N}{A} = \frac{7.50 \times 10^3}{1.6 \times 10^{-3}} = 4.6875 \times 10^6 \, \text{Pa} = 4.69 \, \text{MPa} \\&#10;\tau &amp;= \frac{V}{A} = \frac{12.99 \times 10^3}{1.6 \times 10^{-3}} = 8.119 \times 10^6 \, \text{Pa} = 8.12 \, \text{MPa}&#10;\end{aligned}&#10;\]&#10;Si noti che sostituendo $30^\circ$ con un angolo generico $\alpha$, e facendo tendere a zero $\alpha$, $A$ tende a infinito, sicche' $\tau$ e $\sigma$ tendono a zero.&#10;&#10;Se invece $\alpha$ tendesse a $\pi/2$, si troverebbe che $\sigma$ tende a $F/A$ mentre $\tau$ tende a zero, come ci si aspetta.&#10;&#10;Questo esempio \`e molto importante perch\'e mostra che la tensione normale e tangenziale dipendono, in generale, dalla orientazione del piano sul quale si effettua la sezione.&#10;&#10;&#10;\end{document}&#10;&#10;&#10;\end{document}&#10;&#10;&#10;"/>
  <p:tag name="IGUANATEXSIZE" val="20"/>
  <p:tag name="IGUANATEXCURSOR" val="146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La tavola in legno mostrata in figura e' fissata su un supporto tramite tre chiodi. Se ciascuno dei tre chiodi ha un diametro di \(4 \, \mathrm{mm}\) e può sopportare uno sforzo tangenziale medio di \(60 \, \mathrm{MPa}\), determina la forza massima consentita \( \mathbf{P} \) che può essere applicata alla tavola.&#10;&#10;&#10;\end{document}"/>
  <p:tag name="IGUANATEXSIZE" val="20"/>
  <p:tag name="IGUANATEXCURSOR" val="27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309</Words>
  <Application>Microsoft Macintosh PowerPoint</Application>
  <PresentationFormat>Widescreen</PresentationFormat>
  <Paragraphs>25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Tensione tangenziale</vt:lpstr>
      <vt:lpstr>Tensione tangenziale media</vt:lpstr>
      <vt:lpstr>Esempio: giunto bullonato</vt:lpstr>
      <vt:lpstr>Equilibrio per parti</vt:lpstr>
      <vt:lpstr>PowerPoint Presentation</vt:lpstr>
      <vt:lpstr>Giunto doppio</vt:lpstr>
      <vt:lpstr>Esempio</vt:lpstr>
      <vt:lpstr>PowerPoint Presentation</vt:lpstr>
      <vt:lpstr>PowerPoint Presentation</vt:lpstr>
      <vt:lpstr>Esempio: tensione normale e tangenziale combinate</vt:lpstr>
      <vt:lpstr>Soluzione</vt:lpstr>
      <vt:lpstr>Esercizio </vt:lpstr>
      <vt:lpstr>Esercizio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 meccaniche sui materiali</dc:title>
  <dc:creator>Giuseppe Tomassetti</dc:creator>
  <cp:lastModifiedBy>Giuseppe Tomassetti</cp:lastModifiedBy>
  <cp:revision>11</cp:revision>
  <dcterms:created xsi:type="dcterms:W3CDTF">2023-09-03T08:41:41Z</dcterms:created>
  <dcterms:modified xsi:type="dcterms:W3CDTF">2023-09-05T20:10:48Z</dcterms:modified>
</cp:coreProperties>
</file>