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85863-0ABE-EB4C-9A14-3210BF8118CD}" v="109" dt="2023-10-26T06:06:2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351-89AC-61BB-C96F-B7D147CC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E7F9-F4D4-46CF-D659-E360F84F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E201-1EB4-1F0D-81B2-3A3216F6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34D0-B637-B774-9329-0BE008D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5560-2AEB-7971-B937-CBDBF60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5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370D-4CEB-C371-EF48-32143807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924B-AEE9-8A0F-C264-142932D5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DC58-F7FF-179C-481D-3666B48D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2A60-0D79-347E-8431-7FF2006A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AD17-6ACC-2756-7D59-C1EFB54D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04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54F2-6010-740D-B53D-AC968C7D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E13A-3EB6-9E06-3472-475481A1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C688-E67A-E33C-54DB-D75E6849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DA9A-8E59-DFC9-ED64-DB4D96B8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F47F-C942-944A-CC62-A7EFB80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83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FF7A-107B-001B-11E4-77AF81C0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6206-3BAC-6D45-20A9-F98F5857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9475-992E-B453-A8A8-F429AD2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DBF1-5EB2-11BB-47A6-C8004D11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84F5-DD48-0D2B-9401-0726F05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34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A465-942A-2D18-4024-E02B0F60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0FE3-CA25-13EA-3DA8-D297866A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C40A-9B01-7576-4ED0-555E38F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2948-5B15-EC3E-8A43-8EC6FE6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0711-08D1-5B71-75C2-447A703E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45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7FAD-E77F-78B7-BDA6-78800716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2871-97D2-31D2-CC5D-49A74CFF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EE97-7AC6-9373-0AE7-3C6C1AEB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7ADD-848A-8B13-F8DA-6B810811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907E-D9EE-C431-FA56-9BE3CBB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8632-7CB9-ED56-A85D-CA571DFC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37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29C3-4C17-DE28-37CB-B594FEC1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4425-69C8-C7D3-91ED-1069475D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5C76F-5BC5-5A71-4A11-9C2877FA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BF463-E653-3C69-A51A-DDF3E3A6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692B1-8DFA-8A43-6664-12BA178FA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8D4DC-7CEE-C550-58D1-86710C3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0A447-6E6C-83BC-3BFA-A5F00BA8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7E013-F4C1-9390-C880-A1BC7F34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27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75DF-E319-06EE-CFA5-D846644A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3176F-7D48-1021-0C6F-C5710653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86DB1-9EE3-1714-F56E-5964E17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934E-1775-1C44-C387-304B699F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28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AB6D1-220A-C9B6-3E3F-E400E826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0E341-10D9-1AD7-1D9D-09C335F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9581-EDD2-68A8-F3B0-F99DAF9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73C-F861-55EA-898C-CB0E25B2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884-F767-E3C0-DB76-7F1A0EEB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52EA-AE31-20A1-6E71-7B10433E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284D-564F-289D-249B-8638B00B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24D5-FA85-AF69-2BB3-8E19D7F4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8B5D-AA49-C3FA-EF2F-6D8B17E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570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23B-4176-6C5E-5A83-1D3424D2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D209-ED35-B227-2824-BCD17239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483A-2577-214C-B3C8-D2479851C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E0D3-9A7F-ED11-DBFC-98E5B024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B52D-CDBA-3FCB-989C-79BE245A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53F4-70F0-3DF2-3D4B-742667F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5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FCFF0-F41D-FBB6-0306-2574ACDD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6839-47C1-99EF-2896-B3550533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3E79-D2EE-9A49-4556-36CD0DAA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0709-E4A6-8F45-EF05-1D4F3E3B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BD4A-6E29-D029-10E9-BAA35F5B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A-362C-C18F-6596-EEBE83963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Deformazioni nelle travi soggette a trazione e compressione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976F4-703C-FE5C-0B4E-5FDE8D3EA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03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E782-4EF2-38F3-B8F1-2CBD66F5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T" dirty="0"/>
              <a:t>Calcolo delle deformazioni nelle travi soggette a trazione o compressione</a:t>
            </a:r>
          </a:p>
        </p:txBody>
      </p:sp>
      <p:pic>
        <p:nvPicPr>
          <p:cNvPr id="19" name="Picture 18" descr="\documentclass{article}&#10;\usepackage{amsmath,bbm,mathrsfs}&#10;\setlength\parindent{0em}&#10;\usepackage{geometry}&#10;\geometry{textwidth=17cm}&#10;\setlength\parskip{1em}&#10;\pagestyle{empty}&#10;\begin{document}&#10;&#10;Il principio di Saint-Venant stabilisce che lo stato di sollecitazione in una trave caricata solo agli estremi \`e costante sulla sezione. &#10;&#10;Ne segue che, per una trave caricata alle basi, a distanza sufficiente dalle basi stesse, la forza normale e la tensione sono legate dalla relazione&#10;$$&#10;N=\sigma A.&#10;$$&#10;Dalla legge di Hooke segue inoltre che, punto per punto, la dilatazione lungo la direzione assiale e la tensione normale sono legate da&#10;$$&#10;\varepsilon=\frac\sigma E,&#10;$$&#10;essendo $E$ il modulo di Young. Dunque anche $\varepsilon$ \`e costante e pertanto la dilatazione media, definita dalla formula&#10;$$&#10;\varepsilon_{\rm avg}=\frac\delta L&#10;$$&#10;dove $\delta$ \`e l'allungamento e $L$ \`e la lunghezza iniziale, coincide con la dilatazione puntuale:&#10;$$&#10;\varepsilon_{\rm avg}=\varepsilon.&#10;$$&#10;Otteniamo quindi la relazione:&#10;$$&#10;\delta=\frac{NL}{EA}&#10;$$&#10;&#10;&#10;&#10;&#10;&#10;\end{document}" title="IguanaTex Bitmap Display">
            <a:extLst>
              <a:ext uri="{FF2B5EF4-FFF2-40B4-BE49-F238E27FC236}">
                <a16:creationId xmlns:a16="http://schemas.microsoft.com/office/drawing/2014/main" id="{42F2974A-4987-E164-6347-62585182A2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2075" y="1325563"/>
            <a:ext cx="10476568" cy="53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DE9A7F-C4E5-A9D5-355A-9BD849A4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25" y="4888624"/>
            <a:ext cx="6438900" cy="2095500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17cm}&#10;\setlength\parskip{1em}&#10;\pagestyle{empty}&#10;\begin{document}&#10;&#10;Nel caso di travi caricate da sistemi di forze assiali disposte in maniera generica, e con sezione costante a tratti, come nella trave in figura, la forza normale \`e anche essa costante a tratti.&#10;&#10;La trave pu\`o essere pensata come una successione di travi disposte in serie. &#10;&#10;Nella trave in figura, ad esempio, applicando il metodo delle sezioni si trova che $N$ \`e costante nel tratto AB, nel tratto BC e nel tratto CD, e vale:&#10;$$&#10;N_{AB}=-36kN, \qquad N_{BC}=9kN,\qquad N_{CD}=27kN.&#10;$$&#10;I tratti AB, BC, e CD si deformano in modo uniforme, e i loro allungamenti valgono&#10;$$&#10;\delta_{AB}=\frac{N_{AB}}{E A_{AB}},\qquad \delta_{BC}=\frac{N_{BC}}{E A_{BC}},\qquad \delta_{CD}=\frac{N_{CD}}{E A_{CD}}.&#10;$$&#10;L'allungamento complessivo \`e la somma degli allungamenti di ciascun tratto&#10;$$&#10;\delta=\frac{N_{AB}}{E A_{AB}}+\frac{N_{BC}}{E A_{BC}}+\frac{N_{CD}}{E A_{CD}}&#10;$$&#10;\end{document}" title="IguanaTex Bitmap Display">
            <a:extLst>
              <a:ext uri="{FF2B5EF4-FFF2-40B4-BE49-F238E27FC236}">
                <a16:creationId xmlns:a16="http://schemas.microsoft.com/office/drawing/2014/main" id="{53D7C460-345B-CB0C-42CA-E18E212991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586" y="295166"/>
            <a:ext cx="11256579" cy="48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\documentclass{article}&#10;\usepackage{amsmath,bbm,mathrsfs}&#10;\setlength\parindent{0em}&#10;\usepackage{geometry}&#10;\geometry{textwidth=16cm}&#10;\setlength\parskip{1em}&#10;\pagestyle{empty}&#10;\begin{document}&#10;&#10;La formula precedente pu\`o essere generalizzata al caso di una barra suddivisibile in $N$ elementi in serie tale che, in ciascun tratto $i$&#10;&#10;- la forza normale $N_i$&#10;&#10;- l'area $A_i$ della sezione &#10;&#10;- il modulo di Young $E_i$&#10;&#10;siano costanti. Si ha:&#10;$$&#10;\delta=\sum_{i=1}^N\varepsilon_iL_i=\sum_{i=1}^N \frac{N_i}{E_i A_i}L_i&#10;$$&#10;dove $L_i$ \`e la lunghezza iniziale del tratto $i$.&#10;&#10;&#10;\end{document}" title="IguanaTex Bitmap Display">
            <a:extLst>
              <a:ext uri="{FF2B5EF4-FFF2-40B4-BE49-F238E27FC236}">
                <a16:creationId xmlns:a16="http://schemas.microsoft.com/office/drawing/2014/main" id="{E1291BC9-A9FB-9B17-5483-0E8D75A02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462" y="280276"/>
            <a:ext cx="11506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EE81D-68A8-AC86-ABB0-DFE6C68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" y="641350"/>
            <a:ext cx="3200400" cy="5575300"/>
          </a:xfrm>
          <a:prstGeom prst="rect">
            <a:avLst/>
          </a:prstGeom>
        </p:spPr>
      </p:pic>
      <p:pic>
        <p:nvPicPr>
          <p:cNvPr id="15" name="Picture 14" descr="\documentclass{article}&#10;\usepackage{amsmath,bbm,mathrsfs}&#10;\setlength\parindent{0em}&#10;\usepackage{geometry}&#10;\geometry{textwidth=15cm}&#10;\setlength\parskip{1em}&#10;\pagestyle{empty}&#10;\begin{document}&#10;&#10;La formula appena vista non \`e applicabile al seguente problema. &#10;&#10;Calcolare lo spostamento verso il basso dell'estremo libero del in figura, costituito da un materiale con peso specifico $\gamma=6kN/m^3$ e modulo di Young $E=9$GPa.&#10;&#10;Mediante il metodo delle sezioni, si trova che la forza normale $N(y)$ in corridpondenza della sezione $y$ \`e pari al peso &#10;$$&#10;W(y)=\frac 1 3 \pi x^2 y = \frac{1}{3} \pi 0.01 y^3&#10;$$&#10;della porzione di cono che si trova al di sotto della sezione in questione..&#10;&#10;&#10;&#10;\end{document}" title="IguanaTex Bitmap Display">
            <a:extLst>
              <a:ext uri="{FF2B5EF4-FFF2-40B4-BE49-F238E27FC236}">
                <a16:creationId xmlns:a16="http://schemas.microsoft.com/office/drawing/2014/main" id="{46B5BB43-50C0-96B8-595A-FC35F16BFA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7577" y="305019"/>
            <a:ext cx="7952685" cy="213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A1566-D85F-04BA-557A-1613B9CD2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577" y="3306457"/>
            <a:ext cx="2581899" cy="2883815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Supponendo che $\sigma$ e $\varepsilon$ siano costanti su ogni sezione, e applicando la legge di Hooke, troviamo&#10;\begin{equation}&#10;\varepsilon(y)=\frac{N(y)}{EA(y)},&#10;\end{equation}&#10;dove $A(y)=\pi x^2=\pi 0.01 y^2$.&#10;&#10;Per calcolare l'allungamento $\delta$, suddividiamo la trave in infiniti elementi di lunghezza $dy$.&#10;&#10;Ognuno di questi elementi subisce l'allungamento &#10;$$&#10;d\delta=\varepsilon dy.&#10;$$&#10;&#10;L'allungamento complessivo $\delta$ pu\`o essere scritto integrando &#10;$$&#10;\delta=\int_0^h \varepsilon(y)dy=\int_0^H\frac{N(y)}{EA(y)}{\rm d}y=1\mu\text{m}.&#10;$$1&#10;&#10;\end{document}" title="IguanaTex Bitmap Display">
            <a:extLst>
              <a:ext uri="{FF2B5EF4-FFF2-40B4-BE49-F238E27FC236}">
                <a16:creationId xmlns:a16="http://schemas.microsoft.com/office/drawing/2014/main" id="{3106854E-74BF-2FDC-A4AD-1445683A35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1793" y="2659818"/>
            <a:ext cx="5048469" cy="42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2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F99A-CFE1-60F7-4F2D-92A3906B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0"/>
            <a:ext cx="10515600" cy="1325563"/>
          </a:xfrm>
        </p:spPr>
        <p:txBody>
          <a:bodyPr/>
          <a:lstStyle/>
          <a:p>
            <a:r>
              <a:rPr lang="en-IT" dirty="0"/>
              <a:t>Metodo delle forze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565D7-544C-5640-0237-9E483ABE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78" y="1325563"/>
            <a:ext cx="2922058" cy="3341030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La trave in figura costituisce un esempio di struttura {\bf staticamente indeterminata}: le reazioni $F_A$ e $F_B$ non possono essere determinate mediante l'equilibrio, poich\'e a fronte dell'equazione di equilibrio&#10;$$&#10;F_B+F_A-500 \mathrm{~N}=0&#10;$$&#10;abbiamo due reazioni vincolari incognite.&#10;&#10;\end{document}" title="IguanaTex Bitmap Display">
            <a:extLst>
              <a:ext uri="{FF2B5EF4-FFF2-40B4-BE49-F238E27FC236}">
                <a16:creationId xmlns:a16="http://schemas.microsoft.com/office/drawing/2014/main" id="{F773CE5F-AFED-31F3-003A-018F269464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69793" y="82591"/>
            <a:ext cx="5924331" cy="157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0B4BF-5BA4-2BDE-94ED-B03508B59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15" y="1325563"/>
            <a:ext cx="1306990" cy="3235927"/>
          </a:xfrm>
          <a:prstGeom prst="rect">
            <a:avLst/>
          </a:prstGeom>
        </p:spPr>
      </p:pic>
      <p:pic>
        <p:nvPicPr>
          <p:cNvPr id="17" name="Picture 16" descr="\documentclass{article}&#10;\usepackage{amsmath,bbm,mathrsfs}&#10;\setlength\parindent{0em}&#10;\usepackage{geometry}&#10;\geometry{textwidth=10cm}&#10;\setlength\parskip{1em}&#10;\pagestyle{empty}&#10;\begin{document}&#10;Tuttavia, la presenza dei due vincoli fornisce l'ulteriore equazione&#10;$$&#10;\delta_{A/B}=0,&#10;$$&#10;detta {\bf di compatibilit\`a}. Poich\'e conosciamo il modulo di Young del materiale che costituisce la sezione, l'equazione di compatibilit\`a si traduce in una condizione sulla forza normale:&#10;$$&#10;\delta_{A/B}=\int_0^L \frac{N}{EA}dx.&#10;$$&#10;Per l'equilibrio deve essere $N=F_A$ nel tratto $AC$ e $N=-F_B$ nel tratto BC. Ne segue&#10;$$&#10;\frac{F_A(2 \mathrm{~m})}{A E}-\frac{F_B(3 \mathrm{~m})}{A E}=0&#10;$$&#10;e dunque, &#10;$$&#10;F_A=300 \mathrm{~N} \text { e } F_B=200 \mathrm{~N}.&#10;$$&#10;&#10;\end{document}" title="IguanaTex Bitmap Display">
            <a:extLst>
              <a:ext uri="{FF2B5EF4-FFF2-40B4-BE49-F238E27FC236}">
                <a16:creationId xmlns:a16="http://schemas.microsoft.com/office/drawing/2014/main" id="{270A880A-B2A9-9E9C-00F6-44CC3295CF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69793" y="1797009"/>
            <a:ext cx="5924331" cy="43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574A-593C-429E-02DE-D230448F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-276006"/>
            <a:ext cx="10515600" cy="1325563"/>
          </a:xfrm>
        </p:spPr>
        <p:txBody>
          <a:bodyPr/>
          <a:lstStyle/>
          <a:p>
            <a:r>
              <a:rPr lang="en-IT" dirty="0"/>
              <a:t>Dilatazioni termiche</a:t>
            </a:r>
          </a:p>
        </p:txBody>
      </p:sp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Se un materiale subisce una variazione uniforme di temperatura $\Delta T$, rispetto a uno stato di riferimento, tale variazione produce una dilatazione &#10;$$&#10;\varepsilon_T=\alpha\Delta T&#10;$$&#10;dove $\alpha$ ($1/^\circ$C) \`e il coefficiente di dilatazione termica. &#10;&#10;Per sovrapposizione, la dilatazione \`e&#10;$$&#10;\varepsilon=\frac \sigma E+\alpha\Delta T.&#10;$$&#10;&#10;In una barra di sezione $A$, otteniamo&#10;$$&#10;\varepsilon=\frac{N}{EA}+\alpha\Delta T,&#10;$$&#10;&#10;Se la barra ha sezione costante, lunghezza $L$, e $N$, $\Delta T$ costanti:&#10;$$&#10;\delta=\delta_E+\delta_T=\frac{N}{EA}L+\alpha\Delta T L&#10;$$&#10;&#10;&#10;&#10;\end{document}" title="IguanaTex Bitmap Display">
            <a:extLst>
              <a:ext uri="{FF2B5EF4-FFF2-40B4-BE49-F238E27FC236}">
                <a16:creationId xmlns:a16="http://schemas.microsoft.com/office/drawing/2014/main" id="{FFC5F995-184D-03D9-E48C-9A4A630B29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6704" y="776289"/>
            <a:ext cx="7188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Il principio di Saint-Venant stabilisce che lo stato di sollecitazione in una trave caricata solo agli estremi \`e costante sulla sezione. &#10;&#10;Ne segue che, per una trave caricata alle basi, a distanza sufficiente dalle basi stesse, la forza normale e la tensione sono legate dalla relazione&#10;$$&#10;N=\sigma A.&#10;$$&#10;Dalla legge di Hooke segue inoltre che, punto per punto, la dilatazione lungo la direzione assiale e la tensione normale sono legate da&#10;$$&#10;\varepsilon=\frac\sigma E,&#10;$$&#10;essendo $E$ il modulo di Young. Dunque anche $\varepsilon$ \`e costante e pertanto la dilatazione media, definita dalla formula&#10;$$&#10;\varepsilon_{\rm avg}=\frac\delta L&#10;$$&#10;dove $\delta$ \`e l'allungamento e $L$ \`e la lunghezza iniziale, coincide con la dilatazione puntuale:&#10;$$&#10;\varepsilon_{\rm avg}=\varepsilon.&#10;$$&#10;Otteniamo quindi la relazione:&#10;$$&#10;\delta=\frac{NL}{EA}&#10;$$&#10;&#10;&#10;&#10;&#10;&#10;\end{document}"/>
  <p:tag name="IGUANATEXSIZE" val="20"/>
  <p:tag name="IGUANATEXCURSOR" val="103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Nel caso di travi caricate da sistemi di forze assiali disposte in maniera generica, e con sezione costante a tratti, come nella trave in figura, la forza normale \`e anche essa costante a tratti.&#10;&#10;La trave pu\`o essere pensata come una successione di travi disposte in serie. &#10;&#10;Nella trave in figura, ad esempio, applicando il metodo delle sezioni si trova che $N$ \`e costante nel tratto AB, nel tratto BC e nel tratto CD, e vale:&#10;$$&#10;N_{AB}=-36kN, \qquad N_{BC}=9kN,\qquad N_{CD}=27kN.&#10;$$&#10;I tratti AB, BC, e CD si deformano in modo uniforme, e i loro allungamenti valgono&#10;$$&#10;\delta_{AB}=\frac{N_{AB}}{E A_{AB}},\qquad \delta_{BC}=\frac{N_{BC}}{E A_{BC}},\qquad \delta_{CD}=\frac{N_{CD}}{E A_{CD}}.&#10;$$&#10;L'allungamento complessivo \`e la somma degli allungamenti di ciascun tratto&#10;$$&#10;\delta=\frac{N_{AB}}{E A_{AB}}+\frac{N_{BC}}{E A_{BC}}+\frac{N_{CD}}{E A_{CD}}&#10;$$&#10;\end{document}"/>
  <p:tag name="IGUANATEXSIZE" val="20"/>
  <p:tag name="IGUANATEXCURSOR" val="10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453"/>
  <p:tag name="OUTPUTTYPE" val="PDF"/>
  <p:tag name="IGUANATEXVERSION" val="160"/>
  <p:tag name="LATEXADDIN" val="\documentclass{article}&#10;\usepackage{amsmath,bbm,mathrsfs}&#10;\setlength\parindent{0em}&#10;\usepackage{geometry}&#10;\geometry{textwidth=16cm}&#10;\setlength\parskip{1em}&#10;\pagestyle{empty}&#10;\begin{document}&#10;&#10;La formula precedente pu\`o essere generalizzata al caso di una barra suddivisibile in $N$ elementi in serie tale che, in ciascun tratto $i$&#10;&#10;- la forza normale $N_i$&#10;&#10;- l'area $A_i$ della sezione &#10;&#10;- il modulo di Young $E_i$&#10;&#10;siano costanti. Si ha:&#10;$$&#10;\delta=\sum_{i=1}^N\varepsilon_iL_i=\sum_{i=1}^N \frac{N_i}{E_i A_i}L_i&#10;$$&#10;dove $L_i$ \`e la lunghezza iniziale del tratto $i$.&#10;&#10;&#10;\end{document}"/>
  <p:tag name="IGUANATEXSIZE" val="20"/>
  <p:tag name="IGUANATEXCURSOR" val="3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&#10;La formula appena vista non \`e applicabile al seguente problema. &#10;&#10;Calcolare lo spostamento verso il basso dell'estremo libero del in figura, costituito da un materiale con peso specifico $\gamma=6kN/m^3$ e modulo di Young $E=9$GPa.&#10;&#10;Mediante il metodo delle sezioni, si trova che la forza normale $N(y)$ in corridpondenza della sezione $y$ \`e pari al peso &#10;$$&#10;W(y)=\frac 1 3 \pi x^2 y = \frac{1}{3} \pi 0.01 y^3&#10;$$&#10;della porzione di cono che si trova al di sotto della sezione in questione..&#10;&#10;&#10;&#10;\end{document}"/>
  <p:tag name="IGUANATEXSIZE" val="20"/>
  <p:tag name="IGUANATEXCURSOR" val="58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upponendo che $\sigma$ e $\varepsilon$ siano costanti su ogni sezione, e applicando la legge di Hooke, troviamo&#10;\begin{equation}&#10;\varepsilon(y)=\frac{N(y)}{EA(y)},&#10;\end{equation}&#10;dove $A(y)=\pi x^2=\pi 0.01 y^2$.&#10;&#10;Per calcolare l'allungamento $\delta$, suddividiamo la trave in infiniti elementi di lunghezza $dy$.&#10;&#10;Ognuno di questi elementi subisce l'allungamento &#10;$$&#10;d\delta=\varepsilon dy.&#10;$$&#10;&#10;L'allungamento complessivo $\delta$ pu\`o essere scritto integrando &#10;$$&#10;\delta=\int_0^h \varepsilon(y)dy=\int_0^H\frac{N(y)}{EA(y)}{\rm d}y=1\mu\text{m}.&#10;$$1&#10;&#10;\end{document}"/>
  <p:tag name="IGUANATEXSIZE" val="20"/>
  <p:tag name="IGUANATEXCURSOR" val="4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trave in figura costituisce un esempio di struttura {\bf staticamente indeterminata}: le reazioni $F_A$ e $F_B$ non possono essere determinate mediante l'equilibrio, poich\'e a fronte dell'equazione di equilibrio&#10;$$&#10;F_B+F_A-500 \mathrm{~N}=0&#10;$$&#10;abbiamo due reazioni vincolari incognite.&#10;&#10;\end{document}"/>
  <p:tag name="IGUANATEXSIZE" val="20"/>
  <p:tag name="IGUANATEXCURSOR" val="48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Tuttavia, la presenza dei due vincoli fornisce l'ulteriore equazione&#10;$$&#10;\delta_{A/B}=0,&#10;$$&#10;detta {\bf di compatibilit\`a}. Poich\'e conosciamo il modulo di Young del materiale che costituisce la sezione, l'equazione di compatibilit\`a si traduce in una condizione sulla forza normale:&#10;$$&#10;\delta_{A/B}=\int_0^L \frac{N}{EA}dx.&#10;$$&#10;Per l'equilibrio deve essere $N=F_A$ nel tratto $AC$ e $N=-F_B$ nel tratto BC. Ne segue&#10;$$&#10;\frac{F_A(2 \mathrm{~m})}{A E}-\frac{F_B(3 \mathrm{~m})}{A E}=0&#10;$$&#10;e dunque, &#10;$$&#10;F_A=300 \mathrm{~N} \text { e } F_B=200 \mathrm{~N}.&#10;$$&#10;&#10;\end{document}"/>
  <p:tag name="IGUANATEXSIZE" val="20"/>
  <p:tag name="IGUANATEXCURSOR" val="54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e un materiale subisce una variazione uniforme di temperatura $\Delta T$, rispetto a uno stato di riferimento, tale variazione produce una dilatazione &#10;$$&#10;\varepsilon_T=\alpha\Delta T&#10;$$&#10;dove $\alpha$ ($1/^\circ$C) \`e il coefficiente di dilatazione termica. &#10;&#10;Per sovrapposizione, la dilatazione \`e&#10;$$&#10;\varepsilon=\frac \sigma E+\alpha\Delta T.&#10;$$&#10;&#10;In una barra di sezione $A$, otteniamo&#10;$$&#10;\varepsilon=\frac{N}{EA}+\alpha\Delta T,&#10;$$&#10;&#10;Se la barra ha sezione costante, lunghezza $L$, e $N$, $\Delta T$ costanti:&#10;$$&#10;\delta=\delta_E+\delta_T=\frac{N}{EA}L+\alpha\Delta T L&#10;$$&#10;&#10;&#10;&#10;\end{document}"/>
  <p:tag name="IGUANATEXSIZE" val="20"/>
  <p:tag name="IGUANATEXCURSOR" val="7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23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Deformazioni nelle travi soggette a trazione e compressione</vt:lpstr>
      <vt:lpstr>Calcolo delle deformazioni nelle travi soggette a trazione o compressione</vt:lpstr>
      <vt:lpstr>PowerPoint Presentation</vt:lpstr>
      <vt:lpstr>PowerPoint Presentation</vt:lpstr>
      <vt:lpstr>PowerPoint Presentation</vt:lpstr>
      <vt:lpstr>Metodo delle forze</vt:lpstr>
      <vt:lpstr>Dilatazioni termiche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nelle travi soggette a trazione e compressione</dc:title>
  <dc:creator>Giuseppe Tomassetti</dc:creator>
  <cp:lastModifiedBy>Giuseppe Tomassetti</cp:lastModifiedBy>
  <cp:revision>1</cp:revision>
  <dcterms:created xsi:type="dcterms:W3CDTF">2023-10-25T15:17:42Z</dcterms:created>
  <dcterms:modified xsi:type="dcterms:W3CDTF">2023-10-26T06:06:32Z</dcterms:modified>
</cp:coreProperties>
</file>