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5"/>
    <p:restoredTop sz="94694"/>
  </p:normalViewPr>
  <p:slideViewPr>
    <p:cSldViewPr snapToGrid="0">
      <p:cViewPr>
        <p:scale>
          <a:sx n="75" d="100"/>
          <a:sy n="75" d="100"/>
        </p:scale>
        <p:origin x="-132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seppe Tomassetti" userId="602e5fa9-ac8c-4882-a6c6-5d2537fdee56" providerId="ADAL" clId="{4490B8EA-B888-4B39-AE30-AC30AE6CF084}"/>
    <pc:docChg chg="custSel addSld delSld modSld">
      <pc:chgData name="Giuseppe Tomassetti" userId="602e5fa9-ac8c-4882-a6c6-5d2537fdee56" providerId="ADAL" clId="{4490B8EA-B888-4B39-AE30-AC30AE6CF084}" dt="2023-08-31T11:16:30.103" v="228"/>
      <pc:docMkLst>
        <pc:docMk/>
      </pc:docMkLst>
      <pc:sldChg chg="delSp modSp">
        <pc:chgData name="Giuseppe Tomassetti" userId="602e5fa9-ac8c-4882-a6c6-5d2537fdee56" providerId="ADAL" clId="{4490B8EA-B888-4B39-AE30-AC30AE6CF084}" dt="2023-08-31T11:11:48.941" v="170" actId="1076"/>
        <pc:sldMkLst>
          <pc:docMk/>
          <pc:sldMk cId="1016184318" sldId="257"/>
        </pc:sldMkLst>
        <pc:picChg chg="mod ord">
          <ac:chgData name="Giuseppe Tomassetti" userId="602e5fa9-ac8c-4882-a6c6-5d2537fdee56" providerId="ADAL" clId="{4490B8EA-B888-4B39-AE30-AC30AE6CF084}" dt="2023-08-31T11:11:48.941" v="170" actId="1076"/>
          <ac:picMkLst>
            <pc:docMk/>
            <pc:sldMk cId="1016184318" sldId="257"/>
            <ac:picMk id="3" creationId="{4FEA2022-346C-4581-B415-32EBDBED366A}"/>
          </ac:picMkLst>
        </pc:picChg>
        <pc:picChg chg="del mod">
          <ac:chgData name="Giuseppe Tomassetti" userId="602e5fa9-ac8c-4882-a6c6-5d2537fdee56" providerId="ADAL" clId="{4490B8EA-B888-4B39-AE30-AC30AE6CF084}" dt="2023-08-31T11:11:10.631" v="154" actId="478"/>
          <ac:picMkLst>
            <pc:docMk/>
            <pc:sldMk cId="1016184318" sldId="257"/>
            <ac:picMk id="20" creationId="{DB7E47AA-C97B-18FA-C170-B3F15D6767B9}"/>
          </ac:picMkLst>
        </pc:picChg>
      </pc:sldChg>
      <pc:sldChg chg="addSp delSp modSp">
        <pc:chgData name="Giuseppe Tomassetti" userId="602e5fa9-ac8c-4882-a6c6-5d2537fdee56" providerId="ADAL" clId="{4490B8EA-B888-4B39-AE30-AC30AE6CF084}" dt="2023-08-31T11:06:19.823" v="87" actId="1076"/>
        <pc:sldMkLst>
          <pc:docMk/>
          <pc:sldMk cId="4023417426" sldId="259"/>
        </pc:sldMkLst>
        <pc:spChg chg="add del">
          <ac:chgData name="Giuseppe Tomassetti" userId="602e5fa9-ac8c-4882-a6c6-5d2537fdee56" providerId="ADAL" clId="{4490B8EA-B888-4B39-AE30-AC30AE6CF084}" dt="2023-08-31T11:02:00.690" v="12"/>
          <ac:spMkLst>
            <pc:docMk/>
            <pc:sldMk cId="4023417426" sldId="259"/>
            <ac:spMk id="4" creationId="{4107BAD7-4985-4A24-A749-ED225C37545F}"/>
          </ac:spMkLst>
        </pc:spChg>
        <pc:picChg chg="del mod">
          <ac:chgData name="Giuseppe Tomassetti" userId="602e5fa9-ac8c-4882-a6c6-5d2537fdee56" providerId="ADAL" clId="{4490B8EA-B888-4B39-AE30-AC30AE6CF084}" dt="2023-08-31T11:01:58.677" v="10" actId="478"/>
          <ac:picMkLst>
            <pc:docMk/>
            <pc:sldMk cId="4023417426" sldId="259"/>
            <ac:picMk id="3" creationId="{3567CC71-C479-46FC-887A-A4CFEBE5842F}"/>
          </ac:picMkLst>
        </pc:picChg>
        <pc:picChg chg="del mod">
          <ac:chgData name="Giuseppe Tomassetti" userId="602e5fa9-ac8c-4882-a6c6-5d2537fdee56" providerId="ADAL" clId="{4490B8EA-B888-4B39-AE30-AC30AE6CF084}" dt="2023-08-31T11:03:30.905" v="33" actId="478"/>
          <ac:picMkLst>
            <pc:docMk/>
            <pc:sldMk cId="4023417426" sldId="259"/>
            <ac:picMk id="6" creationId="{711E1CB3-CD79-43FE-9B70-ADC246897AA9}"/>
          </ac:picMkLst>
        </pc:picChg>
        <pc:picChg chg="del mod ord">
          <ac:chgData name="Giuseppe Tomassetti" userId="602e5fa9-ac8c-4882-a6c6-5d2537fdee56" providerId="ADAL" clId="{4490B8EA-B888-4B39-AE30-AC30AE6CF084}" dt="2023-08-31T11:03:53.707" v="50" actId="478"/>
          <ac:picMkLst>
            <pc:docMk/>
            <pc:sldMk cId="4023417426" sldId="259"/>
            <ac:picMk id="8" creationId="{65915E22-ADAB-4372-823C-E7F11DCF0A87}"/>
          </ac:picMkLst>
        </pc:picChg>
        <pc:picChg chg="mod ord">
          <ac:chgData name="Giuseppe Tomassetti" userId="602e5fa9-ac8c-4882-a6c6-5d2537fdee56" providerId="ADAL" clId="{4490B8EA-B888-4B39-AE30-AC30AE6CF084}" dt="2023-08-31T11:03:53.707" v="52" actId="962"/>
          <ac:picMkLst>
            <pc:docMk/>
            <pc:sldMk cId="4023417426" sldId="259"/>
            <ac:picMk id="10" creationId="{01FA0C56-3EDE-4A45-8A01-4CD5F35A6977}"/>
          </ac:picMkLst>
        </pc:picChg>
        <pc:picChg chg="del mod">
          <ac:chgData name="Giuseppe Tomassetti" userId="602e5fa9-ac8c-4882-a6c6-5d2537fdee56" providerId="ADAL" clId="{4490B8EA-B888-4B39-AE30-AC30AE6CF084}" dt="2023-08-31T11:05:34.056" v="75" actId="478"/>
          <ac:picMkLst>
            <pc:docMk/>
            <pc:sldMk cId="4023417426" sldId="259"/>
            <ac:picMk id="12" creationId="{B9B7DF9B-26E1-474C-BFAE-F7EEAFF7D443}"/>
          </ac:picMkLst>
        </pc:picChg>
        <pc:picChg chg="mod ord">
          <ac:chgData name="Giuseppe Tomassetti" userId="602e5fa9-ac8c-4882-a6c6-5d2537fdee56" providerId="ADAL" clId="{4490B8EA-B888-4B39-AE30-AC30AE6CF084}" dt="2023-08-31T11:05:34.056" v="77" actId="962"/>
          <ac:picMkLst>
            <pc:docMk/>
            <pc:sldMk cId="4023417426" sldId="259"/>
            <ac:picMk id="14" creationId="{D1DCF97F-BB53-4924-A2F5-ED19C51F8FD3}"/>
          </ac:picMkLst>
        </pc:picChg>
        <pc:picChg chg="mod">
          <ac:chgData name="Giuseppe Tomassetti" userId="602e5fa9-ac8c-4882-a6c6-5d2537fdee56" providerId="ADAL" clId="{4490B8EA-B888-4B39-AE30-AC30AE6CF084}" dt="2023-08-31T11:06:19.823" v="87" actId="1076"/>
          <ac:picMkLst>
            <pc:docMk/>
            <pc:sldMk cId="4023417426" sldId="259"/>
            <ac:picMk id="16" creationId="{A1BBBF94-7C26-4C33-971C-483CB262E804}"/>
          </ac:picMkLst>
        </pc:picChg>
      </pc:sldChg>
      <pc:sldChg chg="add del">
        <pc:chgData name="Giuseppe Tomassetti" userId="602e5fa9-ac8c-4882-a6c6-5d2537fdee56" providerId="ADAL" clId="{4490B8EA-B888-4B39-AE30-AC30AE6CF084}" dt="2023-08-31T11:06:42.344" v="89"/>
        <pc:sldMkLst>
          <pc:docMk/>
          <pc:sldMk cId="1880856445" sldId="260"/>
        </pc:sldMkLst>
      </pc:sldChg>
      <pc:sldChg chg="delSp modSp add">
        <pc:chgData name="Giuseppe Tomassetti" userId="602e5fa9-ac8c-4882-a6c6-5d2537fdee56" providerId="ADAL" clId="{4490B8EA-B888-4B39-AE30-AC30AE6CF084}" dt="2023-08-31T11:08:52.749" v="115" actId="14100"/>
        <pc:sldMkLst>
          <pc:docMk/>
          <pc:sldMk cId="4096258850" sldId="260"/>
        </pc:sldMkLst>
        <pc:spChg chg="del">
          <ac:chgData name="Giuseppe Tomassetti" userId="602e5fa9-ac8c-4882-a6c6-5d2537fdee56" providerId="ADAL" clId="{4490B8EA-B888-4B39-AE30-AC30AE6CF084}" dt="2023-08-31T11:06:48.558" v="92" actId="478"/>
          <ac:spMkLst>
            <pc:docMk/>
            <pc:sldMk cId="4096258850" sldId="260"/>
            <ac:spMk id="2" creationId="{191A7A78-B2D4-4BEE-AF6D-696BEFE0BD46}"/>
          </ac:spMkLst>
        </pc:spChg>
        <pc:spChg chg="del">
          <ac:chgData name="Giuseppe Tomassetti" userId="602e5fa9-ac8c-4882-a6c6-5d2537fdee56" providerId="ADAL" clId="{4490B8EA-B888-4B39-AE30-AC30AE6CF084}" dt="2023-08-31T11:06:47.445" v="91" actId="478"/>
          <ac:spMkLst>
            <pc:docMk/>
            <pc:sldMk cId="4096258850" sldId="260"/>
            <ac:spMk id="3" creationId="{59DF0CCA-594F-4522-B93D-97FE57F7C18B}"/>
          </ac:spMkLst>
        </pc:spChg>
        <pc:picChg chg="mod">
          <ac:chgData name="Giuseppe Tomassetti" userId="602e5fa9-ac8c-4882-a6c6-5d2537fdee56" providerId="ADAL" clId="{4490B8EA-B888-4B39-AE30-AC30AE6CF084}" dt="2023-08-31T11:08:52.749" v="115" actId="14100"/>
          <ac:picMkLst>
            <pc:docMk/>
            <pc:sldMk cId="4096258850" sldId="260"/>
            <ac:picMk id="5" creationId="{1D0D511A-D075-4679-A86A-9C12C07D0AC9}"/>
          </ac:picMkLst>
        </pc:picChg>
        <pc:picChg chg="mod">
          <ac:chgData name="Giuseppe Tomassetti" userId="602e5fa9-ac8c-4882-a6c6-5d2537fdee56" providerId="ADAL" clId="{4490B8EA-B888-4B39-AE30-AC30AE6CF084}" dt="2023-08-31T11:08:50.350" v="114" actId="1076"/>
          <ac:picMkLst>
            <pc:docMk/>
            <pc:sldMk cId="4096258850" sldId="260"/>
            <ac:picMk id="7" creationId="{C00F3E0A-83C0-418C-96CD-731214A953D6}"/>
          </ac:picMkLst>
        </pc:picChg>
      </pc:sldChg>
      <pc:sldChg chg="delSp modSp add">
        <pc:chgData name="Giuseppe Tomassetti" userId="602e5fa9-ac8c-4882-a6c6-5d2537fdee56" providerId="ADAL" clId="{4490B8EA-B888-4B39-AE30-AC30AE6CF084}" dt="2023-08-31T11:16:11.271" v="223"/>
        <pc:sldMkLst>
          <pc:docMk/>
          <pc:sldMk cId="4030971055" sldId="261"/>
        </pc:sldMkLst>
        <pc:spChg chg="del">
          <ac:chgData name="Giuseppe Tomassetti" userId="602e5fa9-ac8c-4882-a6c6-5d2537fdee56" providerId="ADAL" clId="{4490B8EA-B888-4B39-AE30-AC30AE6CF084}" dt="2023-08-31T11:09:05.166" v="118" actId="478"/>
          <ac:spMkLst>
            <pc:docMk/>
            <pc:sldMk cId="4030971055" sldId="261"/>
            <ac:spMk id="2" creationId="{CC38E855-D4F9-47BD-8A68-2A3727DBEDC6}"/>
          </ac:spMkLst>
        </pc:spChg>
        <pc:spChg chg="del">
          <ac:chgData name="Giuseppe Tomassetti" userId="602e5fa9-ac8c-4882-a6c6-5d2537fdee56" providerId="ADAL" clId="{4490B8EA-B888-4B39-AE30-AC30AE6CF084}" dt="2023-08-31T11:09:04.383" v="117" actId="478"/>
          <ac:spMkLst>
            <pc:docMk/>
            <pc:sldMk cId="4030971055" sldId="261"/>
            <ac:spMk id="3" creationId="{F276573B-DFE5-4F10-A366-1AC9D00936A4}"/>
          </ac:spMkLst>
        </pc:spChg>
        <pc:picChg chg="del mod">
          <ac:chgData name="Giuseppe Tomassetti" userId="602e5fa9-ac8c-4882-a6c6-5d2537fdee56" providerId="ADAL" clId="{4490B8EA-B888-4B39-AE30-AC30AE6CF084}" dt="2023-08-31T11:10:01.926" v="140" actId="478"/>
          <ac:picMkLst>
            <pc:docMk/>
            <pc:sldMk cId="4030971055" sldId="261"/>
            <ac:picMk id="5" creationId="{2B007444-2985-4088-B974-57CB9831CE1B}"/>
          </ac:picMkLst>
        </pc:picChg>
        <pc:picChg chg="del mod ord">
          <ac:chgData name="Giuseppe Tomassetti" userId="602e5fa9-ac8c-4882-a6c6-5d2537fdee56" providerId="ADAL" clId="{4490B8EA-B888-4B39-AE30-AC30AE6CF084}" dt="2023-08-31T11:12:59.094" v="182" actId="478"/>
          <ac:picMkLst>
            <pc:docMk/>
            <pc:sldMk cId="4030971055" sldId="261"/>
            <ac:picMk id="7" creationId="{8A05A872-090F-42A6-A6AE-06CBD3D69BAE}"/>
          </ac:picMkLst>
        </pc:picChg>
        <pc:picChg chg="mod ord">
          <ac:chgData name="Giuseppe Tomassetti" userId="602e5fa9-ac8c-4882-a6c6-5d2537fdee56" providerId="ADAL" clId="{4490B8EA-B888-4B39-AE30-AC30AE6CF084}" dt="2023-08-31T11:12:59.094" v="184" actId="962"/>
          <ac:picMkLst>
            <pc:docMk/>
            <pc:sldMk cId="4030971055" sldId="261"/>
            <ac:picMk id="9" creationId="{1B40FBDB-B09C-4961-B5E5-5995EFB7C135}"/>
          </ac:picMkLst>
        </pc:picChg>
        <pc:picChg chg="del mod">
          <ac:chgData name="Giuseppe Tomassetti" userId="602e5fa9-ac8c-4882-a6c6-5d2537fdee56" providerId="ADAL" clId="{4490B8EA-B888-4B39-AE30-AC30AE6CF084}" dt="2023-08-31T11:15:01.185" v="207" actId="478"/>
          <ac:picMkLst>
            <pc:docMk/>
            <pc:sldMk cId="4030971055" sldId="261"/>
            <ac:picMk id="11" creationId="{10B1A358-219C-44B8-8E4C-66A188FAB2B0}"/>
          </ac:picMkLst>
        </pc:picChg>
        <pc:picChg chg="del mod ord">
          <ac:chgData name="Giuseppe Tomassetti" userId="602e5fa9-ac8c-4882-a6c6-5d2537fdee56" providerId="ADAL" clId="{4490B8EA-B888-4B39-AE30-AC30AE6CF084}" dt="2023-08-31T11:16:11.271" v="223"/>
          <ac:picMkLst>
            <pc:docMk/>
            <pc:sldMk cId="4030971055" sldId="261"/>
            <ac:picMk id="13" creationId="{52F883DD-A24B-4E71-BAEE-D37D3C837921}"/>
          </ac:picMkLst>
        </pc:picChg>
      </pc:sldChg>
      <pc:sldChg chg="addSp delSp modSp add">
        <pc:chgData name="Giuseppe Tomassetti" userId="602e5fa9-ac8c-4882-a6c6-5d2537fdee56" providerId="ADAL" clId="{4490B8EA-B888-4B39-AE30-AC30AE6CF084}" dt="2023-08-31T11:16:19.522" v="227" actId="1076"/>
        <pc:sldMkLst>
          <pc:docMk/>
          <pc:sldMk cId="3965871393" sldId="262"/>
        </pc:sldMkLst>
        <pc:spChg chg="del">
          <ac:chgData name="Giuseppe Tomassetti" userId="602e5fa9-ac8c-4882-a6c6-5d2537fdee56" providerId="ADAL" clId="{4490B8EA-B888-4B39-AE30-AC30AE6CF084}" dt="2023-08-31T11:15:30.467" v="211" actId="478"/>
          <ac:spMkLst>
            <pc:docMk/>
            <pc:sldMk cId="3965871393" sldId="262"/>
            <ac:spMk id="2" creationId="{A19AF34B-1C1E-4173-93A8-20A1EF0F8190}"/>
          </ac:spMkLst>
        </pc:spChg>
        <pc:spChg chg="del">
          <ac:chgData name="Giuseppe Tomassetti" userId="602e5fa9-ac8c-4882-a6c6-5d2537fdee56" providerId="ADAL" clId="{4490B8EA-B888-4B39-AE30-AC30AE6CF084}" dt="2023-08-31T11:15:42.972" v="212" actId="478"/>
          <ac:spMkLst>
            <pc:docMk/>
            <pc:sldMk cId="3965871393" sldId="262"/>
            <ac:spMk id="3" creationId="{3A78BFCB-C37D-4EF0-A3D1-447DBC43D6CA}"/>
          </ac:spMkLst>
        </pc:spChg>
        <pc:picChg chg="mod">
          <ac:chgData name="Giuseppe Tomassetti" userId="602e5fa9-ac8c-4882-a6c6-5d2537fdee56" providerId="ADAL" clId="{4490B8EA-B888-4B39-AE30-AC30AE6CF084}" dt="2023-08-31T11:16:19.522" v="227" actId="1076"/>
          <ac:picMkLst>
            <pc:docMk/>
            <pc:sldMk cId="3965871393" sldId="262"/>
            <ac:picMk id="5" creationId="{F91E47AE-3ED0-4F83-9F45-5784EFC54723}"/>
          </ac:picMkLst>
        </pc:picChg>
        <pc:picChg chg="add mod">
          <ac:chgData name="Giuseppe Tomassetti" userId="602e5fa9-ac8c-4882-a6c6-5d2537fdee56" providerId="ADAL" clId="{4490B8EA-B888-4B39-AE30-AC30AE6CF084}" dt="2023-08-31T11:16:17.555" v="226" actId="1076"/>
          <ac:picMkLst>
            <pc:docMk/>
            <pc:sldMk cId="3965871393" sldId="262"/>
            <ac:picMk id="6" creationId="{2C844BF1-82D7-494C-98B5-8FF79EC384A7}"/>
          </ac:picMkLst>
        </pc:picChg>
      </pc:sldChg>
      <pc:sldChg chg="add">
        <pc:chgData name="Giuseppe Tomassetti" userId="602e5fa9-ac8c-4882-a6c6-5d2537fdee56" providerId="ADAL" clId="{4490B8EA-B888-4B39-AE30-AC30AE6CF084}" dt="2023-08-31T11:16:30.103" v="228"/>
        <pc:sldMkLst>
          <pc:docMk/>
          <pc:sldMk cId="1700038971" sldId="263"/>
        </pc:sldMkLst>
      </pc:sldChg>
    </pc:docChg>
  </pc:docChgLst>
  <pc:docChgLst>
    <pc:chgData name="Giuseppe Tomassetti" userId="602e5fa9-ac8c-4882-a6c6-5d2537fdee56" providerId="ADAL" clId="{E93EDAD8-4D00-7049-B3CC-2523A47931F0}"/>
    <pc:docChg chg="custSel modSld">
      <pc:chgData name="Giuseppe Tomassetti" userId="602e5fa9-ac8c-4882-a6c6-5d2537fdee56" providerId="ADAL" clId="{E93EDAD8-4D00-7049-B3CC-2523A47931F0}" dt="2023-07-31T04:25:10.785" v="89"/>
      <pc:docMkLst>
        <pc:docMk/>
      </pc:docMkLst>
      <pc:sldChg chg="addSp delSp modSp mod">
        <pc:chgData name="Giuseppe Tomassetti" userId="602e5fa9-ac8c-4882-a6c6-5d2537fdee56" providerId="ADAL" clId="{E93EDAD8-4D00-7049-B3CC-2523A47931F0}" dt="2023-07-31T04:25:10.785" v="89"/>
        <pc:sldMkLst>
          <pc:docMk/>
          <pc:sldMk cId="258220071" sldId="256"/>
        </pc:sldMkLst>
        <pc:picChg chg="add del mod replST">
          <ac:chgData name="Giuseppe Tomassetti" userId="602e5fa9-ac8c-4882-a6c6-5d2537fdee56" providerId="ADAL" clId="{E93EDAD8-4D00-7049-B3CC-2523A47931F0}" dt="2023-07-31T04:25:10.783" v="84"/>
          <ac:picMkLst>
            <pc:docMk/>
            <pc:sldMk cId="258220071" sldId="256"/>
            <ac:picMk id="3" creationId="{CAFAAF5B-71A5-07F9-CE83-26A5699CBE8C}"/>
          </ac:picMkLst>
        </pc:picChg>
        <pc:picChg chg="add mod replST">
          <ac:chgData name="Giuseppe Tomassetti" userId="602e5fa9-ac8c-4882-a6c6-5d2537fdee56" providerId="ADAL" clId="{E93EDAD8-4D00-7049-B3CC-2523A47931F0}" dt="2023-07-31T04:25:10.785" v="89"/>
          <ac:picMkLst>
            <pc:docMk/>
            <pc:sldMk cId="258220071" sldId="256"/>
            <ac:picMk id="5" creationId="{716E90A5-A8DC-F132-38EE-BF3841875C2B}"/>
          </ac:picMkLst>
        </pc:picChg>
        <pc:picChg chg="del mod">
          <ac:chgData name="Giuseppe Tomassetti" userId="602e5fa9-ac8c-4882-a6c6-5d2537fdee56" providerId="ADAL" clId="{E93EDAD8-4D00-7049-B3CC-2523A47931F0}" dt="2023-07-31T04:24:48.294" v="39"/>
          <ac:picMkLst>
            <pc:docMk/>
            <pc:sldMk cId="258220071" sldId="256"/>
            <ac:picMk id="11" creationId="{D8F123C1-7442-F19E-BFCE-EAE2FBC7CAB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F395-BEAD-8C80-1FD6-CC63D1EA2D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9F043ABC-03CC-BC5F-D735-055AE35C53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543E5B17-F704-7C4E-2223-0B3DD1A68E0F}"/>
              </a:ext>
            </a:extLst>
          </p:cNvPr>
          <p:cNvSpPr>
            <a:spLocks noGrp="1"/>
          </p:cNvSpPr>
          <p:nvPr>
            <p:ph type="dt" sz="half" idx="10"/>
          </p:nvPr>
        </p:nvSpPr>
        <p:spPr/>
        <p:txBody>
          <a:bodyPr/>
          <a:lstStyle/>
          <a:p>
            <a:fld id="{42F0CDAF-3B52-C84F-A756-7AB8BEE05F75}" type="datetimeFigureOut">
              <a:rPr lang="en-IT" smtClean="0"/>
              <a:t>08/31/2023</a:t>
            </a:fld>
            <a:endParaRPr lang="en-IT"/>
          </a:p>
        </p:txBody>
      </p:sp>
      <p:sp>
        <p:nvSpPr>
          <p:cNvPr id="5" name="Footer Placeholder 4">
            <a:extLst>
              <a:ext uri="{FF2B5EF4-FFF2-40B4-BE49-F238E27FC236}">
                <a16:creationId xmlns:a16="http://schemas.microsoft.com/office/drawing/2014/main" id="{F65704AB-3ED0-0937-1EE1-F27A72F209C1}"/>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E81CCE06-02F8-2F61-1627-144AC52EA4B2}"/>
              </a:ext>
            </a:extLst>
          </p:cNvPr>
          <p:cNvSpPr>
            <a:spLocks noGrp="1"/>
          </p:cNvSpPr>
          <p:nvPr>
            <p:ph type="sldNum" sz="quarter" idx="12"/>
          </p:nvPr>
        </p:nvSpPr>
        <p:spPr/>
        <p:txBody>
          <a:bodyPr/>
          <a:lstStyle/>
          <a:p>
            <a:fld id="{E820D4D4-BB1B-294D-AAAA-AC8192DC2CD3}" type="slidenum">
              <a:rPr lang="en-IT" smtClean="0"/>
              <a:t>‹N›</a:t>
            </a:fld>
            <a:endParaRPr lang="en-IT"/>
          </a:p>
        </p:txBody>
      </p:sp>
    </p:spTree>
    <p:extLst>
      <p:ext uri="{BB962C8B-B14F-4D97-AF65-F5344CB8AC3E}">
        <p14:creationId xmlns:p14="http://schemas.microsoft.com/office/powerpoint/2010/main" val="73893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C353-0CF9-678C-6922-556A23668B36}"/>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ACB16C2F-A923-0BC1-F9D9-610BA0E40DE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857227DE-C736-A804-DA48-E78220095259}"/>
              </a:ext>
            </a:extLst>
          </p:cNvPr>
          <p:cNvSpPr>
            <a:spLocks noGrp="1"/>
          </p:cNvSpPr>
          <p:nvPr>
            <p:ph type="dt" sz="half" idx="10"/>
          </p:nvPr>
        </p:nvSpPr>
        <p:spPr/>
        <p:txBody>
          <a:bodyPr/>
          <a:lstStyle/>
          <a:p>
            <a:fld id="{42F0CDAF-3B52-C84F-A756-7AB8BEE05F75}" type="datetimeFigureOut">
              <a:rPr lang="en-IT" smtClean="0"/>
              <a:t>08/31/2023</a:t>
            </a:fld>
            <a:endParaRPr lang="en-IT"/>
          </a:p>
        </p:txBody>
      </p:sp>
      <p:sp>
        <p:nvSpPr>
          <p:cNvPr id="5" name="Footer Placeholder 4">
            <a:extLst>
              <a:ext uri="{FF2B5EF4-FFF2-40B4-BE49-F238E27FC236}">
                <a16:creationId xmlns:a16="http://schemas.microsoft.com/office/drawing/2014/main" id="{08C60E61-1ECB-11A0-80C9-A053B5378F48}"/>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9B1EB5D8-48AB-38DD-B840-EF5EBAA1D3B8}"/>
              </a:ext>
            </a:extLst>
          </p:cNvPr>
          <p:cNvSpPr>
            <a:spLocks noGrp="1"/>
          </p:cNvSpPr>
          <p:nvPr>
            <p:ph type="sldNum" sz="quarter" idx="12"/>
          </p:nvPr>
        </p:nvSpPr>
        <p:spPr/>
        <p:txBody>
          <a:bodyPr/>
          <a:lstStyle/>
          <a:p>
            <a:fld id="{E820D4D4-BB1B-294D-AAAA-AC8192DC2CD3}" type="slidenum">
              <a:rPr lang="en-IT" smtClean="0"/>
              <a:t>‹N›</a:t>
            </a:fld>
            <a:endParaRPr lang="en-IT"/>
          </a:p>
        </p:txBody>
      </p:sp>
    </p:spTree>
    <p:extLst>
      <p:ext uri="{BB962C8B-B14F-4D97-AF65-F5344CB8AC3E}">
        <p14:creationId xmlns:p14="http://schemas.microsoft.com/office/powerpoint/2010/main" val="3652962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3F42E3-F024-6965-9B98-C39D1C0A9B8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68CD6A1C-14F0-55B1-DAA5-DB249820284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75742BB0-D593-7C73-DBFF-A4637E179C55}"/>
              </a:ext>
            </a:extLst>
          </p:cNvPr>
          <p:cNvSpPr>
            <a:spLocks noGrp="1"/>
          </p:cNvSpPr>
          <p:nvPr>
            <p:ph type="dt" sz="half" idx="10"/>
          </p:nvPr>
        </p:nvSpPr>
        <p:spPr/>
        <p:txBody>
          <a:bodyPr/>
          <a:lstStyle/>
          <a:p>
            <a:fld id="{42F0CDAF-3B52-C84F-A756-7AB8BEE05F75}" type="datetimeFigureOut">
              <a:rPr lang="en-IT" smtClean="0"/>
              <a:t>08/31/2023</a:t>
            </a:fld>
            <a:endParaRPr lang="en-IT"/>
          </a:p>
        </p:txBody>
      </p:sp>
      <p:sp>
        <p:nvSpPr>
          <p:cNvPr id="5" name="Footer Placeholder 4">
            <a:extLst>
              <a:ext uri="{FF2B5EF4-FFF2-40B4-BE49-F238E27FC236}">
                <a16:creationId xmlns:a16="http://schemas.microsoft.com/office/drawing/2014/main" id="{05CD0E53-DB0B-8B29-A397-9A7CB1F54DF9}"/>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D16EBCEA-E8F3-7BAE-1B56-9AEE82DB8397}"/>
              </a:ext>
            </a:extLst>
          </p:cNvPr>
          <p:cNvSpPr>
            <a:spLocks noGrp="1"/>
          </p:cNvSpPr>
          <p:nvPr>
            <p:ph type="sldNum" sz="quarter" idx="12"/>
          </p:nvPr>
        </p:nvSpPr>
        <p:spPr/>
        <p:txBody>
          <a:bodyPr/>
          <a:lstStyle/>
          <a:p>
            <a:fld id="{E820D4D4-BB1B-294D-AAAA-AC8192DC2CD3}" type="slidenum">
              <a:rPr lang="en-IT" smtClean="0"/>
              <a:t>‹N›</a:t>
            </a:fld>
            <a:endParaRPr lang="en-IT"/>
          </a:p>
        </p:txBody>
      </p:sp>
    </p:spTree>
    <p:extLst>
      <p:ext uri="{BB962C8B-B14F-4D97-AF65-F5344CB8AC3E}">
        <p14:creationId xmlns:p14="http://schemas.microsoft.com/office/powerpoint/2010/main" val="3081865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307A8-DA29-630D-1B06-C9DACB02EBEB}"/>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42116782-AA73-07A8-D04B-1389E70855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C21A6A0A-6D60-33A2-7951-B2E12ECE6D8D}"/>
              </a:ext>
            </a:extLst>
          </p:cNvPr>
          <p:cNvSpPr>
            <a:spLocks noGrp="1"/>
          </p:cNvSpPr>
          <p:nvPr>
            <p:ph type="dt" sz="half" idx="10"/>
          </p:nvPr>
        </p:nvSpPr>
        <p:spPr/>
        <p:txBody>
          <a:bodyPr/>
          <a:lstStyle/>
          <a:p>
            <a:fld id="{42F0CDAF-3B52-C84F-A756-7AB8BEE05F75}" type="datetimeFigureOut">
              <a:rPr lang="en-IT" smtClean="0"/>
              <a:t>08/31/2023</a:t>
            </a:fld>
            <a:endParaRPr lang="en-IT"/>
          </a:p>
        </p:txBody>
      </p:sp>
      <p:sp>
        <p:nvSpPr>
          <p:cNvPr id="5" name="Footer Placeholder 4">
            <a:extLst>
              <a:ext uri="{FF2B5EF4-FFF2-40B4-BE49-F238E27FC236}">
                <a16:creationId xmlns:a16="http://schemas.microsoft.com/office/drawing/2014/main" id="{6104EFFC-E7A2-2B9F-951B-2FEF57066E77}"/>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71A621E4-1BB1-6961-A467-3FEC599EFFD0}"/>
              </a:ext>
            </a:extLst>
          </p:cNvPr>
          <p:cNvSpPr>
            <a:spLocks noGrp="1"/>
          </p:cNvSpPr>
          <p:nvPr>
            <p:ph type="sldNum" sz="quarter" idx="12"/>
          </p:nvPr>
        </p:nvSpPr>
        <p:spPr/>
        <p:txBody>
          <a:bodyPr/>
          <a:lstStyle/>
          <a:p>
            <a:fld id="{E820D4D4-BB1B-294D-AAAA-AC8192DC2CD3}" type="slidenum">
              <a:rPr lang="en-IT" smtClean="0"/>
              <a:t>‹N›</a:t>
            </a:fld>
            <a:endParaRPr lang="en-IT"/>
          </a:p>
        </p:txBody>
      </p:sp>
    </p:spTree>
    <p:extLst>
      <p:ext uri="{BB962C8B-B14F-4D97-AF65-F5344CB8AC3E}">
        <p14:creationId xmlns:p14="http://schemas.microsoft.com/office/powerpoint/2010/main" val="116926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DB47-3C3C-8D34-9839-2D3C3A2D8E5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5579691E-AD3A-0270-E213-9D2D6B17CF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4A7EDA9-D7E7-EBC1-0936-00685F6DBD8D}"/>
              </a:ext>
            </a:extLst>
          </p:cNvPr>
          <p:cNvSpPr>
            <a:spLocks noGrp="1"/>
          </p:cNvSpPr>
          <p:nvPr>
            <p:ph type="dt" sz="half" idx="10"/>
          </p:nvPr>
        </p:nvSpPr>
        <p:spPr/>
        <p:txBody>
          <a:bodyPr/>
          <a:lstStyle/>
          <a:p>
            <a:fld id="{42F0CDAF-3B52-C84F-A756-7AB8BEE05F75}" type="datetimeFigureOut">
              <a:rPr lang="en-IT" smtClean="0"/>
              <a:t>08/31/2023</a:t>
            </a:fld>
            <a:endParaRPr lang="en-IT"/>
          </a:p>
        </p:txBody>
      </p:sp>
      <p:sp>
        <p:nvSpPr>
          <p:cNvPr id="5" name="Footer Placeholder 4">
            <a:extLst>
              <a:ext uri="{FF2B5EF4-FFF2-40B4-BE49-F238E27FC236}">
                <a16:creationId xmlns:a16="http://schemas.microsoft.com/office/drawing/2014/main" id="{0ECFE5B5-6762-7EBD-9DA5-EA53C2499CFD}"/>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993ED9A7-6783-45E3-5D81-3ED707497109}"/>
              </a:ext>
            </a:extLst>
          </p:cNvPr>
          <p:cNvSpPr>
            <a:spLocks noGrp="1"/>
          </p:cNvSpPr>
          <p:nvPr>
            <p:ph type="sldNum" sz="quarter" idx="12"/>
          </p:nvPr>
        </p:nvSpPr>
        <p:spPr/>
        <p:txBody>
          <a:bodyPr/>
          <a:lstStyle/>
          <a:p>
            <a:fld id="{E820D4D4-BB1B-294D-AAAA-AC8192DC2CD3}" type="slidenum">
              <a:rPr lang="en-IT" smtClean="0"/>
              <a:t>‹N›</a:t>
            </a:fld>
            <a:endParaRPr lang="en-IT"/>
          </a:p>
        </p:txBody>
      </p:sp>
    </p:spTree>
    <p:extLst>
      <p:ext uri="{BB962C8B-B14F-4D97-AF65-F5344CB8AC3E}">
        <p14:creationId xmlns:p14="http://schemas.microsoft.com/office/powerpoint/2010/main" val="3008160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F879-101D-0089-90C9-F2A974F07C11}"/>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19F77BE8-6664-45D0-213B-2677976EBDE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3CC145C6-25DF-BFD8-C4F0-73EE8DCFA80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66E57300-D804-7DE9-D100-011EC6C2B975}"/>
              </a:ext>
            </a:extLst>
          </p:cNvPr>
          <p:cNvSpPr>
            <a:spLocks noGrp="1"/>
          </p:cNvSpPr>
          <p:nvPr>
            <p:ph type="dt" sz="half" idx="10"/>
          </p:nvPr>
        </p:nvSpPr>
        <p:spPr/>
        <p:txBody>
          <a:bodyPr/>
          <a:lstStyle/>
          <a:p>
            <a:fld id="{42F0CDAF-3B52-C84F-A756-7AB8BEE05F75}" type="datetimeFigureOut">
              <a:rPr lang="en-IT" smtClean="0"/>
              <a:t>08/31/2023</a:t>
            </a:fld>
            <a:endParaRPr lang="en-IT"/>
          </a:p>
        </p:txBody>
      </p:sp>
      <p:sp>
        <p:nvSpPr>
          <p:cNvPr id="6" name="Footer Placeholder 5">
            <a:extLst>
              <a:ext uri="{FF2B5EF4-FFF2-40B4-BE49-F238E27FC236}">
                <a16:creationId xmlns:a16="http://schemas.microsoft.com/office/drawing/2014/main" id="{1E2E6C07-B7DE-430C-DB8E-FABDC83F0E0F}"/>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489BC027-AC8B-9EE7-C37F-29E8FAA19388}"/>
              </a:ext>
            </a:extLst>
          </p:cNvPr>
          <p:cNvSpPr>
            <a:spLocks noGrp="1"/>
          </p:cNvSpPr>
          <p:nvPr>
            <p:ph type="sldNum" sz="quarter" idx="12"/>
          </p:nvPr>
        </p:nvSpPr>
        <p:spPr/>
        <p:txBody>
          <a:bodyPr/>
          <a:lstStyle/>
          <a:p>
            <a:fld id="{E820D4D4-BB1B-294D-AAAA-AC8192DC2CD3}" type="slidenum">
              <a:rPr lang="en-IT" smtClean="0"/>
              <a:t>‹N›</a:t>
            </a:fld>
            <a:endParaRPr lang="en-IT"/>
          </a:p>
        </p:txBody>
      </p:sp>
    </p:spTree>
    <p:extLst>
      <p:ext uri="{BB962C8B-B14F-4D97-AF65-F5344CB8AC3E}">
        <p14:creationId xmlns:p14="http://schemas.microsoft.com/office/powerpoint/2010/main" val="92876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CA8E3-159B-A544-AB0D-A79F03D6795B}"/>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928BF904-B854-AAE2-B209-53312DD93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5805176-090A-6080-8E1B-354C1690702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F18E823B-67BC-3AD5-7F16-18201DFAB4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DD23CF8-9CAB-366D-4328-4F3BA106381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F8D4AF60-F0C7-BD3D-AAA9-D98736A4EBB4}"/>
              </a:ext>
            </a:extLst>
          </p:cNvPr>
          <p:cNvSpPr>
            <a:spLocks noGrp="1"/>
          </p:cNvSpPr>
          <p:nvPr>
            <p:ph type="dt" sz="half" idx="10"/>
          </p:nvPr>
        </p:nvSpPr>
        <p:spPr/>
        <p:txBody>
          <a:bodyPr/>
          <a:lstStyle/>
          <a:p>
            <a:fld id="{42F0CDAF-3B52-C84F-A756-7AB8BEE05F75}" type="datetimeFigureOut">
              <a:rPr lang="en-IT" smtClean="0"/>
              <a:t>08/31/2023</a:t>
            </a:fld>
            <a:endParaRPr lang="en-IT"/>
          </a:p>
        </p:txBody>
      </p:sp>
      <p:sp>
        <p:nvSpPr>
          <p:cNvPr id="8" name="Footer Placeholder 7">
            <a:extLst>
              <a:ext uri="{FF2B5EF4-FFF2-40B4-BE49-F238E27FC236}">
                <a16:creationId xmlns:a16="http://schemas.microsoft.com/office/drawing/2014/main" id="{495ECFFE-7C5E-D03B-E62C-C8358C03E547}"/>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912031C5-295C-0978-EF81-6D6E23E8205B}"/>
              </a:ext>
            </a:extLst>
          </p:cNvPr>
          <p:cNvSpPr>
            <a:spLocks noGrp="1"/>
          </p:cNvSpPr>
          <p:nvPr>
            <p:ph type="sldNum" sz="quarter" idx="12"/>
          </p:nvPr>
        </p:nvSpPr>
        <p:spPr/>
        <p:txBody>
          <a:bodyPr/>
          <a:lstStyle/>
          <a:p>
            <a:fld id="{E820D4D4-BB1B-294D-AAAA-AC8192DC2CD3}" type="slidenum">
              <a:rPr lang="en-IT" smtClean="0"/>
              <a:t>‹N›</a:t>
            </a:fld>
            <a:endParaRPr lang="en-IT"/>
          </a:p>
        </p:txBody>
      </p:sp>
    </p:spTree>
    <p:extLst>
      <p:ext uri="{BB962C8B-B14F-4D97-AF65-F5344CB8AC3E}">
        <p14:creationId xmlns:p14="http://schemas.microsoft.com/office/powerpoint/2010/main" val="2679305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3558-729C-3560-F555-4604ED4B82C8}"/>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52C45840-68F9-F1FF-EB60-5DC5130AB2EF}"/>
              </a:ext>
            </a:extLst>
          </p:cNvPr>
          <p:cNvSpPr>
            <a:spLocks noGrp="1"/>
          </p:cNvSpPr>
          <p:nvPr>
            <p:ph type="dt" sz="half" idx="10"/>
          </p:nvPr>
        </p:nvSpPr>
        <p:spPr/>
        <p:txBody>
          <a:bodyPr/>
          <a:lstStyle/>
          <a:p>
            <a:fld id="{42F0CDAF-3B52-C84F-A756-7AB8BEE05F75}" type="datetimeFigureOut">
              <a:rPr lang="en-IT" smtClean="0"/>
              <a:t>08/31/2023</a:t>
            </a:fld>
            <a:endParaRPr lang="en-IT"/>
          </a:p>
        </p:txBody>
      </p:sp>
      <p:sp>
        <p:nvSpPr>
          <p:cNvPr id="4" name="Footer Placeholder 3">
            <a:extLst>
              <a:ext uri="{FF2B5EF4-FFF2-40B4-BE49-F238E27FC236}">
                <a16:creationId xmlns:a16="http://schemas.microsoft.com/office/drawing/2014/main" id="{6D6F78AE-2D23-C65A-0898-FDFBCC09A6A6}"/>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F9108BD1-B66B-8B35-7DF2-7EAA4107FB05}"/>
              </a:ext>
            </a:extLst>
          </p:cNvPr>
          <p:cNvSpPr>
            <a:spLocks noGrp="1"/>
          </p:cNvSpPr>
          <p:nvPr>
            <p:ph type="sldNum" sz="quarter" idx="12"/>
          </p:nvPr>
        </p:nvSpPr>
        <p:spPr/>
        <p:txBody>
          <a:bodyPr/>
          <a:lstStyle/>
          <a:p>
            <a:fld id="{E820D4D4-BB1B-294D-AAAA-AC8192DC2CD3}" type="slidenum">
              <a:rPr lang="en-IT" smtClean="0"/>
              <a:t>‹N›</a:t>
            </a:fld>
            <a:endParaRPr lang="en-IT"/>
          </a:p>
        </p:txBody>
      </p:sp>
    </p:spTree>
    <p:extLst>
      <p:ext uri="{BB962C8B-B14F-4D97-AF65-F5344CB8AC3E}">
        <p14:creationId xmlns:p14="http://schemas.microsoft.com/office/powerpoint/2010/main" val="1636264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F20E2A-C80B-80FD-C30D-FD03366B25D6}"/>
              </a:ext>
            </a:extLst>
          </p:cNvPr>
          <p:cNvSpPr>
            <a:spLocks noGrp="1"/>
          </p:cNvSpPr>
          <p:nvPr>
            <p:ph type="dt" sz="half" idx="10"/>
          </p:nvPr>
        </p:nvSpPr>
        <p:spPr/>
        <p:txBody>
          <a:bodyPr/>
          <a:lstStyle/>
          <a:p>
            <a:fld id="{42F0CDAF-3B52-C84F-A756-7AB8BEE05F75}" type="datetimeFigureOut">
              <a:rPr lang="en-IT" smtClean="0"/>
              <a:t>08/31/2023</a:t>
            </a:fld>
            <a:endParaRPr lang="en-IT"/>
          </a:p>
        </p:txBody>
      </p:sp>
      <p:sp>
        <p:nvSpPr>
          <p:cNvPr id="3" name="Footer Placeholder 2">
            <a:extLst>
              <a:ext uri="{FF2B5EF4-FFF2-40B4-BE49-F238E27FC236}">
                <a16:creationId xmlns:a16="http://schemas.microsoft.com/office/drawing/2014/main" id="{0E730AEF-CA89-87D4-D36C-9D8B062C96D4}"/>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7B40060A-4AD0-C7ED-836D-5226406C8AAA}"/>
              </a:ext>
            </a:extLst>
          </p:cNvPr>
          <p:cNvSpPr>
            <a:spLocks noGrp="1"/>
          </p:cNvSpPr>
          <p:nvPr>
            <p:ph type="sldNum" sz="quarter" idx="12"/>
          </p:nvPr>
        </p:nvSpPr>
        <p:spPr/>
        <p:txBody>
          <a:bodyPr/>
          <a:lstStyle/>
          <a:p>
            <a:fld id="{E820D4D4-BB1B-294D-AAAA-AC8192DC2CD3}" type="slidenum">
              <a:rPr lang="en-IT" smtClean="0"/>
              <a:t>‹N›</a:t>
            </a:fld>
            <a:endParaRPr lang="en-IT"/>
          </a:p>
        </p:txBody>
      </p:sp>
    </p:spTree>
    <p:extLst>
      <p:ext uri="{BB962C8B-B14F-4D97-AF65-F5344CB8AC3E}">
        <p14:creationId xmlns:p14="http://schemas.microsoft.com/office/powerpoint/2010/main" val="11731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076B6-FA74-EB39-FD76-7C4EBCA4436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4D783CED-0064-AA62-8992-ED74DA33A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F3A83AC8-9F70-5043-DB87-AD6C241B9B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5FEBDBA-530A-8B44-3528-7929FC9237A3}"/>
              </a:ext>
            </a:extLst>
          </p:cNvPr>
          <p:cNvSpPr>
            <a:spLocks noGrp="1"/>
          </p:cNvSpPr>
          <p:nvPr>
            <p:ph type="dt" sz="half" idx="10"/>
          </p:nvPr>
        </p:nvSpPr>
        <p:spPr/>
        <p:txBody>
          <a:bodyPr/>
          <a:lstStyle/>
          <a:p>
            <a:fld id="{42F0CDAF-3B52-C84F-A756-7AB8BEE05F75}" type="datetimeFigureOut">
              <a:rPr lang="en-IT" smtClean="0"/>
              <a:t>08/31/2023</a:t>
            </a:fld>
            <a:endParaRPr lang="en-IT"/>
          </a:p>
        </p:txBody>
      </p:sp>
      <p:sp>
        <p:nvSpPr>
          <p:cNvPr id="6" name="Footer Placeholder 5">
            <a:extLst>
              <a:ext uri="{FF2B5EF4-FFF2-40B4-BE49-F238E27FC236}">
                <a16:creationId xmlns:a16="http://schemas.microsoft.com/office/drawing/2014/main" id="{B9159BAC-F551-4B23-9761-242C5289192C}"/>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AFE3DCC6-0338-065F-8C60-9F4DCF69B750}"/>
              </a:ext>
            </a:extLst>
          </p:cNvPr>
          <p:cNvSpPr>
            <a:spLocks noGrp="1"/>
          </p:cNvSpPr>
          <p:nvPr>
            <p:ph type="sldNum" sz="quarter" idx="12"/>
          </p:nvPr>
        </p:nvSpPr>
        <p:spPr/>
        <p:txBody>
          <a:bodyPr/>
          <a:lstStyle/>
          <a:p>
            <a:fld id="{E820D4D4-BB1B-294D-AAAA-AC8192DC2CD3}" type="slidenum">
              <a:rPr lang="en-IT" smtClean="0"/>
              <a:t>‹N›</a:t>
            </a:fld>
            <a:endParaRPr lang="en-IT"/>
          </a:p>
        </p:txBody>
      </p:sp>
    </p:spTree>
    <p:extLst>
      <p:ext uri="{BB962C8B-B14F-4D97-AF65-F5344CB8AC3E}">
        <p14:creationId xmlns:p14="http://schemas.microsoft.com/office/powerpoint/2010/main" val="72213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B3BF-B4B8-52E5-D8F2-F8968CAA2B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227680DD-ECB9-A7C3-E86E-F6E92C046E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BEB08A0E-51AA-ED6B-5671-56F4216FD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5C3620B-4AFA-B364-4754-2DDEA793F799}"/>
              </a:ext>
            </a:extLst>
          </p:cNvPr>
          <p:cNvSpPr>
            <a:spLocks noGrp="1"/>
          </p:cNvSpPr>
          <p:nvPr>
            <p:ph type="dt" sz="half" idx="10"/>
          </p:nvPr>
        </p:nvSpPr>
        <p:spPr/>
        <p:txBody>
          <a:bodyPr/>
          <a:lstStyle/>
          <a:p>
            <a:fld id="{42F0CDAF-3B52-C84F-A756-7AB8BEE05F75}" type="datetimeFigureOut">
              <a:rPr lang="en-IT" smtClean="0"/>
              <a:t>08/31/2023</a:t>
            </a:fld>
            <a:endParaRPr lang="en-IT"/>
          </a:p>
        </p:txBody>
      </p:sp>
      <p:sp>
        <p:nvSpPr>
          <p:cNvPr id="6" name="Footer Placeholder 5">
            <a:extLst>
              <a:ext uri="{FF2B5EF4-FFF2-40B4-BE49-F238E27FC236}">
                <a16:creationId xmlns:a16="http://schemas.microsoft.com/office/drawing/2014/main" id="{4D3B3DD2-6B52-9C79-B3EB-6E9BCA74EDBB}"/>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632D3E15-16B1-2F88-3E59-4ACB7E60FC0E}"/>
              </a:ext>
            </a:extLst>
          </p:cNvPr>
          <p:cNvSpPr>
            <a:spLocks noGrp="1"/>
          </p:cNvSpPr>
          <p:nvPr>
            <p:ph type="sldNum" sz="quarter" idx="12"/>
          </p:nvPr>
        </p:nvSpPr>
        <p:spPr/>
        <p:txBody>
          <a:bodyPr/>
          <a:lstStyle/>
          <a:p>
            <a:fld id="{E820D4D4-BB1B-294D-AAAA-AC8192DC2CD3}" type="slidenum">
              <a:rPr lang="en-IT" smtClean="0"/>
              <a:t>‹N›</a:t>
            </a:fld>
            <a:endParaRPr lang="en-IT"/>
          </a:p>
        </p:txBody>
      </p:sp>
    </p:spTree>
    <p:extLst>
      <p:ext uri="{BB962C8B-B14F-4D97-AF65-F5344CB8AC3E}">
        <p14:creationId xmlns:p14="http://schemas.microsoft.com/office/powerpoint/2010/main" val="1875586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D83AB2-8668-E049-C355-CF0017AA94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CF33D76B-6B82-6CB8-C215-812BA16FEE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080FA7FA-A70F-2547-73F9-F0B52146D2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F0CDAF-3B52-C84F-A756-7AB8BEE05F75}" type="datetimeFigureOut">
              <a:rPr lang="en-IT" smtClean="0"/>
              <a:t>08/31/2023</a:t>
            </a:fld>
            <a:endParaRPr lang="en-IT"/>
          </a:p>
        </p:txBody>
      </p:sp>
      <p:sp>
        <p:nvSpPr>
          <p:cNvPr id="5" name="Footer Placeholder 4">
            <a:extLst>
              <a:ext uri="{FF2B5EF4-FFF2-40B4-BE49-F238E27FC236}">
                <a16:creationId xmlns:a16="http://schemas.microsoft.com/office/drawing/2014/main" id="{D1ECFFCA-E1FC-7AC6-9C5D-C0FFB83D0D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B8F2DE53-86A3-8A1C-819A-6F8DE416B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20D4D4-BB1B-294D-AAAA-AC8192DC2CD3}" type="slidenum">
              <a:rPr lang="en-IT" smtClean="0"/>
              <a:t>‹N›</a:t>
            </a:fld>
            <a:endParaRPr lang="en-IT"/>
          </a:p>
        </p:txBody>
      </p:sp>
    </p:spTree>
    <p:extLst>
      <p:ext uri="{BB962C8B-B14F-4D97-AF65-F5344CB8AC3E}">
        <p14:creationId xmlns:p14="http://schemas.microsoft.com/office/powerpoint/2010/main" val="3114538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emf"/><Relationship Id="rId4" Type="http://schemas.openxmlformats.org/officeDocument/2006/relationships/image" Target="../media/image1.emf"/></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5.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xml"/><Relationship Id="rId7" Type="http://schemas.openxmlformats.org/officeDocument/2006/relationships/image" Target="../media/image7.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6.emf"/><Relationship Id="rId5" Type="http://schemas.openxmlformats.org/officeDocument/2006/relationships/slideLayout" Target="../slideLayouts/slideLayout1.xml"/><Relationship Id="rId4" Type="http://schemas.openxmlformats.org/officeDocument/2006/relationships/tags" Target="../tags/tag9.xm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ocumentclass[a4paper,landscape]{article}&#10;\usepackage{amsmath}&#10;\pagestyle{empty}&#10;\begin{document}&#10;&#10;Gli indici latini minuscoli variano tra gli interi \( \{1,2,3\} \).&#10;&#10;Un sistema di coordinate cartesiane per lo spazio euclideo dei punti \( \mathcal{E} \) consiste di un punto di riferimento \( o \) chiamato l'origine, insieme a una base positivamente orientata e ortonormale \( \{\mathbf{e}_1, \mathbf{e}_2, \mathbf{e}_3\} \) per lo spazio vettoriale associato \( \mathcal{V} \). Essendo positivamente orientati e ortonormali, i vettori della base soddisfano le seguenti relazioni:&#10;&#10;\[ \mathbf{e}_i \cdot \mathbf{e}_j = \delta_{ij}, \quad \mathbf{e}_i \cdot (\mathbf{e}_j \times \mathbf{e}_k) = e_{ijk}. \]&#10;&#10;Qui \( \delta_{ij} \), detto delta di Kronecker, è definito come:&#10;&#10;\[ \delta_{ij} = \begin{cases} 1, &amp; \text{se } i = j, \\ 0, &amp; \text{se } i \neq j. \end{cases} \]&#10;&#10;mentre \( e_{ijk} \), il simbolo alternato, è definito come&#10;&#10;\[&#10;e_{ijk} = \begin{cases}&#10;1, &amp; \text{se } \{i, j, k\} = \{1, 2, 3\}, \{2, 3, 1\}, \text{ o } \{3, 1, 2\} \\&#10;-1, &amp; \text{se } \{i, j, k\} = \{2, 1, 3\}, \{1, 3, 2\}, \text{ o } \{3, 2, 1\} \\&#10;0, &amp; \text{se un indice è ripetuto}&#10;\end{cases}&#10;\]&#10;&#10;e quindi ha il valore \( +1, -1 \) o 0 quando \( \{i, j, k\} \) è una permutazione pari, una permutazione dispari o non è una permutazione di \( \{1, 2, 3\} \), rispettivamente. Dove opportuno, utilizzeremo la notazione compatta&#10;&#10;\[&#10;\left\{\mathbf{e}_i\right\} \stackrel{\text{def}}{=} \left\{\mathbf{e}_1, \mathbf{e}_2, \mathbf{e}_3\right\}&#10;\]&#10;&#10;per denotare la nostra base positivamente orientata e ortonormale.&#10;&#10;&#10;\end{document}" title="IguanaTex Bitmap Display">
            <a:extLst>
              <a:ext uri="{FF2B5EF4-FFF2-40B4-BE49-F238E27FC236}">
                <a16:creationId xmlns:a16="http://schemas.microsoft.com/office/drawing/2014/main" id="{716E90A5-A8DC-F132-38EE-BF3841875C2B}"/>
              </a:ext>
            </a:extLst>
          </p:cNvPr>
          <p:cNvPicPr>
            <a:picLocks noChangeAspect="1"/>
          </p:cNvPicPr>
          <p:nvPr>
            <p:custDataLst>
              <p:tags r:id="rId1"/>
            </p:custDataLst>
          </p:nvPr>
        </p:nvPicPr>
        <p:blipFill>
          <a:blip r:embed="rId4"/>
          <a:stretch>
            <a:fillRect/>
          </a:stretch>
        </p:blipFill>
        <p:spPr>
          <a:xfrm>
            <a:off x="251287" y="468853"/>
            <a:ext cx="5635255" cy="4979995"/>
          </a:xfrm>
          <a:prstGeom prst="rect">
            <a:avLst/>
          </a:prstGeom>
          <a:solidFill>
            <a:srgbClr val="FFFFFF"/>
          </a:solidFill>
        </p:spPr>
      </p:pic>
      <p:pic>
        <p:nvPicPr>
          <p:cNvPr id="15" name="Picture 14" descr="\documentclass{article}&#10;\usepackage{amsmath}&#10;\pagestyle{empty}&#10;\begin{document}&#10;&#10;\subsection*{1.1.1 Convenzione di sommatoria di Einstein}&#10;&#10;Per comodità, utilizziamo la convenzione di sommatoria di Einstein, secondo la quale l'implicita sommatoria sull'intervallo \(1, 2, 3\) si applica a qualsiasi indice che appare ripetuto due volte in qualsiasi termine, in modo tale che, ad esempio,&#10;&#10;\[&#10;\begin{aligned}&#10;u_i v_i &amp; = u_1 v_1 + u_2 v_2 + u_3 v_3, \\&#10;S_{ij} u_j &amp; = S_{i1} u_1 + S_{i2} u_2 + S_{i3} u_3, \\&#10;S_{ik} T_{kj} &amp; = S_{i1} T_{1j} + S_{i2} T_{2j} + S_{i3} T_{3j}.&#10;\end{aligned}&#10;\]&#10;&#10;Nell'espressione \(S_{ij} u_j\), l'indice \(i\) è libero, poiché non viene sommato, mentre \(j\) è un indice fittizio, poiché \(S_{ij} u_j = S_{ik} u_k = S_{im} u_m\).&#10;&#10;In generale, utilizzando la convenzione di sommatoria di Einstein, non si possono ripetere più di due volte gli indici. Espressioni con tali indici indicano che è stato commesso un errore computazionale. Nel raro caso in cui siano necessari tre (o più) indici ripetuti in un singolo termine, è necessario utilizzare esplicitamente il simbolo di sommatoria, ad esempio \(\sum_{i=1}^3\).&#10;&#10;Si osservi che il delta di Kronecker \(\delta_{ij}\) modifica (o contrae) gli indici nei coefficienti di un'espressione in cui appare:&#10;&#10;\[&#10;a_i \delta_{ij} = a_j, \quad a_i b_j \delta_{ij} = a_i b_i = a_j b_j, \quad \delta_{ij} \delta_{ik} = \delta_{jk}, \quad \delta_{ik} S_{kj} = S_{ij}.&#10;\]&#10;&#10;Questa proprietà del delta di Kronecker è talvolta definita come proprietà di sostituzione. Inoltre, quando un'espressione in cui un indice è ripetuto due volte non è soggetta a sommatoria, lo dichiariamo esplicitamente. Ad esempio,&#10;&#10;\[&#10;u_i v_i \quad (\text {no somma})&#10;\]&#10;&#10;indica che l'indice \(i\) non deve essere sommato.&#10;&#10;&#10;\end{document}" title="IguanaTex Bitmap Display">
            <a:extLst>
              <a:ext uri="{FF2B5EF4-FFF2-40B4-BE49-F238E27FC236}">
                <a16:creationId xmlns:a16="http://schemas.microsoft.com/office/drawing/2014/main" id="{1820AE0E-21F9-AD16-EBBD-046AA7AD8F99}"/>
              </a:ext>
            </a:extLst>
          </p:cNvPr>
          <p:cNvPicPr>
            <a:picLocks noChangeAspect="1"/>
          </p:cNvPicPr>
          <p:nvPr>
            <p:custDataLst>
              <p:tags r:id="rId2"/>
            </p:custDataLst>
          </p:nvPr>
        </p:nvPicPr>
        <p:blipFill>
          <a:blip r:embed="rId5"/>
          <a:stretch>
            <a:fillRect/>
          </a:stretch>
        </p:blipFill>
        <p:spPr>
          <a:xfrm>
            <a:off x="6305460" y="468853"/>
            <a:ext cx="5635256" cy="5536967"/>
          </a:xfrm>
          <a:prstGeom prst="rect">
            <a:avLst/>
          </a:prstGeom>
          <a:solidFill>
            <a:srgbClr val="FFFFFF"/>
          </a:solidFill>
        </p:spPr>
      </p:pic>
    </p:spTree>
    <p:extLst>
      <p:ext uri="{BB962C8B-B14F-4D97-AF65-F5344CB8AC3E}">
        <p14:creationId xmlns:p14="http://schemas.microsoft.com/office/powerpoint/2010/main" val="25822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documentclass{article}&#10;\usepackage{amsmath}&#10;\pagestyle{empty}&#10;\begin{document}&#10;&#10;Perché $\left\{\mathbf{e}_i\right\}$ è una base, ogni vettore $\mathbf{u}$ ammette l'espansione unica&#10;\[&#10;\mathbf{u} = u_j \mathbf{e}_j\tag{1.1.4}&#10;\]&#10;dove gli scalari $u_i$ sono chiamati componenti (cartesiane) di $\mathbf{u}$ (relativamente a questa base). Se prendiamo il prodotto interno di (1.1.4) con $\mathbf{e}_i$, otteniamo che, poiché $\mathbf{e}_i \cdot \mathbf{e}_j=\delta_{i j}$,&#10;\[&#10;u_i = \mathbf{u} \cdot \mathbf{e}_i&#10;\]&#10;Guidati da questa relazione, definiamo le coordinate di un punto $\mathbf{x}$ rispetto all'origine $\mathbf{o}$ come&#10;\[&#10;x_i = (\mathbf{x} - \mathbf{o}) \cdot \mathbf{e}_i&#10;\]&#10;Alla luce di (1.1.4), il prodotto interno di vettori $\mathbf{u}$ e $\mathbf{v}$ può essere espresso come&#10;\[&#10;\begin{aligned}&#10;\mathbf{u} \cdot \mathbf{v} &amp; = \left(u_i \mathbf{e}_i\right) \cdot \left(v_j \mathbf{e}_j\right) \\&#10;&amp; = u_i v_j \delta_{i j} \\&#10;&amp; = u_i v_i = u_1 v_1 + u_2 v_2 + u_3 v_3 .&#10;\end{aligned}&#10;\]&#10;Va anche ricordato che questa relazione è equivalente a $\mathbf{u} \cdot \mathbf{v} = |\mathbf{u}||\mathbf{v}| \cos \theta_{uv}$, dove $|\cdot|$ denota la lunghezza di un vettore (la sua magnitudine o norma) e $\theta_{uv}$ è l'angolo tra i vettori $\mathbf{u}$ e $\mathbf{v}$. L'equazione (1.1.4) implica inoltre che il prodotto vettoriale di due vettori&#10;\[&#10;\begin{aligned}&#10;\mathbf{u} \times \mathbf{v} &amp; = \left(u_j \mathbf{e}_j\right) \times \left(v_k \mathbf{e}_k\right) \\&#10;&amp; = u_j v_k \left(\mathbf{e}_j \times \mathbf{e}_k\right) \\&#10;&amp; = e_{ijk} u_j v_k \mathbf{e}_i&#10;\end{aligned}\tag{1.1.8}&#10;\]&#10;In particolare, (1.1.8) implica che il vettore $\mathbf{u} \times \mathbf{v}$ ha la forma in componenti:&#10;\[&#10;(\mathbf{u} \times \mathbf{v})_i = e_{i j k} u_j v_k&#10;\]&#10;Questa definizione del prodotto vettoriale è completamente compatibile con la relazione $|\mathbf{u} \times \mathbf{v}| = |\mathbf{u}||\mathbf{v}| \sin \theta_{u v}$, che indica che la magnitudine del prodotto vettoriale di due vettori è uguale all'area del parallelogramma il cui spigolo è definito dai vettori $\mathbf{u}$ e $\mathbf{v}$.&#10;&#10;&#10;&#10;\end{document}" title="IguanaTex Bitmap Display">
            <a:extLst>
              <a:ext uri="{FF2B5EF4-FFF2-40B4-BE49-F238E27FC236}">
                <a16:creationId xmlns:a16="http://schemas.microsoft.com/office/drawing/2014/main" id="{113200CE-6661-4CEB-501F-F26068F3CDBC}"/>
              </a:ext>
            </a:extLst>
          </p:cNvPr>
          <p:cNvPicPr>
            <a:picLocks noChangeAspect="1"/>
          </p:cNvPicPr>
          <p:nvPr>
            <p:custDataLst>
              <p:tags r:id="rId1"/>
            </p:custDataLst>
          </p:nvPr>
        </p:nvPicPr>
        <p:blipFill>
          <a:blip r:embed="rId5"/>
          <a:stretch>
            <a:fillRect/>
          </a:stretch>
        </p:blipFill>
        <p:spPr>
          <a:xfrm>
            <a:off x="128104" y="48967"/>
            <a:ext cx="5422508" cy="6431346"/>
          </a:xfrm>
          <a:prstGeom prst="rect">
            <a:avLst/>
          </a:prstGeom>
          <a:solidFill>
            <a:srgbClr val="FFFFFF"/>
          </a:solidFill>
        </p:spPr>
      </p:pic>
      <p:pic>
        <p:nvPicPr>
          <p:cNvPr id="16" name="Picture 15" descr="\documentclass{article}&#10;\usepackage{amsmath}&#10;\pagestyle{empty}&#10;\begin{document}&#10;&#10;Si può dimostrare che il simbolo di permutazione è correlato al delta di Kronecker tramite la relazione:&#10;\[&#10;e_{i j k} = \operatorname{det}\left[\begin{array}{lll}&#10;\delta_{i 1} &amp; \delta_{i 2} &amp; \delta_{i 3} \\&#10;\delta_{j 1} &amp; \delta_{j 2} &amp; \delta_{j 3} \\&#10;\delta_{k 1} &amp; \delta_{k 2} &amp; \delta_{k 3}&#10;\end{array}\right] = \operatorname{det}\left[\begin{array}{ccc}&#10;\delta_{i 1} &amp; \delta_{j 1} &amp; \delta_{k 1} \\&#10;\delta_{i 2} &amp; \delta_{j 2} &amp; \delta_{k 2} \\&#10;\delta_{i 3} &amp; \delta_{j 3} &amp; \delta_{k 3}&#10;\end{array}\right]\tag{1.1.10}&#10;\]&#10;dove $\operatorname{det}[\cdot]$ rappresenta il determinante di una matrice $3 \times 3$. Una conseguenza di (1.1.10) è che:&#10;\[&#10;\begin{aligned}&#10;e_{i j k} e_{p q r} &amp; =\operatorname{det}\left[\begin{array}{ccc}&#10;\delta_{i p} &amp; \delta_{i q} &amp; \delta_{i r} \\&#10;\delta_{j p} &amp; \delta_{j q} &amp; \delta_{j r} \\&#10;\delta_{k p} &amp; \delta_{k q} &amp; \delta_{k r}&#10;\end{array}\right] \\&#10;&amp; =\delta_{i p}\left(\delta_{j q} \delta_{k r}-\delta_{j r} \delta_{k q}\right)-\delta_{i q}\left(\delta_{j p} \delta_{k r}-\delta_{j r} \delta_{k p}\right)+\delta_{i r}\left(\delta_{j p} \delta_{k q}-\delta_{j q} \delta_{k p}\right)&#10;\end{aligned}&#10;\]&#10;&#10;&#10;\end{document}" title="IguanaTex Bitmap Display">
            <a:extLst>
              <a:ext uri="{FF2B5EF4-FFF2-40B4-BE49-F238E27FC236}">
                <a16:creationId xmlns:a16="http://schemas.microsoft.com/office/drawing/2014/main" id="{A1C7C2B5-3F23-4932-3704-15E392D8AC38}"/>
              </a:ext>
            </a:extLst>
          </p:cNvPr>
          <p:cNvPicPr>
            <a:picLocks noChangeAspect="1"/>
          </p:cNvPicPr>
          <p:nvPr>
            <p:custDataLst>
              <p:tags r:id="rId2"/>
            </p:custDataLst>
          </p:nvPr>
        </p:nvPicPr>
        <p:blipFill>
          <a:blip r:embed="rId6"/>
          <a:stretch>
            <a:fillRect/>
          </a:stretch>
        </p:blipFill>
        <p:spPr>
          <a:xfrm>
            <a:off x="5920966" y="164547"/>
            <a:ext cx="5955631" cy="2787374"/>
          </a:xfrm>
          <a:prstGeom prst="rect">
            <a:avLst/>
          </a:prstGeom>
          <a:solidFill>
            <a:srgbClr val="FFFFFF"/>
          </a:solidFill>
        </p:spPr>
      </p:pic>
      <p:pic>
        <p:nvPicPr>
          <p:cNvPr id="3" name="Immagine 2" descr="\documentclass{article}&#10;\usepackage{amsmath}&#10;\pagestyle{empty}&#10;\begin{document}&#10;&#10;Alcune utili identità che seguono dalle contrazioni successive di (1.1.11), dalla proprietà di sostituzione del delta di Kronecker e dall'identità $\delta_{i i}=3$ sono le seguenti:&#10;&#10;\[&#10;e_{i j k} e_{i p q} = \delta_{j p} \delta_{k q} - \delta_{j q} \delta_{k p}&#10;\]&#10;&#10;e quindi anche:&#10;&#10;\[&#10;\begin{aligned}&#10;e_{i j k} e_{i j l} &amp; = 2 \delta_{k l}, \\&#10;e_{i j k} e_{i j k} &amp; = 6 .&#10;\end{aligned}\tag{1.1.13}&#10;\]&#10;&#10;Un'altra identità utile è:&#10;&#10;\[&#10;\mathbf{e}_i = \frac{1}{2} e_{i j k} \mathbf{e}_j \times \mathbf{e}_k&#10;\]&#10;&#10;&#10;\end{document}" title="IguanaTex Bitmap Display">
            <a:extLst>
              <a:ext uri="{FF2B5EF4-FFF2-40B4-BE49-F238E27FC236}">
                <a16:creationId xmlns:a16="http://schemas.microsoft.com/office/drawing/2014/main" id="{4FEA2022-346C-4581-B415-32EBDBED366A}"/>
              </a:ext>
            </a:extLst>
          </p:cNvPr>
          <p:cNvPicPr>
            <a:picLocks noChangeAspect="1"/>
          </p:cNvPicPr>
          <p:nvPr>
            <p:custDataLst>
              <p:tags r:id="rId3"/>
            </p:custDataLst>
          </p:nvPr>
        </p:nvPicPr>
        <p:blipFill>
          <a:blip r:embed="rId7"/>
          <a:stretch>
            <a:fillRect/>
          </a:stretch>
        </p:blipFill>
        <p:spPr>
          <a:xfrm>
            <a:off x="5920966" y="3429000"/>
            <a:ext cx="5884756" cy="2743200"/>
          </a:xfrm>
          <a:prstGeom prst="rect">
            <a:avLst/>
          </a:prstGeom>
          <a:solidFill>
            <a:srgbClr val="FFFFFF"/>
          </a:solidFill>
        </p:spPr>
      </p:pic>
    </p:spTree>
    <p:extLst>
      <p:ext uri="{BB962C8B-B14F-4D97-AF65-F5344CB8AC3E}">
        <p14:creationId xmlns:p14="http://schemas.microsoft.com/office/powerpoint/2010/main" val="101618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cumentclass{article}&#10;\usepackage{amsmath}&#10;\pagestyle{empty}&#10;\begin{document}&#10;&#10;Siano $\mathbf{u}, \mathbf{v}$ e $\mathbf{w}$ dei vettori. Relazioni utili che coinvolgono il prodotto scalare e il prodotto vettoriale sono le seguenti:&#10;&#10;\[&#10;\begin{gathered}&#10;\mathbf{u} \cdot(\mathbf{v} \times \mathbf{w}) = \mathbf{v} \cdot(\mathbf{w} \times \mathbf{u}) = \mathbf{w} \cdot(\mathbf{u} \times \mathbf{v}) \\&#10;\mathbf{u} \cdot(\mathbf{u} \times \mathbf{v}) = 0 \\&#10;\mathbf{u} \times \mathbf{v} = -\mathbf{v} \times \mathbf{u} \\&#10;\mathbf{u} \times(\mathbf{v} \times \mathbf{w}) = (\mathbf{u} \cdot \mathbf{w}) \mathbf{v} - (\mathbf{u} \cdot \mathbf{v}) \mathbf{w}.&#10;\end{gathered}&#10;\]&#10;&#10;L'operazione&#10;&#10;\[&#10;[\mathbf{u}, \mathbf{v}, \mathbf{w}] \stackrel{\text { def }}{=} \mathbf{u} \cdot(\mathbf{v} \times \mathbf{w})&#10;\]&#10;&#10;è nota come prodotto triplo scalare ed è fisicamente equivalente al volume (con segno) del parallelepipedo le cui facce sono determinate da tre vettori linearmente indipendenti $\mathbf{u}, \mathbf{v}$ e $\mathbf{w}$. &#10;&#10;&#10;\end{document}" title="IguanaTex Bitmap Display">
            <a:extLst>
              <a:ext uri="{FF2B5EF4-FFF2-40B4-BE49-F238E27FC236}">
                <a16:creationId xmlns:a16="http://schemas.microsoft.com/office/drawing/2014/main" id="{BCF457BF-CA0E-BC1A-8852-17A06819E6B5}"/>
              </a:ext>
            </a:extLst>
          </p:cNvPr>
          <p:cNvPicPr>
            <a:picLocks noChangeAspect="1"/>
          </p:cNvPicPr>
          <p:nvPr>
            <p:custDataLst>
              <p:tags r:id="rId1"/>
            </p:custDataLst>
          </p:nvPr>
        </p:nvPicPr>
        <p:blipFill>
          <a:blip r:embed="rId6"/>
          <a:stretch>
            <a:fillRect/>
          </a:stretch>
        </p:blipFill>
        <p:spPr>
          <a:xfrm>
            <a:off x="198782" y="181113"/>
            <a:ext cx="6098540" cy="3040380"/>
          </a:xfrm>
          <a:prstGeom prst="rect">
            <a:avLst/>
          </a:prstGeom>
          <a:solidFill>
            <a:srgbClr val="FFFFFF"/>
          </a:solidFill>
        </p:spPr>
      </p:pic>
      <p:pic>
        <p:nvPicPr>
          <p:cNvPr id="6" name="Immagine 5" descr="\documentclass{article}&#10;\usepackage{amsmath}&#10;\pagestyle{empty}&#10;\begin{document}&#10;&#10;&#10;\section*{1.2 Tensori}&#10;\subsection*{1.2.1 Che cos'è un tensore?}&#10;In matematica, il termine tensore è un sinonimo della frase &quot;una trasformazione lineare che mappa un vettore in un vettore.&quot; Un tensore $\mathbf{S}$ è quindi una mappatura lineare che assegna ad ogni vettore $\mathbf{u}$ un vettore&#10;$$&#10;\mathbf{v}=\mathrm{Su} .&#10;$$&#10;Si può pensare a un tensore $\mathbf{S}$ come a una macchina con un ingresso e un'uscita: se un vettore $\mathbf{u}$ è l'ingresso, allora il vettore $\mathbf{v}=\mathbf{S u}$ è l'uscita. La linearità di un tensore $\mathbf{S}$ è il requisito che&#10;$$&#10;\begin{aligned}&#10;&amp; \mathbf{S}(\mathbf{u}+\mathbf{v})=\mathbf{S u}+\mathbf{S} \mathbf{v} \quad \text { per tutti i vettori } \mathbf{u} \text { e } \mathbf{v}, \\&#10;&amp; \mathbf{S}(\alpha \mathbf{u})=\alpha \mathbf{S u} \quad \text { per tutti i vettori } \mathbf{u} \text { e scalari } \alpha .&#10;\end{aligned}&#10;$$&#10;&#10;&#10;\end{document}" title="IguanaTex Bitmap Display">
            <a:extLst>
              <a:ext uri="{FF2B5EF4-FFF2-40B4-BE49-F238E27FC236}">
                <a16:creationId xmlns:a16="http://schemas.microsoft.com/office/drawing/2014/main" id="{B53FED97-77EC-4415-91B7-E793D478FCD3}"/>
              </a:ext>
            </a:extLst>
          </p:cNvPr>
          <p:cNvPicPr>
            <a:picLocks noChangeAspect="1"/>
          </p:cNvPicPr>
          <p:nvPr>
            <p:custDataLst>
              <p:tags r:id="rId2"/>
            </p:custDataLst>
          </p:nvPr>
        </p:nvPicPr>
        <p:blipFill>
          <a:blip r:embed="rId7"/>
          <a:stretch>
            <a:fillRect/>
          </a:stretch>
        </p:blipFill>
        <p:spPr>
          <a:xfrm>
            <a:off x="216172" y="3429000"/>
            <a:ext cx="6115930" cy="3252631"/>
          </a:xfrm>
          <a:prstGeom prst="rect">
            <a:avLst/>
          </a:prstGeom>
        </p:spPr>
      </p:pic>
      <p:pic>
        <p:nvPicPr>
          <p:cNvPr id="12" name="Immagine 11" descr="\documentclass{article}&#10;\usepackage{amsmath}&#10;\pagestyle{empty}&#10;\begin{document}&#10;&#10;1.2.2 Tensore nullo e tensore identità&#10;&#10;Due tensori fondamentali sono il tensore zero $0$ e il tensore identità $1$:&#10;$$&#10;0 \mathrm{v}=0, \quad 1 \mathrm{v}=\mathrm{v}&#10;$$&#10;per tutti i vettori $\mathbf{v}$.&#10;&#10;1.2.3 Prodotto tensoriale&#10;Un altro esempio di tensore è il prodotto tensoriale $\mathbf{u} \otimes \mathbf{v}$ di due vettori $\mathbf{u}$ e $\mathbf{v}$, definito da&#10;$$&#10;(\mathbf{u} \otimes \mathbf{v}) \mathbf{w}=(\mathbf{v} \cdot \mathbf{w}) \mathbf{u}&#10;$$&#10;per tutti i $\mathbf{w}$; il tensore $\mathbf{u} \otimes \mathbf{v}$ mappa qualsiasi vettore $\mathbf{w}$ in un multiplo scalare di $\mathbf{u}$.&#10;&#10;&#10;&#10;\end{document}" title="IguanaTex Bitmap Display">
            <a:extLst>
              <a:ext uri="{FF2B5EF4-FFF2-40B4-BE49-F238E27FC236}">
                <a16:creationId xmlns:a16="http://schemas.microsoft.com/office/drawing/2014/main" id="{BF4A3598-A86E-44E1-A2B1-DD713FF53E89}"/>
              </a:ext>
            </a:extLst>
          </p:cNvPr>
          <p:cNvPicPr>
            <a:picLocks noChangeAspect="1"/>
          </p:cNvPicPr>
          <p:nvPr>
            <p:custDataLst>
              <p:tags r:id="rId3"/>
            </p:custDataLst>
          </p:nvPr>
        </p:nvPicPr>
        <p:blipFill>
          <a:blip r:embed="rId8"/>
          <a:stretch>
            <a:fillRect/>
          </a:stretch>
        </p:blipFill>
        <p:spPr>
          <a:xfrm>
            <a:off x="6564023" y="181113"/>
            <a:ext cx="5323178" cy="2211008"/>
          </a:xfrm>
          <a:prstGeom prst="rect">
            <a:avLst/>
          </a:prstGeom>
        </p:spPr>
      </p:pic>
      <p:pic>
        <p:nvPicPr>
          <p:cNvPr id="14" name="Immagine 13" descr="\documentclass{article}&#10;\usepackage{amsmath}&#10;\pagestyle{empty}&#10;\begin{document}&#10;&#10;ESEMPIO 1.1 Tensore proiezione&#10;&#10;Come esempio concreto del prodotto tensoriale, consideriamo il tensore&#10;$$&#10;\mathbf{P}=\mathbf{1}-\mathbf{n} \otimes \mathbf{n},&#10;$$&#10;dove $\mathbf{n}$ è un vettore di lunghezza unitaria. L'azione di $\mathbf{P}$ su un generico vettore $\mathbf{u}$ è quindi data da&#10;\begin{equation}&#10;\begin{aligned}&#10;\mathbf{P u} &amp; =(\mathbf{1}-\mathbf{n} \otimes \mathbf{n}) \mathbf{u}, \\&#10;&amp; =\mathbf{1} \mathbf{u}-(\mathbf{n} \otimes \mathbf{n}) \mathbf{u}, \\&#10;&amp; =\mathbf{u}-(\mathbf{u} \cdot \mathbf{n}) \mathbf{n} .&#10;\end{aligned}\tag{1.2.4}&#10;\end{equation}&#10;L'equazione può essere interpretata come il vettore $\mathbf{u}$ meno la proiezione di $\mathbf{u}$ nella direzione di $\mathbf{n}$. Pertanto, $\mathbf{P u}$ è uguale alla proiezione del vettore $\mathbf{u}$ nel piano ortogonale a $\mathbf{n}$. Notare che in questo esempio abbiamo sfruttato il fatto che il prodotto scalare di un vettore con un vettore unitario restituisce la sua proiezione sulla direzione definita dal vettore unitario. Inoltre, abbiamo sfruttato la struttura algebrica additiva dei tensori, secondo cui per i tensori $\mathbf{S}$ e $\mathbf{T}$, $(\mathbf{S}+\mathbf{T}) \mathbf{u}=\mathbf{S u}+\mathbf{T u}$ per tutti i vettori $\mathbf{u}$.&#10;&#10;&#10;&#10;\end{document}" title="IguanaTex Bitmap Display">
            <a:extLst>
              <a:ext uri="{FF2B5EF4-FFF2-40B4-BE49-F238E27FC236}">
                <a16:creationId xmlns:a16="http://schemas.microsoft.com/office/drawing/2014/main" id="{26B2437A-9D25-43AC-9FA1-B8EC844B52C2}"/>
              </a:ext>
            </a:extLst>
          </p:cNvPr>
          <p:cNvPicPr>
            <a:picLocks noChangeAspect="1"/>
          </p:cNvPicPr>
          <p:nvPr>
            <p:custDataLst>
              <p:tags r:id="rId4"/>
            </p:custDataLst>
          </p:nvPr>
        </p:nvPicPr>
        <p:blipFill>
          <a:blip r:embed="rId9"/>
          <a:stretch>
            <a:fillRect/>
          </a:stretch>
        </p:blipFill>
        <p:spPr>
          <a:xfrm>
            <a:off x="6564023" y="2929445"/>
            <a:ext cx="5377181" cy="3252631"/>
          </a:xfrm>
          <a:prstGeom prst="rect">
            <a:avLst/>
          </a:prstGeom>
        </p:spPr>
      </p:pic>
    </p:spTree>
    <p:extLst>
      <p:ext uri="{BB962C8B-B14F-4D97-AF65-F5344CB8AC3E}">
        <p14:creationId xmlns:p14="http://schemas.microsoft.com/office/powerpoint/2010/main" val="2712253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descr="\documentclass{article}&#10;\usepackage{amsmath}&#10;\pagestyle{empty}&#10;\begin{document}&#10;&#10;\subsubsection*{1.2.4 Componenti di un tensore}&#10;&#10;Dato un tensore $\mathbf{S}$, la quantità $\mathbf{S} \mathbf{e}_j$ è un vettore. Le componenti di un tensore $\mathbf{S}$ rispetto alla base $\left\{\mathbf{e}_1, \mathbf{e}_2, \mathbf{e}_3\right\}$ sono definite da&#10;\[&#10;S_{i j} \stackrel{\text{def}}{=} \mathbf{e}_i \cdot \mathbf{S} \mathbf{e}_j \tag{1.2.5}&#10;\]&#10;&#10;&#10;&#10;\end{document}" title="IguanaTex Bitmap Display">
            <a:extLst>
              <a:ext uri="{FF2B5EF4-FFF2-40B4-BE49-F238E27FC236}">
                <a16:creationId xmlns:a16="http://schemas.microsoft.com/office/drawing/2014/main" id="{01FA0C56-3EDE-4A45-8A01-4CD5F35A6977}"/>
              </a:ext>
            </a:extLst>
          </p:cNvPr>
          <p:cNvPicPr>
            <a:picLocks noChangeAspect="1"/>
          </p:cNvPicPr>
          <p:nvPr>
            <p:custDataLst>
              <p:tags r:id="rId1"/>
            </p:custDataLst>
          </p:nvPr>
        </p:nvPicPr>
        <p:blipFill>
          <a:blip r:embed="rId5"/>
          <a:stretch>
            <a:fillRect/>
          </a:stretch>
        </p:blipFill>
        <p:spPr>
          <a:xfrm>
            <a:off x="533403" y="889000"/>
            <a:ext cx="5549065" cy="1054099"/>
          </a:xfrm>
          <a:prstGeom prst="rect">
            <a:avLst/>
          </a:prstGeom>
        </p:spPr>
      </p:pic>
      <p:pic>
        <p:nvPicPr>
          <p:cNvPr id="14" name="Immagine 13" descr="\documentclass{article}&#10;\usepackage{amsmath}&#10;\pagestyle{empty}&#10;\begin{document}&#10;Con questa definizione delle componenti di un tensore, la rappresentazione delle componenti cartesiane della relazione $\mathbf{v}=\mathbf{S u}$ è la seguente:&#10;\begin{align*}&#10;v_i=\mathbf{e}_i \cdot \mathbf{v} &amp; =\mathbf{e}_i \cdot \mathbf{S u} \\&#10;&amp; =\mathbf{e}_i \cdot \mathbf{S}\left(u_j \mathbf{e}_j\right) \\&#10;&amp; =\left(\mathbf{e}_i \cdot \mathbf{S} \mathbf{e}_j\right) u_j \\&#10;&amp; =S_{i j} u_j .\tag{1.2.6}&#10;\end{align*}&#10;Si osserva che (1.2.6) indica che ogni componente di $\mathbf{v}$ è una combinazione lineare delle componenti di $\mathbf{u}$, dove i pesi sono dati dalle componenti di $\mathbf{S}$.&#10;Inoltre, un tensore $\mathbf{S}$ ha la rappresentazione&#10;\[&#10;\mathbf{S}=S_{i j} \mathbf{e}_i \otimes \mathbf{e}_j,&#10;\]&#10;in termini delle sue componenti $S_{i j}$ e dei tensori di base $\mathbf{e}_i \otimes \mathbf{e}_j$.&#10;&#10;&#10;&#10;&#10;\end{document}" title="IguanaTex Bitmap Display">
            <a:extLst>
              <a:ext uri="{FF2B5EF4-FFF2-40B4-BE49-F238E27FC236}">
                <a16:creationId xmlns:a16="http://schemas.microsoft.com/office/drawing/2014/main" id="{D1DCF97F-BB53-4924-A2F5-ED19C51F8FD3}"/>
              </a:ext>
            </a:extLst>
          </p:cNvPr>
          <p:cNvPicPr>
            <a:picLocks noChangeAspect="1"/>
          </p:cNvPicPr>
          <p:nvPr>
            <p:custDataLst>
              <p:tags r:id="rId2"/>
            </p:custDataLst>
          </p:nvPr>
        </p:nvPicPr>
        <p:blipFill>
          <a:blip r:embed="rId6"/>
          <a:stretch>
            <a:fillRect/>
          </a:stretch>
        </p:blipFill>
        <p:spPr>
          <a:xfrm>
            <a:off x="570670" y="2184449"/>
            <a:ext cx="5526806" cy="2870152"/>
          </a:xfrm>
          <a:prstGeom prst="rect">
            <a:avLst/>
          </a:prstGeom>
        </p:spPr>
      </p:pic>
      <p:pic>
        <p:nvPicPr>
          <p:cNvPr id="16" name="Immagine 15" descr="\documentclass{article}&#10;\usepackage{amsmath}&#10;\pagestyle{empty}&#10;\begin{document}&#10;\subsubsection*{ESEMPIO 1.2 - Componenti del tensore identità}&#10;&#10;Utilizzando (1.2.5), le componenti del tensore identità sono date da&#10;\[&#10;(\mathbf{1})_{i j}=\mathbf{e}_i \cdot \mathbf{1} \mathbf{e}_j=\mathbf{e}_i \cdot \mathbf{e}_j=\delta_{i j} \text{.}&#10;\]&#10;Quindi il tensore identità può essere espresso come $\mathbf{1}=\delta_{i j} \mathbf{e}_i \otimes \mathbf{e}_j$, o equivalentemente come $\mathbf{1}=\mathbf{e}_i \otimes \mathbf{e}_i$.&#10;&#10;\subsubsection*{ESEMPIO 1.3 - Componenti del tensore nullo}&#10;&#10;Utilizzando (1.2.5), le componenti del tensore nullo sono date da&#10;\[&#10;(\mathbf{0})_{i j}=\mathbf{e}_i \cdot \mathbf{0} \mathbf{e}_j=\mathbf{e}_i \cdot \mathbf{0}=0 \text{.}&#10;\]&#10;Quindi il tensore nullo può essere espresso come $0=\sum_{i=1}^3 \sum_{j=1}^3 0 \mathbf{e}_i \otimes \mathbf{e}_j$.&#10;&#10;&#10;&#10;&#10;\end{document}" title="IguanaTex Bitmap Display">
            <a:extLst>
              <a:ext uri="{FF2B5EF4-FFF2-40B4-BE49-F238E27FC236}">
                <a16:creationId xmlns:a16="http://schemas.microsoft.com/office/drawing/2014/main" id="{A1BBBF94-7C26-4C33-971C-483CB262E804}"/>
              </a:ext>
            </a:extLst>
          </p:cNvPr>
          <p:cNvPicPr>
            <a:picLocks noChangeAspect="1"/>
          </p:cNvPicPr>
          <p:nvPr>
            <p:custDataLst>
              <p:tags r:id="rId3"/>
            </p:custDataLst>
          </p:nvPr>
        </p:nvPicPr>
        <p:blipFill>
          <a:blip r:embed="rId7"/>
          <a:stretch>
            <a:fillRect/>
          </a:stretch>
        </p:blipFill>
        <p:spPr>
          <a:xfrm>
            <a:off x="6578600" y="951050"/>
            <a:ext cx="5226297" cy="2668475"/>
          </a:xfrm>
          <a:prstGeom prst="rect">
            <a:avLst/>
          </a:prstGeom>
        </p:spPr>
      </p:pic>
    </p:spTree>
    <p:extLst>
      <p:ext uri="{BB962C8B-B14F-4D97-AF65-F5344CB8AC3E}">
        <p14:creationId xmlns:p14="http://schemas.microsoft.com/office/powerpoint/2010/main" val="4023417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documentclass{article}&#10;\usepackage{amsmath}&#10;\pagestyle{empty}&#10;\begin{document}&#10;&#10;\subsubsection*{1.2.5 Trasposta di un tensore}&#10;&#10;La trasposta $\mathbf{S}^{\top}$ di un tensore $\mathbf{S}$ è il tensore unico con la proprietà che&#10;\[&#10;\mathbf{u} \cdot \mathbf{S v}=\mathbf{v} \cdot \mathbf{S}^{\top} \mathbf{u}&#10;\]&#10;per tutti i vettori $\mathbf{u}$ e $\mathbf{v}$. Le componenti della trasposta sono determinate tramite (1.2.5) come&#10;\[&#10;\mathbf{e}_i \cdot \mathbf{S}^{\top} \mathbf{e}_j=\mathbf{e}_j \cdot \mathbf{S} \mathbf{e}_i=S_{j i}&#10;\]&#10;quindi le componenti di $\mathbf{S}^{\top}$ sono&#10;\[&#10;\left(\mathbf{S}^{\top}\right)_{i j}=S_{j i}&#10;\]&#10;&#10;&#10;&#10;\end{document}" title="IguanaTex Bitmap Display">
            <a:extLst>
              <a:ext uri="{FF2B5EF4-FFF2-40B4-BE49-F238E27FC236}">
                <a16:creationId xmlns:a16="http://schemas.microsoft.com/office/drawing/2014/main" id="{1D0D511A-D075-4679-A86A-9C12C07D0AC9}"/>
              </a:ext>
            </a:extLst>
          </p:cNvPr>
          <p:cNvPicPr>
            <a:picLocks noChangeAspect="1"/>
          </p:cNvPicPr>
          <p:nvPr>
            <p:custDataLst>
              <p:tags r:id="rId1"/>
            </p:custDataLst>
          </p:nvPr>
        </p:nvPicPr>
        <p:blipFill>
          <a:blip r:embed="rId4"/>
          <a:stretch>
            <a:fillRect/>
          </a:stretch>
        </p:blipFill>
        <p:spPr>
          <a:xfrm>
            <a:off x="292100" y="889001"/>
            <a:ext cx="5524500" cy="2225642"/>
          </a:xfrm>
          <a:prstGeom prst="rect">
            <a:avLst/>
          </a:prstGeom>
        </p:spPr>
      </p:pic>
      <p:pic>
        <p:nvPicPr>
          <p:cNvPr id="7" name="Immagine 6" descr="\documentclass{article}&#10;\usepackage{amsmath}&#10;\pagestyle{empty}&#10;\begin{document}&#10;&#10;\subsubsection*{1.2.6 Tensori simmetrici e antisimmetrici}&#10;&#10;Un tensore $\mathbf{S}$ è simmetrico se&#10;\[&#10;\mathbf{S} = \mathbf{S}^{\top}, \quad S_{i j} = S_{j i},&#10;\]&#10;ed è antisimmetrico se&#10;\[&#10;\mathbf{S} = -\mathbf{S}^{\top}, \quad S_{i j} = -S_{j i}.&#10;\]&#10;Chiaramente,&#10;\[&#10;S_{i j} = \frac{1}{2}\left(S_{i j} + S_{j i}\right) + \frac{1}{2}\left(S_{i j} - S_{j i}\right).&#10;\]&#10;Pertanto, ogni tensore $\mathbf{S}$ ammette la decomposizione&#10;\[&#10;\mathbf{S} = \operatorname{sym} \mathbf{S} + \mathrm{skw} \mathbf{S}&#10;\]&#10;in una parte simmetrica e una parte antisimmetrica, dove&#10;\[&#10;\begin{aligned}&#10;\text{sym } \mathbf{S} &amp; = \frac{1}{2}\left(\mathbf{S} + \mathbf{S}^{\top}\right), \\&#10;\text{skw } \mathbf{S} &amp; = \frac{1}{2}\left(\mathbf{S} - \mathbf{S}^{\top}\right),&#10;\end{aligned}&#10;\]&#10;con componenti&#10;\[&#10;\begin{aligned}&#10;&amp; (\operatorname{sym} \mathbf{S})_{i j} = \frac{1}{2}\left(S_{i j} + S_{j i}\right), \\&#10;&amp; (\operatorname{skw} \mathbf{S})_{i j} = \frac{1}{2}\left(S_{i j} - S_{j i}\right).&#10;\end{aligned}&#10;\]&#10;Si osservi che un tensore simmetrico ha al massimo sei componenti indipendenti, mentre un tensore antisimmetrico ha al massimo tre componenti indipendenti; quest'ultima proprietà deriva dal fatto che $(\mathrm{skw} \mathbf{S})_{i i} = 0$ (nessuna somma).&#10;&#10;&#10;&#10;\end{document}" title="IguanaTex Bitmap Display">
            <a:extLst>
              <a:ext uri="{FF2B5EF4-FFF2-40B4-BE49-F238E27FC236}">
                <a16:creationId xmlns:a16="http://schemas.microsoft.com/office/drawing/2014/main" id="{C00F3E0A-83C0-418C-96CD-731214A953D6}"/>
              </a:ext>
            </a:extLst>
          </p:cNvPr>
          <p:cNvPicPr>
            <a:picLocks noChangeAspect="1"/>
          </p:cNvPicPr>
          <p:nvPr>
            <p:custDataLst>
              <p:tags r:id="rId2"/>
            </p:custDataLst>
          </p:nvPr>
        </p:nvPicPr>
        <p:blipFill>
          <a:blip r:embed="rId5"/>
          <a:stretch>
            <a:fillRect/>
          </a:stretch>
        </p:blipFill>
        <p:spPr>
          <a:xfrm>
            <a:off x="6197600" y="889000"/>
            <a:ext cx="5705908" cy="5682928"/>
          </a:xfrm>
          <a:prstGeom prst="rect">
            <a:avLst/>
          </a:prstGeom>
        </p:spPr>
      </p:pic>
    </p:spTree>
    <p:extLst>
      <p:ext uri="{BB962C8B-B14F-4D97-AF65-F5344CB8AC3E}">
        <p14:creationId xmlns:p14="http://schemas.microsoft.com/office/powerpoint/2010/main" val="409625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magine 8" descr="\documentclass{article}&#10;\usepackage{amsmath}&#10;\pagestyle{empty}&#10;\begin{document}&#10;&#10;\subsubsection*{1.2.7 Vettore assiale di un tensore antisimmetrico}&#10;&#10;Dato che un tensore antisimmetrico ha solo tre componenti indipendenti, è possibile definire la sua azione su vettori attraverso un altro vettore. Dato un qualsiasi tensore antisimmetrico $\Omega$, esiste un vettore unico $\omega$, chiamato vettore assiale di $\Omega$, tale che&#10;\[&#10;\Omega \mathbf{u} = \boldsymbol{\omega} \times \mathbf{u}&#10;\]&#10;per tutti i vettori $\mathbf{u}$. Dato che&#10;\[&#10;(\boldsymbol{\Omega u})_i = \Omega_{i j} u_j \quad \text{e} \quad (\boldsymbol{\omega} \times \mathbf{u})_i = e_{i j k} \omega_j u_k = e_{i k j} \omega_k u_j,&#10;\]&#10;otteniamo che&#10;\[&#10;\Omega_{i j} = e_{i k j} \omega_k \equiv -e_{i j l} \omega_l.\tag{1.2.16}&#10;\]&#10;Inoltre, operando su entrambi i lati di (1.2.16) con $e_{i j k}$ e usando l'identità epsilon-delta $(1.1.13)_1$, otteniamo&#10;\[&#10;e_{i j k} \Omega_{i j} = -e_{i j k} e_{i j l} \omega_l = -2 \delta_{k l} \omega_l = -2 \omega_k,&#10;\]&#10;e quindi in termini delle tre componenti indipendenti del tensore antisimmetrico $\Omega$, le tre componenti del suo vettore assiale $\omega$ sono date da&#10;\[&#10;\omega_i = -\frac{1}{2} e_{i j k} \Omega_{j k},&#10;\]&#10;che in forma espansa diventa&#10;\[&#10;\omega_1 = \Omega_{32} = -\Omega_{23}, \quad \omega_2 = \Omega_{13} = -\Omega_{31}, \quad \omega_3 = \Omega_{21} = -\Omega_{12}.&#10;\]&#10;&#10;&#10;&#10;\end{document}" title="IguanaTex Bitmap Display">
            <a:extLst>
              <a:ext uri="{FF2B5EF4-FFF2-40B4-BE49-F238E27FC236}">
                <a16:creationId xmlns:a16="http://schemas.microsoft.com/office/drawing/2014/main" id="{1B40FBDB-B09C-4961-B5E5-5995EFB7C135}"/>
              </a:ext>
            </a:extLst>
          </p:cNvPr>
          <p:cNvPicPr>
            <a:picLocks noChangeAspect="1"/>
          </p:cNvPicPr>
          <p:nvPr>
            <p:custDataLst>
              <p:tags r:id="rId1"/>
            </p:custDataLst>
          </p:nvPr>
        </p:nvPicPr>
        <p:blipFill>
          <a:blip r:embed="rId3"/>
          <a:stretch>
            <a:fillRect/>
          </a:stretch>
        </p:blipFill>
        <p:spPr>
          <a:xfrm>
            <a:off x="342899" y="800100"/>
            <a:ext cx="5563984" cy="4975693"/>
          </a:xfrm>
          <a:prstGeom prst="rect">
            <a:avLst/>
          </a:prstGeom>
        </p:spPr>
      </p:pic>
    </p:spTree>
    <p:extLst>
      <p:ext uri="{BB962C8B-B14F-4D97-AF65-F5344CB8AC3E}">
        <p14:creationId xmlns:p14="http://schemas.microsoft.com/office/powerpoint/2010/main" val="403097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documentclass{article}&#10;\usepackage{amsmath}&#10;\pagestyle{empty}&#10;\begin{document}&#10;&#10;ESEMPIO 1.4 Prodotto con il tensore identità&#10;Il prodotto del tensore identità $\mathbf{1}$ con un qualsiasi tensore arbitrario $\mathbf{T}$ è il tensore stesso:&#10;\[&#10;(1 \mathbf{T}) \mathbf{v} = 1(T \mathbf{v}) = \mathbf{T} \mathbf{v},&#10;\]&#10;e poiché ciò vale per tutti i vettori $\mathbf{v}$, abbiamo&#10;\[&#10;1 \mathbf{T} = \mathbf{T}.&#10;\]&#10;In alternativa, in forma espansa&#10;\[&#10;\begin{aligned}&#10;(\mathbf{1 T})_{i j} &amp; = \mathbf{e}_i \cdot \mathbf{1 T e}_j \\&#10;&amp; = \mathbf{1}^{\top} \mathbf{e}_i \cdot \mathbf{T} \mathbf{e}_j \\&#10;&amp; = \mathbf{e}_i \cdot \mathbf{T} \mathbf{e}_j \\&#10;&amp; = T_{i j}.&#10;\end{aligned}&#10;\]&#10;Le componenti di $\mathbf{1 T}$ sono uguali alle componenti di $\mathrm{T}$. I due tensori sono uguali tra di loro.&#10;&#10;&#10;&#10;\end{document}" title="IguanaTex Bitmap Display">
            <a:extLst>
              <a:ext uri="{FF2B5EF4-FFF2-40B4-BE49-F238E27FC236}">
                <a16:creationId xmlns:a16="http://schemas.microsoft.com/office/drawing/2014/main" id="{F91E47AE-3ED0-4F83-9F45-5784EFC54723}"/>
              </a:ext>
            </a:extLst>
          </p:cNvPr>
          <p:cNvPicPr>
            <a:picLocks noChangeAspect="1"/>
          </p:cNvPicPr>
          <p:nvPr>
            <p:custDataLst>
              <p:tags r:id="rId1"/>
            </p:custDataLst>
          </p:nvPr>
        </p:nvPicPr>
        <p:blipFill>
          <a:blip r:embed="rId4"/>
          <a:stretch>
            <a:fillRect/>
          </a:stretch>
        </p:blipFill>
        <p:spPr>
          <a:xfrm>
            <a:off x="6096000" y="1257299"/>
            <a:ext cx="5106328" cy="3092552"/>
          </a:xfrm>
          <a:prstGeom prst="rect">
            <a:avLst/>
          </a:prstGeom>
        </p:spPr>
      </p:pic>
      <p:pic>
        <p:nvPicPr>
          <p:cNvPr id="6" name="Immagine 5" descr="\documentclass{article}&#10;\usepackage{amsmath}&#10;\pagestyle{empty}&#10;\begin{document}&#10;&#10;&#10;1.2.8 Prodotto di tensori&#10;&#10;Date le matrici $\mathbf{S}$ e $\mathbf{T}$, il loro prodotto $\mathbf{S T}$ è definito attraverso la composizione; ossia, $\mathbf{S T}$ agisce come&#10;\[&#10;(\mathbf{S T}) \mathbf{v} = \mathbf{S} (\mathbf{T v})&#10;\]&#10;per ogni vettore $\mathbf{v}$. Usando (1.2.5), abbiamo $\mathbf{T e}_j = T_{l j} \mathbf{e}_l$ e tramite (1.2.9), otteniamo $\mathbf{S}^{\top} \mathbf{e}_i = S_{i k} \mathbf{e}_k$; quindi,&#10;\[&#10;\begin{aligned}&#10;\mathbf{e}_i \cdot \mathbf{S} \mathbf{T} \mathbf{e}_j &amp; = \mathbf{S}^{\top} \mathbf{e}_i \cdot \mathbf{T} \mathbf{e}_j \\&#10;&amp; = (S_{i k} \mathbf{e}_k) \cdot (T_{l j} \mathbf{e}_l) \\&#10;&amp; = S_{i k} T_{l j} \underbrace{(\mathbf{e}_k \cdot \mathbf{e}_l)}_{\delta_{k l}} \\&#10;&amp; = S_{i k} T_{k j},&#10;\end{aligned}&#10;\]&#10;e, di conseguenza,&#10;\[&#10;(\mathbf{S T})_{i j} = S_{i k} T_{k j} \text{.}&#10;\]&#10;In generale, $\mathbf{S T} \neq \mathbf{T S}$. Quando $\mathbf{S T} = \mathbf{T S}$, le matrici $\mathbf{S}$ e $\mathbf{T}$ si dicono commutare.&#10;&#10;&#10;\end{document}" title="IguanaTex Bitmap Display">
            <a:extLst>
              <a:ext uri="{FF2B5EF4-FFF2-40B4-BE49-F238E27FC236}">
                <a16:creationId xmlns:a16="http://schemas.microsoft.com/office/drawing/2014/main" id="{2C844BF1-82D7-494C-98B5-8FF79EC384A7}"/>
              </a:ext>
            </a:extLst>
          </p:cNvPr>
          <p:cNvPicPr>
            <a:picLocks noChangeAspect="1"/>
          </p:cNvPicPr>
          <p:nvPr>
            <p:custDataLst>
              <p:tags r:id="rId2"/>
            </p:custDataLst>
          </p:nvPr>
        </p:nvPicPr>
        <p:blipFill>
          <a:blip r:embed="rId5"/>
          <a:stretch>
            <a:fillRect/>
          </a:stretch>
        </p:blipFill>
        <p:spPr>
          <a:xfrm>
            <a:off x="0" y="972651"/>
            <a:ext cx="5645925" cy="3661849"/>
          </a:xfrm>
          <a:prstGeom prst="rect">
            <a:avLst/>
          </a:prstGeom>
        </p:spPr>
      </p:pic>
    </p:spTree>
    <p:extLst>
      <p:ext uri="{BB962C8B-B14F-4D97-AF65-F5344CB8AC3E}">
        <p14:creationId xmlns:p14="http://schemas.microsoft.com/office/powerpoint/2010/main" val="3965871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2BAD83-5355-465B-8CAE-A6AD8D9DD215}"/>
              </a:ext>
            </a:extLst>
          </p:cNvPr>
          <p:cNvSpPr>
            <a:spLocks noGrp="1"/>
          </p:cNvSpPr>
          <p:nvPr>
            <p:ph type="title"/>
          </p:nvPr>
        </p:nvSpPr>
        <p:spPr/>
        <p:txBody>
          <a:bodyPr/>
          <a:lstStyle/>
          <a:p>
            <a:endParaRPr lang="en-US"/>
          </a:p>
        </p:txBody>
      </p:sp>
      <p:sp>
        <p:nvSpPr>
          <p:cNvPr id="3" name="Segnaposto contenuto 2">
            <a:extLst>
              <a:ext uri="{FF2B5EF4-FFF2-40B4-BE49-F238E27FC236}">
                <a16:creationId xmlns:a16="http://schemas.microsoft.com/office/drawing/2014/main" id="{FDF13E5F-BC75-4461-A38D-AC70F3D19B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00389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04"/>
  <p:tag name="ORIGINALWIDTH" val="344"/>
  <p:tag name="OUTPUTTYPE" val="PDF"/>
  <p:tag name="IGUANATEXVERSION" val="160"/>
  <p:tag name="LATEXADDIN" val="\documentclass[a4paper,landscape]{article}&#10;\usepackage{amsmath}&#10;\pagestyle{empty}&#10;\begin{document}&#10;&#10;Gli indici latini minuscoli variano tra gli interi \( \{1,2,3\} \).&#10;&#10;Un sistema di coordinate cartesiane per lo spazio euclideo dei punti \( \mathcal{E} \) consiste di un punto di riferimento \( o \) chiamato l'origine, insieme a una base positivamente orientata e ortonormale \( \{\mathbf{e}_1, \mathbf{e}_2, \mathbf{e}_3\} \) per lo spazio vettoriale associato \( \mathcal{V} \). Essendo positivamente orientati e ortonormali, i vettori della base soddisfano le seguenti relazioni:&#10;&#10;\[ \mathbf{e}_i \cdot \mathbf{e}_j = \delta_{ij}, \quad \mathbf{e}_i \cdot (\mathbf{e}_j \times \mathbf{e}_k) = e_{ijk}. \]&#10;&#10;Qui \( \delta_{ij} \), detto delta di Kronecker, è definito come:&#10;&#10;\[ \delta_{ij} = \begin{cases} 1, &amp; \text{se } i = j, \\ 0, &amp; \text{se } i \neq j. \end{cases} \]&#10;&#10;mentre \( e_{ijk} \), il simbolo alternato, è definito come&#10;&#10;\[&#10;e_{ijk} = \begin{cases}&#10;1, &amp; \text{se } \{i, j, k\} = \{1, 2, 3\}, \{2, 3, 1\}, \text{ o } \{3, 1, 2\} \\&#10;-1, &amp; \text{se } \{i, j, k\} = \{2, 1, 3\}, \{1, 3, 2\}, \text{ o } \{3, 2, 1\} \\&#10;0, &amp; \text{se un indice è ripetuto}&#10;\end{cases}&#10;\]&#10;&#10;e quindi ha il valore \( +1, -1 \) o 0 quando \( \{i, j, k\} \) è una permutazione pari, una permutazione dispari o non è una permutazione di \( \{1, 2, 3\} \), rispettivamente. Dove opportuno, utilizzeremo la notazione compatta&#10;&#10;\[&#10;\left\{\mathbf{e}_i\right\} \stackrel{\text{def}}{=} \left\{\mathbf{e}_1, \mathbf{e}_2, \mathbf{e}_3\right\}&#10;\]&#10;&#10;per denotare la nostra base positivamente orientata e ortonormale.&#10;&#10;&#10;\end{document}"/>
  <p:tag name="IGUANATEXSIZE" val="14"/>
  <p:tag name="IGUANATEXCURSOR" val="918"/>
  <p:tag name="TRANSPARENCY" val="Fals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814.3982"/>
  <p:tag name="ORIGINALWIDTH" val="4287.214"/>
  <p:tag name="LATEXADDIN" val="\documentclass{article}&#10;\usepackage{amsmath}&#10;\pagestyle{empty}&#10;\begin{document}&#10;&#10;\subsubsection*{1.2.4 Componenti di un tensore}&#10;&#10;Dato un tensore $\mathbf{S}$, la quantità $\mathbf{S} \mathbf{e}_j$ è un vettore. Le componenti di un tensore $\mathbf{S}$ rispetto alla base $\left\{\mathbf{e}_1, \mathbf{e}_2, \mathbf{e}_3\right\}$ sono definite da&#10;\[&#10;S_{i j} \stackrel{\text{def}}{=} \mathbf{e}_i \cdot \mathbf{S} \mathbf{e}_j \tag{1.2.5}&#10;\]&#10;&#10;&#10;&#10;\end{document}"/>
  <p:tag name="IGUANATEXSIZE" val="20"/>
  <p:tag name="IGUANATEXCURSOR" val="437"/>
  <p:tag name="TRANSPARENCY" val="Vero"/>
  <p:tag name="FILENAME" val=""/>
  <p:tag name="LATEXENGINEID" val="0"/>
  <p:tag name="TEMPFOLDER" val="c:\temp\"/>
  <p:tag name="LATEXFORMHEIGHT" val="312"/>
  <p:tag name="LATEXFORMWIDTH" val="384"/>
  <p:tag name="LATEXFORMWRAP" val="Vero"/>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227.971"/>
  <p:tag name="ORIGINALWIDTH" val="4290.213"/>
  <p:tag name="LATEXADDIN" val="\documentclass{article}&#10;\usepackage{amsmath}&#10;\pagestyle{empty}&#10;\begin{document}&#10;Con questa definizione delle componenti di un tensore, la rappresentazione delle componenti cartesiane della relazione $\mathbf{v}=\mathbf{S u}$ è la seguente:&#10;\begin{align*}&#10;v_i=\mathbf{e}_i \cdot \mathbf{v} &amp; =\mathbf{e}_i \cdot \mathbf{S u} \\&#10;&amp; =\mathbf{e}_i \cdot \mathbf{S}\left(u_j \mathbf{e}_j\right) \\&#10;&amp; =\left(\mathbf{e}_i \cdot \mathbf{S} \mathbf{e}_j\right) u_j \\&#10;&amp; =S_{i j} u_j .\tag{1.2.6}&#10;\end{align*}&#10;Si osserva che (1.2.6) indica che ogni componente di $\mathbf{v}$ è una combinazione lineare delle componenti di $\mathbf{u}$, dove i pesi sono dati dalle componenti di $\mathbf{S}$.&#10;Inoltre, un tensore $\mathbf{S}$ ha la rappresentazione&#10;\[&#10;\mathbf{S}=S_{i j} \mathbf{e}_i \otimes \mathbf{e}_j,&#10;\]&#10;in termini delle sue componenti $S_{i j}$ e dei tensori di base $\mathbf{e}_i \otimes \mathbf{e}_j$.&#10;&#10;&#10;&#10;&#10;\end{document}"/>
  <p:tag name="IGUANATEXSIZE" val="20"/>
  <p:tag name="IGUANATEXCURSOR" val="485"/>
  <p:tag name="TRANSPARENCY" val="Vero"/>
  <p:tag name="FILENAME" val=""/>
  <p:tag name="LATEXENGINEID" val="0"/>
  <p:tag name="TEMPFOLDER" val="c:\temp\"/>
  <p:tag name="LATEXFORMHEIGHT" val="312"/>
  <p:tag name="LATEXFORMWIDTH" val="384"/>
  <p:tag name="LATEXFORMWRAP" val="Vero"/>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188.227"/>
  <p:tag name="ORIGINALWIDTH" val="4285.714"/>
  <p:tag name="LATEXADDIN" val="\documentclass{article}&#10;\usepackage{amsmath}&#10;\pagestyle{empty}&#10;\begin{document}&#10;\subsubsection*{ESEMPIO 1.2 - Componenti del tensore identità}&#10;&#10;Utilizzando (1.2.5), le componenti del tensore identità sono date da&#10;\[&#10;(\mathbf{1})_{i j}=\mathbf{e}_i \cdot \mathbf{1} \mathbf{e}_j=\mathbf{e}_i \cdot \mathbf{e}_j=\delta_{i j} \text{.}&#10;\]&#10;Quindi il tensore identità può essere espresso come $\mathbf{1}=\delta_{i j} \mathbf{e}_i \otimes \mathbf{e}_j$, o equivalentemente come $\mathbf{1}=\mathbf{e}_i \otimes \mathbf{e}_i$.&#10;&#10;\subsubsection*{ESEMPIO 1.3 - Componenti del tensore nullo}&#10;&#10;Utilizzando (1.2.5), le componenti del tensore nullo sono date da&#10;\[&#10;(\mathbf{0})_{i j}=\mathbf{e}_i \cdot \mathbf{0} \mathbf{e}_j=\mathbf{e}_i \cdot \mathbf{0}=0 \text{.}&#10;\]&#10;Quindi il tensore nullo può essere espresso come $0=\sum_{i=1}^3 \sum_{j=1}^3 0 \mathbf{e}_i \otimes \mathbf{e}_j$.&#10;&#10;&#10;&#10;&#10;\end{document}"/>
  <p:tag name="IGUANATEXSIZE" val="20"/>
  <p:tag name="IGUANATEXCURSOR" val="873"/>
  <p:tag name="TRANSPARENCY" val="Vero"/>
  <p:tag name="FILENAME" val=""/>
  <p:tag name="LATEXENGINEID" val="0"/>
  <p:tag name="TEMPFOLDER" val="c:\temp\"/>
  <p:tag name="LATEXFORMHEIGHT" val="312"/>
  <p:tag name="LATEXFORMWIDTH" val="384"/>
  <p:tag name="LATEXFORMWRAP" val="Vero"/>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727.784"/>
  <p:tag name="ORIGINALWIDTH" val="4288.714"/>
  <p:tag name="LATEXADDIN" val="\documentclass{article}&#10;\usepackage{amsmath}&#10;\pagestyle{empty}&#10;\begin{document}&#10;&#10;\subsubsection*{1.2.5 Trasposta di un tensore}&#10;&#10;La trasposta $\mathbf{S}^{\top}$ di un tensore $\mathbf{S}$ è il tensore unico con la proprietà che&#10;\[&#10;\mathbf{u} \cdot \mathbf{S v}=\mathbf{v} \cdot \mathbf{S}^{\top} \mathbf{u}&#10;\]&#10;per tutti i vettori $\mathbf{u}$ e $\mathbf{v}$. Le componenti della trasposta sono determinate tramite (1.2.5) come&#10;\[&#10;\mathbf{e}_i \cdot \mathbf{S}^{\top} \mathbf{e}_j=\mathbf{e}_j \cdot \mathbf{S} \mathbf{e}_i=S_{j i}&#10;\]&#10;quindi le componenti di $\mathbf{S}^{\top}$ sono&#10;\[&#10;\left(\mathbf{S}^{\top}\right)_{i j}=S_{j i}&#10;\]&#10;&#10;&#10;&#10;\end{document}"/>
  <p:tag name="IGUANATEXSIZE" val="20"/>
  <p:tag name="IGUANATEXCURSOR" val="635"/>
  <p:tag name="TRANSPARENCY" val="Vero"/>
  <p:tag name="FILENAME" val=""/>
  <p:tag name="LATEXENGINEID" val="0"/>
  <p:tag name="TEMPFOLDER" val="c:\temp\"/>
  <p:tag name="LATEXFORMHEIGHT" val="312"/>
  <p:tag name="LATEXFORMWIDTH" val="384"/>
  <p:tag name="LATEXFORMWRAP" val="Vero"/>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4265.467"/>
  <p:tag name="ORIGINALWIDTH" val="4282.715"/>
  <p:tag name="LATEXADDIN" val="\documentclass{article}&#10;\usepackage{amsmath}&#10;\pagestyle{empty}&#10;\begin{document}&#10;&#10;\subsubsection*{1.2.6 Tensori simmetrici e antisimmetrici}&#10;&#10;Un tensore $\mathbf{S}$ è simmetrico se&#10;\[&#10;\mathbf{S} = \mathbf{S}^{\top}, \quad S_{i j} = S_{j i},&#10;\]&#10;ed è antisimmetrico se&#10;\[&#10;\mathbf{S} = -\mathbf{S}^{\top}, \quad S_{i j} = -S_{j i}.&#10;\]&#10;Chiaramente,&#10;\[&#10;S_{i j} = \frac{1}{2}\left(S_{i j} + S_{j i}\right) + \frac{1}{2}\left(S_{i j} - S_{j i}\right).&#10;\]&#10;Pertanto, ogni tensore $\mathbf{S}$ ammette la decomposizione&#10;\[&#10;\mathbf{S} = \operatorname{sym} \mathbf{S} + \mathrm{skw} \mathbf{S}&#10;\]&#10;in una parte simmetrica e una parte antisimmetrica, dove&#10;\[&#10;\begin{aligned}&#10;\text{sym } \mathbf{S} &amp; = \frac{1}{2}\left(\mathbf{S} + \mathbf{S}^{\top}\right), \\&#10;\text{skw } \mathbf{S} &amp; = \frac{1}{2}\left(\mathbf{S} - \mathbf{S}^{\top}\right),&#10;\end{aligned}&#10;\]&#10;con componenti&#10;\[&#10;\begin{aligned}&#10;&amp; (\operatorname{sym} \mathbf{S})_{i j} = \frac{1}{2}\left(S_{i j} + S_{j i}\right), \\&#10;&amp; (\operatorname{skw} \mathbf{S})_{i j} = \frac{1}{2}\left(S_{i j} - S_{j i}\right).&#10;\end{aligned}&#10;\]&#10;Si osservi che un tensore simmetrico ha al massimo sei componenti indipendenti, mentre un tensore antisimmetrico ha al massimo tre componenti indipendenti; quest'ultima proprietà deriva dal fatto che $(\mathrm{skw} \mathbf{S})_{i i} = 0$ (nessuna somma).&#10;&#10;&#10;&#10;\end{document}"/>
  <p:tag name="IGUANATEXSIZE" val="20"/>
  <p:tag name="IGUANATEXCURSOR" val="1326"/>
  <p:tag name="TRANSPARENCY" val="Vero"/>
  <p:tag name="FILENAME" val=""/>
  <p:tag name="LATEXENGINEID" val="0"/>
  <p:tag name="TEMPFOLDER" val="c:\temp\"/>
  <p:tag name="LATEXFORMHEIGHT" val="312"/>
  <p:tag name="LATEXFORMWIDTH" val="384"/>
  <p:tag name="LATEXFORMWRAP" val="Vero"/>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3837.27"/>
  <p:tag name="ORIGINALWIDTH" val="4290.964"/>
  <p:tag name="LATEXADDIN" val="\documentclass{article}&#10;\usepackage{amsmath}&#10;\pagestyle{empty}&#10;\begin{document}&#10;&#10;\subsubsection*{1.2.7 Vettore assiale di un tensore antisimmetrico}&#10;&#10;Dato che un tensore antisimmetrico ha solo tre componenti indipendenti, è possibile definire la sua azione su vettori attraverso un altro vettore. Dato un qualsiasi tensore antisimmetrico $\Omega$, esiste un vettore unico $\omega$, chiamato vettore assiale di $\Omega$, tale che&#10;\[&#10;\Omega \mathbf{u} = \boldsymbol{\omega} \times \mathbf{u}&#10;\]&#10;per tutti i vettori $\mathbf{u}$. Dato che&#10;\[&#10;(\boldsymbol{\Omega u})_i = \Omega_{i j} u_j \quad \text{e} \quad (\boldsymbol{\omega} \times \mathbf{u})_i = e_{i j k} \omega_j u_k = e_{i k j} \omega_k u_j,&#10;\]&#10;otteniamo che&#10;\[&#10;\Omega_{i j} = e_{i k j} \omega_k \equiv -e_{i j l} \omega_l.\tag{1.2.16}&#10;\]&#10;Inoltre, operando su entrambi i lati di (1.2.16) con $e_{i j k}$ e usando l'identità epsilon-delta $(1.1.13)_1$, otteniamo&#10;\[&#10;e_{i j k} \Omega_{i j} = -e_{i j k} e_{i j l} \omega_l = -2 \delta_{k l} \omega_l = -2 \omega_k,&#10;\]&#10;e quindi in termini delle tre componenti indipendenti del tensore antisimmetrico $\Omega$, le tre componenti del suo vettore assiale $\omega$ sono date da&#10;\[&#10;\omega_i = -\frac{1}{2} e_{i j k} \Omega_{j k},&#10;\]&#10;che in forma espansa diventa&#10;\[&#10;\omega_1 = \Omega_{32} = -\Omega_{23}, \quad \omega_2 = \Omega_{13} = -\Omega_{31}, \quad \omega_3 = \Omega_{21} = -\Omega_{12}.&#10;\]&#10;&#10;&#10;&#10;\end{document}"/>
  <p:tag name="IGUANATEXSIZE" val="20"/>
  <p:tag name="IGUANATEXCURSOR" val="1394"/>
  <p:tag name="TRANSPARENCY" val="Vero"/>
  <p:tag name="FILENAME" val=""/>
  <p:tag name="LATEXENGINEID" val="0"/>
  <p:tag name="TEMPFOLDER" val="c:\temp\"/>
  <p:tag name="LATEXFORMHEIGHT" val="312"/>
  <p:tag name="LATEXFORMWIDTH" val="384"/>
  <p:tag name="LATEXFORMWRAP" val="Vero"/>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2596.925"/>
  <p:tag name="ORIGINALWIDTH" val="4287.964"/>
  <p:tag name="LATEXADDIN" val="\documentclass{article}&#10;\usepackage{amsmath}&#10;\pagestyle{empty}&#10;\begin{document}&#10;&#10;ESEMPIO 1.4 Prodotto con il tensore identità&#10;Il prodotto del tensore identità $\mathbf{1}$ con un qualsiasi tensore arbitrario $\mathbf{T}$ è il tensore stesso:&#10;\[&#10;(1 \mathbf{T}) \mathbf{v} = 1(T \mathbf{v}) = \mathbf{T} \mathbf{v},&#10;\]&#10;e poiché ciò vale per tutti i vettori $\mathbf{v}$, abbiamo&#10;\[&#10;1 \mathbf{T} = \mathbf{T}.&#10;\]&#10;In alternativa, in forma espansa&#10;\[&#10;\begin{aligned}&#10;(\mathbf{1 T})_{i j} &amp; = \mathbf{e}_i \cdot \mathbf{1 T e}_j \\&#10;&amp; = \mathbf{1}^{\top} \mathbf{e}_i \cdot \mathbf{T} \mathbf{e}_j \\&#10;&amp; = \mathbf{e}_i \cdot \mathbf{T} \mathbf{e}_j \\&#10;&amp; = T_{i j}.&#10;\end{aligned}&#10;\]&#10;Le componenti di $\mathbf{1 T}$ sono uguali alle componenti di $\mathrm{T}$. I due tensori sono uguali tra di loro.&#10;&#10;&#10;&#10;\end{document}"/>
  <p:tag name="IGUANATEXSIZE" val="20"/>
  <p:tag name="IGUANATEXCURSOR" val="790"/>
  <p:tag name="TRANSPARENCY" val="Vero"/>
  <p:tag name="FILENAME" val=""/>
  <p:tag name="LATEXENGINEID" val="0"/>
  <p:tag name="TEMPFOLDER" val="c:\temp\"/>
  <p:tag name="LATEXFORMHEIGHT" val="312"/>
  <p:tag name="LATEXFORMWIDTH" val="384"/>
  <p:tag name="LATEXFORMWRAP" val="Vero"/>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2779.153"/>
  <p:tag name="ORIGINALWIDTH" val="4284.964"/>
  <p:tag name="LATEXADDIN" val="\documentclass{article}&#10;\usepackage{amsmath}&#10;\pagestyle{empty}&#10;\begin{document}&#10;&#10;&#10;1.2.8 Prodotto di tensori&#10;&#10;Date le matrici $\mathbf{S}$ e $\mathbf{T}$, il loro prodotto $\mathbf{S T}$ è definito attraverso la composizione; ossia, $\mathbf{S T}$ agisce come&#10;\[&#10;(\mathbf{S T}) \mathbf{v} = \mathbf{S} (\mathbf{T v})&#10;\]&#10;per ogni vettore $\mathbf{v}$. Usando (1.2.5), abbiamo $\mathbf{T e}_j = T_{l j} \mathbf{e}_l$ e tramite (1.2.9), otteniamo $\mathbf{S}^{\top} \mathbf{e}_i = S_{i k} \mathbf{e}_k$; quindi,&#10;\[&#10;\begin{aligned}&#10;\mathbf{e}_i \cdot \mathbf{S} \mathbf{T} \mathbf{e}_j &amp; = \mathbf{S}^{\top} \mathbf{e}_i \cdot \mathbf{T} \mathbf{e}_j \\&#10;&amp; = (S_{i k} \mathbf{e}_k) \cdot (T_{l j} \mathbf{e}_l) \\&#10;&amp; = S_{i k} T_{l j} \underbrace{(\mathbf{e}_k \cdot \mathbf{e}_l)}_{\delta_{k l}} \\&#10;&amp; = S_{i k} T_{k j},&#10;\end{aligned}&#10;\]&#10;e, di conseguenza,&#10;\[&#10;(\mathbf{S T})_{i j} = S_{i k} T_{k j} \text{.}&#10;\]&#10;In generale, $\mathbf{S T} \neq \mathbf{T S}$. Quando $\mathbf{S T} = \mathbf{T S}$, le matrici $\mathbf{S}$ e $\mathbf{T}$ si dicono commutare.&#10;&#10;&#10;\end{document}"/>
  <p:tag name="IGUANATEXSIZE" val="20"/>
  <p:tag name="IGUANATEXCURSOR" val="1049"/>
  <p:tag name="TRANSPARENCY" val="Vero"/>
  <p:tag name="FILENAME" val=""/>
  <p:tag name="LATEXENGINEID" val="0"/>
  <p:tag name="TEMPFOLDER" val="c:\temp\"/>
  <p:tag name="LATEXFORMHEIGHT" val="312"/>
  <p:tag name="LATEXFORMWIDTH" val="384"/>
  <p:tag name="LATEXFORMWRAP" val="Vero"/>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38"/>
  <p:tag name="ORIGINALWIDTH" val="344"/>
  <p:tag name="OUTPUTTYPE" val="PDF"/>
  <p:tag name="IGUANATEXVERSION" val="160"/>
  <p:tag name="LATEXADDIN" val="\documentclass{article}&#10;\usepackage{amsmath}&#10;\pagestyle{empty}&#10;\begin{document}&#10;&#10;\subsection*{1.1.1 Convenzione di sommatoria di Einstein}&#10;&#10;Per comodità, utilizziamo la convenzione di sommatoria di Einstein, secondo la quale l'implicita sommatoria sull'intervallo \(1, 2, 3\) si applica a qualsiasi indice che appare ripetuto due volte in qualsiasi termine, in modo tale che, ad esempio,&#10;&#10;\[&#10;\begin{aligned}&#10;u_i v_i &amp; = u_1 v_1 + u_2 v_2 + u_3 v_3, \\&#10;S_{ij} u_j &amp; = S_{i1} u_1 + S_{i2} u_2 + S_{i3} u_3, \\&#10;S_{ik} T_{kj} &amp; = S_{i1} T_{1j} + S_{i2} T_{2j} + S_{i3} T_{3j}.&#10;\end{aligned}&#10;\]&#10;&#10;Nell'espressione \(S_{ij} u_j\), l'indice \(i\) è libero, poiché non viene sommato, mentre \(j\) è un indice fittizio, poiché \(S_{ij} u_j = S_{ik} u_k = S_{im} u_m\).&#10;&#10;In generale, utilizzando la convenzione di sommatoria di Einstein, non si possono ripetere più di due volte gli indici. Espressioni con tali indici indicano che è stato commesso un errore computazionale. Nel raro caso in cui siano necessari tre (o più) indici ripetuti in un singolo termine, è necessario utilizzare esplicitamente il simbolo di sommatoria, ad esempio \(\sum_{i=1}^3\).&#10;&#10;Si osservi che il delta di Kronecker \(\delta_{ij}\) modifica (o contrae) gli indici nei coefficienti di un'espressione in cui appare:&#10;&#10;\[&#10;a_i \delta_{ij} = a_j, \quad a_i b_j \delta_{ij} = a_i b_i = a_j b_j, \quad \delta_{ij} \delta_{ik} = \delta_{jk}, \quad \delta_{ik} S_{kj} = S_{ij}.&#10;\]&#10;&#10;Questa proprietà del delta di Kronecker è talvolta definita come proprietà di sostituzione. Inoltre, quando un'espressione in cui un indice è ripetuto due volte non è soggetta a sommatoria, lo dichiariamo esplicitamente. Ad esempio,&#10;&#10;\[&#10;u_i v_i \quad (\text {no somma})&#10;\]&#10;&#10;indica che l'indice \(i\) non deve essere sommato.&#10;&#10;&#10;\end{document}"/>
  <p:tag name="IGUANATEXSIZE" val="14"/>
  <p:tag name="IGUANATEXCURSOR" val="1707"/>
  <p:tag name="TRANSPARENCY" val="Fals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408"/>
  <p:tag name="ORIGINALWIDTH" val="344"/>
  <p:tag name="OUTPUTTYPE" val="PDF"/>
  <p:tag name="IGUANATEXVERSION" val="160"/>
  <p:tag name="LATEXADDIN" val="\documentclass{article}&#10;\usepackage{amsmath}&#10;\pagestyle{empty}&#10;\begin{document}&#10;&#10;Perché $\left\{\mathbf{e}_i\right\}$ è una base, ogni vettore $\mathbf{u}$ ammette l'espansione unica&#10;\[&#10;\mathbf{u} = u_j \mathbf{e}_j\tag{1.1.4}&#10;\]&#10;dove gli scalari $u_i$ sono chiamati componenti (cartesiane) di $\mathbf{u}$ (relativamente a questa base). Se prendiamo il prodotto interno di (1.1.4) con $\mathbf{e}_i$, otteniamo che, poiché $\mathbf{e}_i \cdot \mathbf{e}_j=\delta_{i j}$,&#10;\[&#10;u_i = \mathbf{u} \cdot \mathbf{e}_i&#10;\]&#10;Guidati da questa relazione, definiamo le coordinate di un punto $\mathbf{x}$ rispetto all'origine $\mathbf{o}$ come&#10;\[&#10;x_i = (\mathbf{x} - \mathbf{o}) \cdot \mathbf{e}_i&#10;\]&#10;Alla luce di (1.1.4), il prodotto interno di vettori $\mathbf{u}$ e $\mathbf{v}$ può essere espresso come&#10;\[&#10;\begin{aligned}&#10;\mathbf{u} \cdot \mathbf{v} &amp; = \left(u_i \mathbf{e}_i\right) \cdot \left(v_j \mathbf{e}_j\right) \\&#10;&amp; = u_i v_j \delta_{i j} \\&#10;&amp; = u_i v_i = u_1 v_1 + u_2 v_2 + u_3 v_3 .&#10;\end{aligned}&#10;\]&#10;Va anche ricordato che questa relazione è equivalente a $\mathbf{u} \cdot \mathbf{v} = |\mathbf{u}||\mathbf{v}| \cos \theta_{uv}$, dove $|\cdot|$ denota la lunghezza di un vettore (la sua magnitudine o norma) e $\theta_{uv}$ è l'angolo tra i vettori $\mathbf{u}$ e $\mathbf{v}$. L'equazione (1.1.4) implica inoltre che il prodotto vettoriale di due vettori&#10;\[&#10;\begin{aligned}&#10;\mathbf{u} \times \mathbf{v} &amp; = \left(u_j \mathbf{e}_j\right) \times \left(v_k \mathbf{e}_k\right) \\&#10;&amp; = u_j v_k \left(\mathbf{e}_j \times \mathbf{e}_k\right) \\&#10;&amp; = e_{ijk} u_j v_k \mathbf{e}_i&#10;\end{aligned}\tag{1.1.8}&#10;\]&#10;In particolare, (1.1.8) implica che il vettore $\mathbf{u} \times \mathbf{v}$ ha la forma in componenti:&#10;\[&#10;(\mathbf{u} \times \mathbf{v})_i = e_{i j k} u_j v_k&#10;\]&#10;Questa definizione del prodotto vettoriale è completamente compatibile con la relazione $|\mathbf{u} \times \mathbf{v}| = |\mathbf{u}||\mathbf{v}| \sin \theta_{u v}$, che indica che la magnitudine del prodotto vettoriale di due vettori è uguale all'area del parallelogramma il cui spigolo è definito dai vettori $\mathbf{u}$ e $\mathbf{v}$.&#10;&#10;&#10;&#10;\end{document}"/>
  <p:tag name="IGUANATEXSIZE" val="14"/>
  <p:tag name="IGUANATEXCURSOR" val="1600"/>
  <p:tag name="TRANSPARENCY" val="Fals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61"/>
  <p:tag name="ORIGINALWIDTH" val="344"/>
  <p:tag name="OUTPUTTYPE" val="PDF"/>
  <p:tag name="IGUANATEXVERSION" val="160"/>
  <p:tag name="LATEXADDIN" val="\documentclass{article}&#10;\usepackage{amsmath}&#10;\pagestyle{empty}&#10;\begin{document}&#10;&#10;Si può dimostrare che il simbolo di permutazione è correlato al delta di Kronecker tramite la relazione:&#10;\[&#10;e_{i j k} = \operatorname{det}\left[\begin{array}{lll}&#10;\delta_{i 1} &amp; \delta_{i 2} &amp; \delta_{i 3} \\&#10;\delta_{j 1} &amp; \delta_{j 2} &amp; \delta_{j 3} \\&#10;\delta_{k 1} &amp; \delta_{k 2} &amp; \delta_{k 3}&#10;\end{array}\right] = \operatorname{det}\left[\begin{array}{ccc}&#10;\delta_{i 1} &amp; \delta_{j 1} &amp; \delta_{k 1} \\&#10;\delta_{i 2} &amp; \delta_{j 2} &amp; \delta_{k 2} \\&#10;\delta_{i 3} &amp; \delta_{j 3} &amp; \delta_{k 3}&#10;\end{array}\right]\tag{1.1.10}&#10;\]&#10;dove $\operatorname{det}[\cdot]$ rappresenta il determinante di una matrice $3 \times 3$. Una conseguenza di (1.1.10) è che:&#10;\[&#10;\begin{aligned}&#10;e_{i j k} e_{p q r} &amp; =\operatorname{det}\left[\begin{array}{ccc}&#10;\delta_{i p} &amp; \delta_{i q} &amp; \delta_{i r} \\&#10;\delta_{j p} &amp; \delta_{j q} &amp; \delta_{j r} \\&#10;\delta_{k p} &amp; \delta_{k q} &amp; \delta_{k r}&#10;\end{array}\right] \\&#10;&amp; =\delta_{i p}\left(\delta_{j q} \delta_{k r}-\delta_{j r} \delta_{k q}\right)-\delta_{i q}\left(\delta_{j p} \delta_{k r}-\delta_{j r} \delta_{k p}\right)+\delta_{i r}\left(\delta_{j p} \delta_{k q}-\delta_{j q} \delta_{k p}\right)&#10;\end{aligned}&#10;\]&#10;&#10;&#10;\end{document}"/>
  <p:tag name="IGUANATEXSIZE" val="14"/>
  <p:tag name="IGUANATEXCURSOR" val="608"/>
  <p:tag name="TRANSPARENCY" val="Fals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998.5"/>
  <p:tag name="ORIGINALWIDTH" val="4287.214"/>
  <p:tag name="LATEXADDIN" val="\documentclass{article}&#10;\usepackage{amsmath}&#10;\pagestyle{empty}&#10;\begin{document}&#10;&#10;Alcune utili identità che seguono dalle contrazioni successive di (1.1.11), dalla proprietà di sostituzione del delta di Kronecker e dall'identità $\delta_{i i}=3$ sono le seguenti:&#10;&#10;\[&#10;e_{i j k} e_{i p q} = \delta_{j p} \delta_{k q} - \delta_{j q} \delta_{k p}&#10;\]&#10;&#10;e quindi anche:&#10;&#10;\[&#10;\begin{aligned}&#10;e_{i j k} e_{i j l} &amp; = 2 \delta_{k l}, \\&#10;e_{i j k} e_{i j k} &amp; = 6 .&#10;\end{aligned}\tag{1.1.13}&#10;\]&#10;&#10;Un'altra identità utile è:&#10;&#10;\[&#10;\mathbf{e}_i = \frac{1}{2} e_{i j k} \mathbf{e}_j \times \mathbf{e}_k&#10;\]&#10;&#10;&#10;\end{document}"/>
  <p:tag name="IGUANATEXSIZE" val="14"/>
  <p:tag name="IGUANATEXCURSOR" val="479"/>
  <p:tag name="TRANSPARENCY" val="Falso"/>
  <p:tag name="FILENAME" val=""/>
  <p:tag name="LATEXENGINEID" val="0"/>
  <p:tag name="TEMPFOLDER" val="c:\temp\"/>
  <p:tag name="LATEXFORMHEIGHT" val="398.25"/>
  <p:tag name="LATEXFORMWIDTH" val="706.5"/>
  <p:tag name="LATEXFORMWRAP" val="Vero"/>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71"/>
  <p:tag name="ORIGINALWIDTH" val="343"/>
  <p:tag name="OUTPUTTYPE" val="PDF"/>
  <p:tag name="IGUANATEXVERSION" val="160"/>
  <p:tag name="LATEXADDIN" val="\documentclass{article}&#10;\usepackage{amsmath}&#10;\pagestyle{empty}&#10;\begin{document}&#10;&#10;Siano $\mathbf{u}, \mathbf{v}$ e $\mathbf{w}$ dei vettori. Relazioni utili che coinvolgono il prodotto scalare e il prodotto vettoriale sono le seguenti:&#10;&#10;\[&#10;\begin{gathered}&#10;\mathbf{u} \cdot(\mathbf{v} \times \mathbf{w}) = \mathbf{v} \cdot(\mathbf{w} \times \mathbf{u}) = \mathbf{w} \cdot(\mathbf{u} \times \mathbf{v}) \\&#10;\mathbf{u} \cdot(\mathbf{u} \times \mathbf{v}) = 0 \\&#10;\mathbf{u} \times \mathbf{v} = -\mathbf{v} \times \mathbf{u} \\&#10;\mathbf{u} \times(\mathbf{v} \times \mathbf{w}) = (\mathbf{u} \cdot \mathbf{w}) \mathbf{v} - (\mathbf{u} \cdot \mathbf{v}) \mathbf{w}.&#10;\end{gathered}&#10;\]&#10;&#10;L'operazione&#10;&#10;\[&#10;[\mathbf{u}, \mathbf{v}, \mathbf{w}] \stackrel{\text { def }}{=} \mathbf{u} \cdot(\mathbf{v} \times \mathbf{w})&#10;\]&#10;&#10;è nota come prodotto triplo scalare ed è fisicamente equivalente al volume (con segno) del parallelepipedo le cui facce sono determinate da tre vettori linearmente indipendenti $\mathbf{u}, \mathbf{v}$ e $\mathbf{w}$. &#10;&#10;&#10;\end{document}"/>
  <p:tag name="IGUANATEXSIZE" val="14"/>
  <p:tag name="IGUANATEXCURSOR" val="1028"/>
  <p:tag name="TRANSPARENCY" val="False"/>
  <p:tag name="LATEXENGINEID" val="0"/>
  <p:tag name="TEMPFOLDER" val="/private/var/folders/bl/qr6kzqqj6dq26b3546l3vykm0000gn/T/com.microsoft.Powerpoint/TemporaryItems/"/>
  <p:tag name="LATEXFORMHEIGHT" val="426,65"/>
  <p:tag name="LATEXFORMWIDTH" val="513,3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2280.465"/>
  <p:tag name="ORIGINALWIDTH" val="4287.964"/>
  <p:tag name="LATEXADDIN" val="\documentclass{article}&#10;\usepackage{amsmath}&#10;\pagestyle{empty}&#10;\begin{document}&#10;&#10;&#10;\section*{1.2 Tensori}&#10;\subsection*{1.2.1 Che cos'è un tensore?}&#10;In matematica, il termine tensore è un sinonimo della frase &quot;una trasformazione lineare che mappa un vettore in un vettore.&quot; Un tensore $\mathbf{S}$ è quindi una mappatura lineare che assegna ad ogni vettore $\mathbf{u}$ un vettore&#10;$$&#10;\mathbf{v}=\mathrm{Su} .&#10;$$&#10;Si può pensare a un tensore $\mathbf{S}$ come a una macchina con un ingresso e un'uscita: se un vettore $\mathbf{u}$ è l'ingresso, allora il vettore $\mathbf{v}=\mathbf{S u}$ è l'uscita. La linearità di un tensore $\mathbf{S}$ è il requisito che&#10;$$&#10;\begin{aligned}&#10;&amp; \mathbf{S}(\mathbf{u}+\mathbf{v})=\mathbf{S u}+\mathbf{S} \mathbf{v} \quad \text { per tutti i vettori } \mathbf{u} \text { e } \mathbf{v}, \\&#10;&amp; \mathbf{S}(\alpha \mathbf{u})=\alpha \mathbf{S u} \quad \text { per tutti i vettori } \mathbf{u} \text { e scalari } \alpha .&#10;\end{aligned}&#10;$$&#10;&#10;&#10;\end{document}"/>
  <p:tag name="IGUANATEXSIZE" val="20"/>
  <p:tag name="IGUANATEXCURSOR" val="91"/>
  <p:tag name="TRANSPARENCY" val="Vero"/>
  <p:tag name="FILENAME" val=""/>
  <p:tag name="LATEXENGINEID" val="0"/>
  <p:tag name="TEMPFOLDER" val="c:\temp\"/>
  <p:tag name="LATEXFORMHEIGHT" val="312"/>
  <p:tag name="LATEXFORMWIDTH" val="384"/>
  <p:tag name="LATEXFORMWRAP" val="Vero"/>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781.027"/>
  <p:tag name="ORIGINALWIDTH" val="4287.964"/>
  <p:tag name="LATEXADDIN" val="\documentclass{article}&#10;\usepackage{amsmath}&#10;\pagestyle{empty}&#10;\begin{document}&#10;&#10;1.2.2 Tensore nullo e tensore identità&#10;&#10;Due tensori fondamentali sono il tensore zero $0$ e il tensore identità $1$:&#10;$$&#10;0 \mathrm{v}=0, \quad 1 \mathrm{v}=\mathrm{v}&#10;$$&#10;per tutti i vettori $\mathbf{v}$.&#10;&#10;1.2.3 Prodotto tensoriale&#10;Un altro esempio di tensore è il prodotto tensoriale $\mathbf{u} \otimes \mathbf{v}$ di due vettori $\mathbf{u}$ e $\mathbf{v}$, definito da&#10;$$&#10;(\mathbf{u} \otimes \mathbf{v}) \mathbf{w}=(\mathbf{v} \cdot \mathbf{w}) \mathbf{u}&#10;$$&#10;per tutti i $\mathbf{w}$; il tensore $\mathbf{u} \otimes \mathbf{v}$ mappa qualsiasi vettore $\mathbf{w}$ in un multiplo scalare di $\mathbf{u}$.&#10;&#10;&#10;&#10;\end{document}"/>
  <p:tag name="IGUANATEXSIZE" val="20"/>
  <p:tag name="IGUANATEXCURSOR" val="365"/>
  <p:tag name="TRANSPARENCY" val="Vero"/>
  <p:tag name="FILENAME" val=""/>
  <p:tag name="LATEXENGINEID" val="0"/>
  <p:tag name="TEMPFOLDER" val="c:\temp\"/>
  <p:tag name="LATEXFORMHEIGHT" val="312"/>
  <p:tag name="LATEXFORMWIDTH" val="384"/>
  <p:tag name="LATEXFORMWRAP" val="Vero"/>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2594.676"/>
  <p:tag name="ORIGINALWIDTH" val="4289.464"/>
  <p:tag name="LATEXADDIN" val="\documentclass{article}&#10;\usepackage{amsmath}&#10;\pagestyle{empty}&#10;\begin{document}&#10;&#10;ESEMPIO 1.1 Tensore proiezione&#10;&#10;Come esempio concreto del prodotto tensoriale, consideriamo il tensore&#10;$$&#10;\mathbf{P}=\mathbf{1}-\mathbf{n} \otimes \mathbf{n},&#10;$$&#10;dove $\mathbf{n}$ è un vettore di lunghezza unitaria. L'azione di $\mathbf{P}$ su un generico vettore $\mathbf{u}$ è quindi data da&#10;\begin{equation}&#10;\begin{aligned}&#10;\mathbf{P u} &amp; =(\mathbf{1}-\mathbf{n} \otimes \mathbf{n}) \mathbf{u}, \\&#10;&amp; =\mathbf{1} \mathbf{u}-(\mathbf{n} \otimes \mathbf{n}) \mathbf{u}, \\&#10;&amp; =\mathbf{u}-(\mathbf{u} \cdot \mathbf{n}) \mathbf{n} .&#10;\end{aligned}\tag{1.2.4}&#10;\end{equation}&#10;L'equazione può essere interpretata come il vettore $\mathbf{u}$ meno la proiezione di $\mathbf{u}$ nella direzione di $\mathbf{n}$. Pertanto, $\mathbf{P u}$ è uguale alla proiezione del vettore $\mathbf{u}$ nel piano ortogonale a $\mathbf{n}$. Notare che in questo esempio abbiamo sfruttato il fatto che il prodotto scalare di un vettore con un vettore unitario restituisce la sua proiezione sulla direzione definita dal vettore unitario. Inoltre, abbiamo sfruttato la struttura algebrica additiva dei tensori, secondo cui per i tensori $\mathbf{S}$ e $\mathbf{T}$, $(\mathbf{S}+\mathbf{T}) \mathbf{u}=\mathbf{S u}+\mathbf{T u}$ per tutti i vettori $\mathbf{u}$.&#10;&#10;&#10;&#10;\end{document}"/>
  <p:tag name="IGUANATEXSIZE" val="20"/>
  <p:tag name="IGUANATEXCURSOR" val="650"/>
  <p:tag name="TRANSPARENCY" val="Vero"/>
  <p:tag name="FILENAME" val=""/>
  <p:tag name="LATEXENGINEID" val="0"/>
  <p:tag name="TEMPFOLDER" val="c:\temp\"/>
  <p:tag name="LATEXFORMHEIGHT" val="312"/>
  <p:tag name="LATEXFORMWIDTH" val="384"/>
  <p:tag name="LATEXFORMWRAP" val="Vero"/>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640</TotalTime>
  <Words>0</Words>
  <Application>Microsoft Office PowerPoint</Application>
  <PresentationFormat>Widescreen</PresentationFormat>
  <Paragraphs>0</Paragraphs>
  <Slides>8</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8</vt:i4>
      </vt:variant>
    </vt:vector>
  </HeadingPairs>
  <TitlesOfParts>
    <vt:vector size="12" baseType="lpstr">
      <vt:lpstr>Arial</vt:lpstr>
      <vt:lpstr>Calibri</vt:lpstr>
      <vt:lpstr>Calibri Light</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Giuseppe Tomassetti</dc:creator>
  <cp:lastModifiedBy>Giuseppe</cp:lastModifiedBy>
  <cp:revision>4</cp:revision>
  <dcterms:created xsi:type="dcterms:W3CDTF">2023-07-22T21:56:51Z</dcterms:created>
  <dcterms:modified xsi:type="dcterms:W3CDTF">2023-08-31T12:26:59Z</dcterms:modified>
</cp:coreProperties>
</file>