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76" r:id="rId3"/>
    <p:sldId id="278" r:id="rId4"/>
    <p:sldId id="280" r:id="rId5"/>
    <p:sldId id="281" r:id="rId6"/>
    <p:sldId id="282" r:id="rId7"/>
    <p:sldId id="283" r:id="rId8"/>
    <p:sldId id="261" r:id="rId9"/>
    <p:sldId id="284" r:id="rId10"/>
    <p:sldId id="285" r:id="rId11"/>
    <p:sldId id="270" r:id="rId12"/>
    <p:sldId id="259" r:id="rId13"/>
    <p:sldId id="260" r:id="rId14"/>
    <p:sldId id="262" r:id="rId15"/>
    <p:sldId id="266" r:id="rId16"/>
    <p:sldId id="271" r:id="rId17"/>
    <p:sldId id="272" r:id="rId18"/>
    <p:sldId id="264" r:id="rId19"/>
    <p:sldId id="263" r:id="rId20"/>
    <p:sldId id="268" r:id="rId21"/>
    <p:sldId id="267" r:id="rId22"/>
    <p:sldId id="273" r:id="rId23"/>
    <p:sldId id="269" r:id="rId24"/>
    <p:sldId id="274" r:id="rId25"/>
    <p:sldId id="275" r:id="rId26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29:36.40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 1 8036,'-17'5'-320,"0"1"0,15 8 0,4-5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08.40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85 226 7884,'-18'0'665,"1"0"0,6 0-8,-1 0-442,8 0 1,-5 0 477,3 0-478,4 0 0,-4 0 159,12 0 0,3 0 37,9 0 0,1 0-196,4 0 0,-2 0-132,8 0 0,-2 0 115,2 0 0,3 0-268,-3 0 0,2 0 114,-2 0 1,2 0-113,-8 0 1,2 0 52,-2 0 1,-10 0-1130,4 0 555,-3 0-1075,3 0 203,0 0-148,-7 0 1356,-2 0 1,-24 0 0,-3 0-1</inkml:trace>
  <inkml:trace contextRef="#ctx0" brushRef="#br0" timeOffset="251">292 53 7884,'-7'-17'357,"5"5"100,-4 1 449,-4 7-163,8-4-260,-5 8 0,7 8-17,0 3 1,0 6 8,0 7 1,0 2-132,0 9 0,2 2-129,3 3 0,-3-4-152,4 5 0,-4-5-5,-2-1 1,0-3-543,0-3 0,2-4 268,4-7-2195,-4-1 1366,5-8 1045,1-1 0,1-23 0,9-4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07.4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104 225 7967,'-17'0'368,"0"0"683,0 0-839,-1 0 1,7 0 430,-1 0 372,8 0-307,-3 0-205,7 0-187,7-8 0,3 6 19,7-3-207,1-5 0,-1 8 0,0-4 0,2 4 240,4 2-275,-3 0 1,12 0 0,-5 0-110,0 0 0,0 0 1,-6 0-459,2 0 0,2 0 177,-2 0-42,-4 0 1,6 0 130,-7 0 0,-3-2-536,-3-3 1,3 3-119,-4-4-782,-3 4 937,0 2 0,-8 2 707,0 4 0,-8-4 0,-1 5 0</inkml:trace>
  <inkml:trace contextRef="#ctx0" brushRef="#br0" timeOffset="238">277 35 7967,'-11'-2'446,"-1"-4"-153,8 4 0,-5-11 660,3 7-401,4 0 1,-6 14-167,8 3 0,0 7 25,0 5 1,0-2-48,0 8 1,0-1-93,0 7 0,0 0-377,0-1 1,6-5 177,0 0 1,2-2 0,-4 2-1116,1-6 655,9-12 0,-10 3-2061,7-9 2448,-7 1 0,11-6 0,-5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19.24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53 35 7695,'-8'-10'841,"-4"5"-43,5 3-288,-1-6 1,6 6 200,-4-4-107,4 4-205,-5 2-182,7 0 0,2 0 194,3 0-162,-3 0 0,14 0-9,-5 0 0,-1 0-69,1 0 1,-5 0 170,6 0-300,-1 0 0,4 2 48,-3 4 0,3-4 7,-3 4 0,3-4-146,3-2 0,-1 5 44,0 1 0,0 2 49,1-2 1,-1-5 13,0 5 0,3 2-15,3-2 1,-4 5-1,6-5-43,0-2 1,-6 4 0,6-1 46,0 3 1,-6-1 22,4 3-86,4-4 1,-8-3 0,6 3 67,0 2 1,-5-6-12,3 1 0,-2 3-28,2-2 0,-4 1-35,4-1 0,-4-4 32,-1 4 0,-1 2 12,0-3 0,2 3 15,4-2 1,-3-4-1,3 5-8,-4 1 0,-2-4-42,0 7 0,3-7 1,1 4 34,2 0 1,0-4 8,-6 7 13,8-7 0,-6 5-30,4-3 1,-3-4 0,-1 6 95,4 0 0,-4-7-51,4 5 1,2 2-25,-2-2 0,2 1-10,-2-1 0,-2-2 16,8 8 1,-8-7-35,2 7 0,2-6 0,0 3 46,2-1 1,-4 3-9,6-5-11,-8 0-27,12 2 0,-6-5 1,6 7 39,-5-2 0,5 3-18,-4-5 0,-2 6 47,2-7-52,-1 9 0,5-10 14,-4 7 0,4-7 0,-5 4 18,5-1 0,-4-5-9,0 4 0,-6-2-14,6 2 1,-3-4-3,3 3 0,2 3-41,-8-2 0,6 1 47,-6-1 1,6-2-17,-6 8 0,2-9 9,-2 3 0,-2 2-32,8-2 0,-6 5 1,4-3 94,-2 1-76,-2-5 1,0 6 21,0-4-7,8-4 0,-12 5 11,4-7 0,2 2 4,-2 4 1,2-4-48,-2 4 0,-4-2 0,4-1 38,-3 3 0,-1 2-12,4-2 0,-4-3-20,4 9 1,2-8-5,-2 2 1,0 1-29,-6-1 0,7 2 43,-1-3 0,0-3-13,-6 4 0,6-2 4,0 2 0,6-4 76,-6 3-76,0-3 0,-4 4 29,4 0 0,-2 2 0,6-5-4,-2 3-6,-2 0 1,0 0 0,0-1 29,-1-1-76,4 6 1,-6-8 34,3 4 1,2-3-1,-2 3 1,2-4-31,-2 4 1,-4 2 27,4-3 0,2 1-27,-2-6 1,6 6 0,-6 0 18,-2-3 1,4 5-20,-2-2 0,2 2 63,-2-3 0,-4-3 5,4 4 1,2-2-7,-1 2 1,0-4-33,0 3 1,-3 3 11,8-2 1,-6 0-12,5-6 1,-5 5-1,6 1 0,-8 6-18,2-7 1,2 3 0,-1-2 0,4-2 1,-3 5-34,2-1 38,-6-2 0,6 0 0,-6 1 72,2 3 1,2-4-36,-2 5-1,-3-7-27,3 2 0,2 1 37,-2-1 0,2 6-27,-2-7 0,-4 3 17,4-2 1,-4-4-17,-1 4 0,5 1-5,0-1 1,6 2-1,-6-4-32,-2 1 0,0 3 38,2-2 0,-2-4-31,8 3 0,-6 3 23,6-2 1,-6 2 9,6-3 0,-6-1-3,6 8 1,-6-6 1,5 5 1,-1-5 49,2 5 0,2-7-56,-8 2 1,8 2 50,-3-3 0,-1 3-40,2-2 0,-6-4 2,6 4 1,-6-3 8,6 3 0,-6-4 74,6 4 1,-6-2-40,6 1-83,-8-3 0,6 6 1,-6-8-7,2 0 0,0 6 1,-6 0 58,1-3 1,-1 1-91,0 2 1,-5-4-40,-1 4 432,-7-4-140,4-2-44,-8 0-747,0 0-2265,-8 0 1360,6 0-963,-13 0 1,11 0 331,-8 0 2115,9 0 0,-13 0 0,7 0 0</inkml:trace>
  <inkml:trace contextRef="#ctx0" brushRef="#br0" timeOffset="706">5707 139 7700,'-7'-18'236,"5"1"76,-6 0 165,8-1-212,0 9 1,0-1 197,0 4-144,0 5 49,0-7 64,0 8 1117,0 0-1253,0 8 0,0 1-39,0 8 1,0 3-42,0 3 1,0-2 33,0 8 0,0 5-33,0 7 0,0 7-8,0-2 1,0 6 33,0 5 1,0 5-162,0 7 1,0 0 85,0 0 1,0-5-53,0-1 1,0-9-153,0-2 1,0-14 64,0-9 0,6-14-116,0 3 151,-1-13-691,-5 3 422,0-8 1,0-2-369,0-4 0,0 3 77,0-9-1,6 1-146,0-7 1,0 1-140,-6 0 1,0-1 312,0 1 0,0 6-393,0-1 1,0 1 575,0-7 1,-6 1-174,0 0 1,0 5-47,6 1 505,-7-1 0,3 1 0,-8-1 0,8 8 0,-3-4 0</inkml:trace>
  <inkml:trace contextRef="#ctx0" brushRef="#br0" timeOffset="1148">5552 761 7467,'-10'-7'1287,"-5"5"-506,13-6-169,-6 0 227,0 6-44,7-5-240,-7 7-232,8 0 0,2 7-107,4 5 1,-3-3 148,9 3 1,-6 1-61,5 10 0,1-3-59,5 3 1,-5 4 78,-1 1 1,-1-1-96,1 2 0,3-8-175,-9 2 107,9-3 1,-6-3-67,3 0 0,-3-5 239,-8-1-266,7-7 247,-5 4-239,6-8 27,0 0 0,-6-8-76,3-3 1,3-5-6,-2-1 1,7-2 0,-1-2 145,3-3-161,3-6 1,-3 9 72,-4-8 0,5 8-12,-5-2 0,5-2 0,1 2 87,0 1-170,-7 3 0,5 2-48,-3 0-55,-5 7 0,1 0 1,-6 7 51,4-3-998,-4 0-1168,5 6 892,-7 0 377,0 0 291,0 8 1,0-4 670,0 7 0,-7 1 0,-3 5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22.14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381 415 7901,'-8'-9'213,"-3"3"344,-4 4 1,3 2-346,0 0 1,9 2 0,-5 4 373,0 5-356,6 5 1,-5 1-50,7 0 1,5 1 0,3-1 105,2 0 1,1 4-89,7-3 1,-1 3 143,0-10-180,0 5 0,3-7 0,1-3 125,2-4 0,0-2-107,-6 0 1,0 0 0,-1-2 81,-5-4-166,5-3 1,-12-11-1,5-1-122,-1-2 0,-2-6 0,-6 4 0,0 0-156,0 0 277,-8 2-439,-2 6 1,-1 0 178,-1 0 0,-1 1-691,-10 5 1,7 3 124,-7 8 1,14 8-180,-9 3 1,5 12 908,-4 6 0,-1 11 0,1 5 0</inkml:trace>
  <inkml:trace contextRef="#ctx0" brushRef="#br0" timeOffset="752">243 35 7680,'-10'0'539,"2"0"0,7 0-160,-5 0-194,4 0 0,-6 8 0,8 3 109,0 5 1,0 7-52,0 0 1,2 15-18,4 2 0,-4 8-136,4 4 0,-5 6 68,-1 0 0,0 5 0,0-5 68,0-3 1,0 3-187,0-6 0,0 2 94,0-14 1,0-7-458,0-10 152,0-4-885,0-9 403,0-3 1,0-9 323,0-3 1,0 1 22,0-8 0,6 1-131,0-7 1,0 1-218,-6 0 1,0-2 653,0-4 0,0 3 0,0-5 0,7 0 0,3-1 0</inkml:trace>
  <inkml:trace contextRef="#ctx0" brushRef="#br0" timeOffset="1219">225 225 7901,'0'-9'499,"0"1"210,0 8 1121,0 0-1278,-7 8 1,-3 1-271,-7 8 1,0 7-193,-1-1 0,1 2 153,0-2 1,-1-2-211,1 8 1,0-8 169,0 2-609,7-4 1,-3-2 0,5 1-1295,-2-1 426,6 0 516,-3-7 0,14-3 0,5-7-315,3 0 1073,3 0 0,5-5 0,0-1 0,0-6 0,-6 5 0,0-3 0,1 6 0,-1-1 0,0-3 0,0 2 0,1 0 600,-9 6-193,7 0 101,-14 0 1,0 2-161,-8 4 1,-8 4-24,3 7 1,-5 0-139,-1 0 0,0 1-65,0-1 1,5 2-302,1 4 0,-1-3 0,-5 3 170,-1-4 1,7-2-458,-1 0 1,9-5-1,-5-2-1084,0-3 965,6 7 585,-5-12 0,7 5 0,0-7 0,0 0 0,7 8 0,3 2 0</inkml:trace>
  <inkml:trace contextRef="#ctx0" brushRef="#br0" timeOffset="2536">796 1159 7575,'-17'0'1132,"7"2"-806,4 4 508,-3-4-383,7 5 0,-4-7-235,12 0 1,5 0 133,13 0 1,-3 0-93,8 0 1,-1-2-43,7-3 1,5-5-165,1-7 1,5-2 44,-6-5 0,6 3-76,-5-8 1,-1 1 8,-6-7 0,1-1 1,-2-3 166,-4-1-273,-4-1 1,-6 1 114,4 0 1,-10-8 0,5 4-131,-3-1 1,-5 1 19,1 4 0,-7-4-34,2-8 1,1 6 31,-1-1 0,0 3 75,-6-2 0,0-4 136,0 4 0,-6 10-140,0 1 0,-1 12 82,1 0 1,4 9 47,-4 3 248,4 7-50,-5-4-183,5 8 181,-6 0-135,8 0-5,-8 0 4,6 8-52,-5-6 22,-1 6-90,6-8 1,-8 5 101,5 1 8,3 0-58,-6-6 41,8 0-71,-8 0 21,7 0-142,-7 0 100,8 0 0,0 2 40,0 4-161,0-4 130,0 5 82,0-7 248,0 0-346,8 0 1,-5 6 0,9 2 55,1 1-81,3-5 1,3 10 39,4-9 0,-4 9-81,4-3 0,2 3 57,-2-3 0,0 5-6,-5-5 1,5-1-55,0 1 1,-2-5-1,-8 4 92,-1-3-84,-8-1 0,5-4 76,-3 4-191,-4-4 118,6 5 0,-10-8-12,-4-5 1,2 2-95,-7-8 0,5 7 99,-6-7 0,7 6-122,-7-5 1,1 5 102,-7-5 1,7 5-125,-1-6 1,1 3 20,-7-3 1,1-3 23,0 3 0,5 3 67,1-3 1,-1 6-32,-5-5 0,2 5 58,3-5 0,-1 5-138,7-6-27,-8 8 80,12-11-70,-5 13 107,7-6 67,0 8 279,0 0-163,0 8 85,0-6 1,0 8 28,0-5 0,0-1-75,0 8-21,0-8 0,-2 9 1,-4-5 15,-6 1 0,3 1-73,-3 1 1,3 5 0,-5-5 172,3 5 1,-1-5 0,-5 1-116,0 1 1,-1 1 71,1-3-405,7 5 0,-3-13 1,5 7-830,-1-2 1,5-1 280,-2-1-995,4-4 0,4 6 256,4-8 0,0 0 461,11 0 1012,-4 0 0,12 0 0,-7 0 0</inkml:trace>
  <inkml:trace contextRef="#ctx0" brushRef="#br0" timeOffset="3519">935 1678 7711,'0'-17'1050,"0"-1"-260,0 1 8,0 7 210,0 3-588,0 7 1,0 2-141,0 3 0,0 7 80,0 11 0,0-2-146,0 8 0,0-6 1,0 4 90,0-2 0,0 4-103,0-6 0,0 0-32,0-6 1,0 0 0,0 1 57,0-1 28,0-7-28,0 5-96,0-13-150,0 13-110,0-13 1,7 0 18,5-8-84,-5-7 1,9 9 94,-5-8 1,5 3 0,-1-5-99,-3 3 0,3-1 95,-4-5 0,5 0-20,1-1-36,0 1 25,1 0 214,-1 0 1,-7 5-86,-5 1 426,-3 7 167,-2-4-410,0 8 123,-7 0-184,-3 0 0,-7 0 156,-1 0-112,1 8 1,0 1-76,0 9 0,5-7 0,1-1 159,-3-3 1,6 7 74,3-3-171,-5 5 1,6 1 215,-7 0-214,7 1 0,-4-1-87,8 0 0,2 0 213,4 1-238,3-1 1,9 0 83,-1 1 0,0-7-208,1 1 0,-1-8 63,0 1 1,0-3-352,1-2 0,-1 0 165,0 0 0,1 0 74,-1 0 0,0 0-2000,0 0 0,-7-2-1965,-4-3 4097,3 3 0,1 2 0,7 9 0</inkml:trace>
  <inkml:trace contextRef="#ctx0" brushRef="#br0" timeOffset="4778">1505 2024 7901,'-11'-8'443,"1"-4"723,2-3-583,3 5 1,5-5 124,0 4-338,0 3 0,0-2 179,0 5-427,0-5 0,2 0 370,3 5 104,-3 3-267,14-6 191,-15 6-233,15-6 0,-14 10-38,4 4 1,-3-2-34,3 7 1,-4 1-127,4 5 0,2 0 75,-3 1 1,3-1-152,-2 0 0,-2 1 132,7-1 1,-1-6-45,1 1-181,5 0 1,-7-3 88,9-3 0,-1-4 57,0-2 1,0-2-31,1-4 1,-1-3 0,0-11-344,1-3 1,-1-6 62,0-11 0,-5 4 1,-3-7-1,1 1 54,0-4 0,-7 4 0,3 1 32,-4 5 7,-2-6 1,-2 11 0,-2-4-101,-1 3 278,-9 7 0,4 0 0,-7 9 183,0 5 1,0-3 60,-1 8 120,1 1 0,0 5-30,-1 0-196,1 0 1,0 7 0,1 5 98,5 3 8,-4-5 1,13 5 0,-6-3 319,0 3-257,6 2 0,-5 7 0,7-1 237,0-2 1,2-2-40,3-2-230,5 8 0,7-6 0,1 4 0,-1-3 0,0-3-352,0 0 210,8 1 1,-3-3-178,6-4 1,-1 3-596,2-8 1,4-2-785,-4-10 1,3-4-1659,3-7 0,-1-6 555,1 0 2497,-8-8 0,-2 12 0,-8-6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28.67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103 52 9470,'0'18'1149,"0"-1"1,0 8-668,0 4 1,0 3-142,0 3 1,0 7-2,0 4 1,1 6-198,5 6 1,-4-10-117,4 4 0,-4-12 0,-2-1 27,0-9 0,0 1-464,0-8-623,0-7-703,0-9 1288,0-7 1,0-7-583,0-5 1,2-5 519,4-6 1,-5-2-1,5-6-504,-4 2 1014,-2 0 0,0-5 0,0-1 0</inkml:trace>
  <inkml:trace contextRef="#ctx0" brushRef="#br0" timeOffset="265">103 18 7901,'-16'-2'0,"5"-4"1683,-5 4-649,14-6 401,-5 8-362,7 0-638,7 8 1,3-6-1,9 4 10,4-4-385,-4-2 1,12 0 0,-6 0 39,2 0 1,-4 0 0,4 0-288,-2 0 1,4 0 180,-6 0 1,6 0-550,-6 0 0,0 0 0,-6 0-112,0 0-345,-7 0 0,5 0-1312,-3 0 1456,-4 0 391,-1 0 0,-7 2 125,0 3 1,-7-1 351,-5 8 0,-3-1 0,-3 7 0</inkml:trace>
  <inkml:trace contextRef="#ctx0" brushRef="#br0" timeOffset="456">103 294 7901,'-25'10'708,"5"0"803,-3-5-608,4-3-307,9 6 1,5-8 0,10 0 404,7 0-540,11 0 1,-4 0 0,6 0 122,0 0 0,-4 0 36,8 0-555,-8 0 1,10 0 0,-6 0 181,2 0 0,-6 0-1137,2 0 656,4 0 0,-6 0-1143,8 0 1,-6 0 0,4 0 1376,-2 0 0,6-15 0,-4-5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29.96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141 139 7901,'0'-17'696,"0"0"1,0 5-118,0 1 1,0 5 48,0-6 89,0 9-174,0 3 0,0 9 69,0 8-274,0 8 0,0 2 0,0 8 318,0-1-371,0 1 0,0 5-99,0 1 1,0 5 0,0-4-32,0 2 0,-2 1-70,-4 1 0,4-2-72,-4-4 0,5-9-827,1 4 499,0-5-444,0-3 311,7-2-407,3-15 0,5-10-16,-3-12 72,3-11 0,-13 2 0,6-8-382,-1-2 0,-5-1 308,4-3 873,-4 1 0,-2-1 0,8-7 0,1-2 0</inkml:trace>
  <inkml:trace contextRef="#ctx0" brushRef="#br0" timeOffset="338">106 36 7901,'-17'-8'0,"5"6"626,1-4 537,-1-3-152,3 7 335,-7-6-886,14 8-119,-5 0 1,9 6-1,2 1 1,3 1 417,3 0-580,1-2 0,1-1 0,-1 1 0,5-2 152,5-2 0,-2 4 0,6-1 0,-2-1-208,0-2 0,6-2 1,-4 0-1,0 0 1,2 0-509,0 0 1,-4 0-1,4 0 56,-2 0 1,4 0-714,-6 0 1043,0-8 0,-6 7 0,0-5-735,1 4-2457,-9 2 2718,7 0-1710,-15 0 1645,7 0 1,-10 2 0,-4 2 34,-5 1 503,-4 9 0,-3-5 0,1 9 0</inkml:trace>
  <inkml:trace contextRef="#ctx0" brushRef="#br0" timeOffset="573">89 364 7901,'-17'0'1090,"-1"0"-220,1 0 1228,0 8-1487,-1-6 0,17 5 0,8-7 0,11 0-183,5 0 1,2 0 0,-4 0 0,4 0-1,2 0-357,3 0 0,-3 0 0,0 0 59,-2 0-1406,6 0 1047,-12 0 1,8 0-1,-6 0-843,2 0 1,6 0 0,-6 0-1,0 0 1072,2 0 0,2-7 0,8-3 0</inkml:trace>
  <inkml:trace contextRef="#ctx0" brushRef="#br0" timeOffset="1081">936 641 7901,'-9'7'1175,"-7"-5"-848,5 4 1,3-2 1475,2 2-1470,-3-4 1,9 11-150,0-7 1,7 0-1,11-8 6,-1-4 1,2 2 134,4-7-282,-3-1 0,6-11 1,-4-2 400,1-2-592,0 6 0,0-10 362,0 8 0,0-8-115,-6 3-102,0-5 1,-5 0 0,-2 3 0,-3 1-202,-3-2 298,-2-2-213,-2 6 1,0 2 0,-2 8 99,-4 0 1,2 0-1,-7-1-36,-3 1 1,-1 5-1,-2 3 116,0 1 1,-1-3 54,1 5-121,7 0 1,-3 8 188,7 4 0,-7-2 1,3 7-1,-1 3 185,-1 1 0,6 8 0,-3 2 97,1 2 0,-4 0 1,7 5 17,1 3 1,2-4 0,2 11-52,0 0 1,0 3 194,0 6-478,8 1 0,3 8 1,10 3 85,2 5 1,8-9 0,-4-5-202,0-6 0,6-17 0,-5-4-423,5-12 1,2-9 0,-3-14-871,-3-9 1,2-10-1,-6-15-52,2-10-1015,-6 0 1,4-10 269,-8 5 1899,-7 11 1,5-20 0,-5 12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33.2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85 226 8179,'17'0'1570,"-6"-2"-1034,1-4 1,-6 4-29,5-4-209,-7-3 1,10 5 34,-9-8 1,3 7 71,-2-7-161,-4 1 1,5-1 42,-7 1-226,-7 7 1,3-10-120,-8 8 0,1 1 26,-6 5 1,5 5 0,0 3 97,-1 2 0,-2 1 0,-1 7 1,5-1 1,-5 0 0,7 2 12,-1 4 1,2-1-82,8 6 1,-5-5 0,-1 6-2,2 2 1,4 0 0,6-1-62,5-1 1,5-8 134,1 2 0,0-5-11,1-7-26,-1-3 1,0-8 0,1-2 49,-1-4 1,6-3-102,0-9 0,-2 1 1,-7-2 2,-3-4 1,1 4 0,3-6 36,-4 0 1,3 11 31,-8-3 0,1 5 0,-3-1-12,2 1 133,0 9-160,-6-5 1,2 10-4,3 4 1,-3 3 0,4 10 50,-4 4 135,6-3 1,-1 12-1,7-5 92,-3 0-89,1 6 0,7-14 1,2 4 163,2-4 1,0-7-50,-5-1-278,-1-7 1,0 2 59,1-12 0,-3-3 0,-2-11-24,-1-3 1,-6-4-83,5-7 0,-7-1-339,2 1 300,-4-1 0,-2 0 1,0 1-229,0-1 1,-8 1-8,-3-1-157,-5 8 1,-3 2-29,-4 8 1,4 5 0,-6 3-80,0 1 1,11 8 0,-3 10-272,2 5 1,1 1-342,3 12 1,3-5-1,8 4 1155,0-2 0,0 6 0,0-4 0</inkml:trace>
  <inkml:trace contextRef="#ctx0" brushRef="#br0" timeOffset="366">949 174 7901,'0'-17'1470,"0"-1"-1365,0 1 0,0 0 503,0-1 1,0 1 0,0 0 1198,0 0-1207,-7-1 0,-3 9 0,-7 3-102,-1 4 1,3 4 23,4 4-301,-5 3 1,8 10 0,-3 3-125,5 1 1,4 7-15,2-1 1,0 2 0,2 2 144,4 1 1,2-9 0,5 10-87,-1-3 0,-3-5-28,3 2-7,3-8 0,-7 10 166,3-8 0,3 0 142,-8-6-86,-1 1-61,-5-9-178,0-1 1,-7-8-810,-5 0 494,-3-8 0,-3 4-341,1-7 1,6 5-748,-1-5 1,6 5-2897,-5-6 2475,7 9-414,-4-5 2148,8 8 0,0 0 0,0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35.98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 69 8367,'-16'-2'0,"3"-1"586,1-3-334,9 0 0,-3 6-40,12 0 1,5 0 51,12 0 1,0 0 0,10 0-59,3 0 0,10 0 0,1 0-150,3 0 0,3 0-14,5 0 1,3 2 49,9 4-31,-1-4 0,8 5 1,3-7 49,5 0 0,-4 0-278,-1 0 0,-1 0 197,2 0 20,11-7 1,-19 3 0,6-6-73,-12 2 1,-2-3 17,-7 5 1,5-5 0,-7 5 87,-6 2 1,-4 2 0,-9 4 10,-3 4 0,5 3-49,-10 9-4,-4-1 1,0-5-43,-8-1 0,-6 1 264,1 5 1,-6-8-669,5-3 173,-7-4 0,2-2 42,-12 0 0,2-2-224,-7-4-460,7 5 417,-12-7-534,14 8 196,-13 0-35,6 0 0,-3 0 829,0 0 0,1 0 0,-6 0 0</inkml:trace>
  <inkml:trace contextRef="#ctx0" brushRef="#br0" timeOffset="316">1745 156 8135,'0'-10'1735,"0"2"1,0 22-1267,0 3 0,0 4 0,0-1-8,0 3 1,-5 2-137,-1 3-133,0 5 1,4-6 26,-4 8 0,3-1 0,-7-1-299,2-4 1,-3-4-894,5-8 1,0 0 0,4-1 604,-3-5-2101,3-3 1568,-6-8 1,16-6 97,3 0 803,-3-7 0,15-4 0,-4-10 0</inkml:trace>
  <inkml:trace contextRef="#ctx0" brushRef="#br0" timeOffset="802">2109 398 7901,'-12'-2'394,"1"-4"0,7 2-198,-2-7 1,4 5 188,2-5 1,2 5 586,4-6-305,-4 8-503,13-3 0,-11 1 0,7 0 494,3 2-299,-7 2 1,7 10-35,-8 4 35,7-5 1,-11 9-13,4-5 1,-2 5 12,1 1 0,-1 0 72,8 0-367,-1 1 0,7-3 146,-1-3 1,2-5-233,4-7 0,-4-2-175,4-3 1,-3-1 0,-3-9-54,0-5 1,-1-7 109,-5 4 0,5-5-107,-5 4 1,-3-6 0,-2 3-23,-5 0 0,-1-4 72,0 8 150,0 0 0,-1 6 0,-5-1 122,-6 1 0,3 0 284,-3 0-221,1 7 1,-7 0 110,1 5 1,5 3 15,1-4 0,5 4 681,-5 2-248,-1 0-80,2 8-426,3 1 1,7 9-1,0-1 46,0 0 0,2 2-975,3 4 537,-3-3 0,14 5-1060,-5-8 1,5-2-1,3-1-79,4-3 19,4 1 0,7-1 1318,1 1 0,15-8 0,4 3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38.11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69 640 7901,'-11'0'0,"-1"0"1557,-1 0-789,-3 0 0,7-2-135,3-3-49,4 3-325,2-14 1,2 7-33,4-9 1,-2 7 0,7 1 36,3 3 1,-5-1-41,3 2 0,-7 4 236,7-3-340,0 3 0,-1 2 48,1 0 0,-9 7 55,3 5 0,-4 3-116,-2 2 0,0 7 97,0-1 0,0 5-9,0-5 1,6 6 75,0-6-241,-1 0 1,1-5 101,0-1 1,7-2-150,-1-3 0,3-4-34,3-8 0,1-2 115,4-4 1,-2-4 0,6-9-408,-2-4 1,0-4-7,-2-7 1,-4-9-148,4-3 1,-4-4 133,-1-2 0,-3 0 68,-3 1 0,-3-3-222,-3-4 368,-4 12 1,4-10 0,-12 18 0,-6 3 103,-3 5 1,-4 8 557,-4-1 1,2 6-326,-8 6 1,6-3 166,-6 8 1,8 1 0,-2 5 3,3 0 0,5 1 325,4 5-401,-5 4 0,12 7-80,-7 0 0,7-3 147,-2 3 1,6-3-144,6 9 0,4 4 122,7 1 1,2 5 122,4 2-488,-4-1 0,8-5 127,-4 0 1,-2-2-188,8 2 1,-6-4-1,6-10-1117,2-4 0,-4-3 642,2-8 1,-3 0-1660,3 0 0,2-8 327,-8-3 1902,0-4 0,2-10 0,2-2 0</inkml:trace>
  <inkml:trace contextRef="#ctx0" brushRef="#br0" timeOffset="1559">1020 571 9507,'-11'-6'1990,"-1"1"-966,8-1-720,-3 6 0,14 0 1,5 0 58,3 0 0,5 0-264,3 0 0,-2 0 92,8 0 0,-1 0-319,7 0 158,-8 0 0,6 0 0,-7 0 0,1 0-470,-4 0 1,2 2-793,-2 4 1,0-4 508,-5 3 0,-7-3-739,1-2 764,-8 0-34,3 0 287,-7 0 1,-7 0 444,-5 0 0,-3 0 0,-10 0 0,-2 0 0</inkml:trace>
  <inkml:trace contextRef="#ctx0" brushRef="#br0" timeOffset="1742">1055 727 7901,'-17'0'556,"1"2"0,3 2 124,1 1 1090,8 1-1540,-3-6 1,14 0 0,5 0 6,3 0 0,3 0 0,1 0 0,4 0 345,6 0-662,-4 0 1,7 0 0,-5 0-1178,0 0 964,6 0 1,-8 0-769,4 0 1,3 0-1,-5 0 1061,0 0 0,6 0 0,1-8 0,11-1 0</inkml:trace>
  <inkml:trace contextRef="#ctx0" brushRef="#br0" timeOffset="2317">1920 139 8482,'0'9'194,"0"7"0,0-5 1,0 5 264,0 1 0,0 2 0,0 4 335,0 6-585,0 4 1,5 7 0,1 2 86,-2 3 1,-2 1-99,-2 6 1,0-8 94,0-4 0,0-5 51,0-6-144,0-4 56,0-16-161,0-1 0,0-10 0,0-4 316,0-5-462,0-5 1,6-3 0,1-2 220,3-2-288,1-8 0,7 12 1,-1-4-100,0 4 0,6-4 54,0-1 31,0 1 0,1 6 1,-1 0 45,-2 0 17,-2 7 1,0-5 0,2 5-25,2 0 220,0-5 1,-5 13-137,-1-4 112,-7-3-7,-3 7 1,-7-4-55,0 12-1,-7 3 0,-3 3 1,-7-2-8,-1-3 0,-1 7 2,-4-3 1,4 5-22,-4 1 1,4-6-4,1 1 0,-1-1 250,-4 7 1,10-3-51,-5-3 1,5 3 152,-4-3 0,5 1 52,1-1-309,7 3 1,-4-6-1,8 9 184,0-1-338,0 8 0,2-6 0,4 4 184,5-3-249,5-3 0,7 0 0,2 0 29,2 1-526,1-1 1,5-7-1,-2-5-1138,-2-3 0,5-2 342,7 0 183,-1-7 1,-6-9 87,1-7 1133,0 0 0,-1-2 0,1-2 0</inkml:trace>
  <inkml:trace contextRef="#ctx0" brushRef="#br0" timeOffset="2865">2802 675 7629,'-18'-17'1455,"7"5"-1087,-1 1 0,8 5 273,-1-6 1,5 1-262,5-7 1,5 3-216,7 4 1,1-5 104,-1 5 1,0 3-82,0 2 1,1-1-36,-1 1 1,-5 0 177,-1 6-183,1 0 1,-1 0 0,-1 2 229,-3 4-202,-1-4 0,0 13 1,0-3 126,-2 3 1,-3 2-115,-1 0 0,6 1-152,0-1 0,6 0 130,-7 1-15,9-1 0,-10 0 41,7 1-300,1-1 1,5-6 93,0 1 1,-5-8-77,-1 1 1,1-5 0,5-5 26,0-7-117,1-11 1,-3-4 0,-2-7-58,-1-1 0,0-1 71,5-5 1,-6 5-40,1-5 0,-8-1-7,2 2 132,3-1 1,-7 7 0,4-1-124,-4 1 230,-10 7 1,4-4-1,-7 8 231,-3 2-187,-1 2 0,-2 7 1,-1 2 109,1 3 0,0 1 48,-1 6 47,1 0 0,6 2 0,1 4 209,2 5-182,-5-3 1,11 7 0,-4-3 319,4 3-317,2 2 1,0 1 0,0 1 225,0 4 1,2-2-205,4 8 1,-2-6-37,7 6 0,1-2-105,5 2 1,0 1-139,1-7 1,-1 2 156,0-2-885,8-11 1,-4 3 0,10-15 133,6 0 543,5-15 0,17-12 0,3-17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46.70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191 346 8326,'0'-9'2826,"0"1"-2416,0 8-203,0 0 128,0-8-55,0 7-122,0-15 0,-2 14-75,-4-4 0,3-1 155,-9 1-224,1 0 0,-1 6 47,1 0 1,-1 2-45,-5 4 1,-1 4 0,1 7-17,0 0 1,5 2 58,1 4 1,5 2-84,-6 4 1,9 4-12,-3-4 1,4 1 0,4 1 0,4-4 66,5-2-109,5-10 1,1-1 0,0-8-15,0-2 0,6-3 80,1-1 1,-1 0 102,-6 0 0,-2-7-106,-3-5 1,3-1 71,-3 1 0,-3-3-38,3 3 0,-8 3 10,1-3-20,-3 8 44,-2-3 0,2 7-30,4 0 0,-2 0 21,7 0 1,-1 7 131,2 5 0,3-3-98,-4 3 1,5 0 1,1 5 1,2 0 0,2-1 19,3-5 1,-7 2 8,-6-7 1,1 0-140,5-6 1,-5 0 104,-1 0 0,-5-8 40,6-3-215,-9-12 0,5-2-13,-8-4 1,0-4 103,0 4 1,-2-3-49,-4-3 0,3 3 1,-9 3 38,-1 6 1,-3-2-7,-1 2 0,0 5 157,-1 7 1,1 5-91,0-5 1,-1 7-48,1-2 94,0 12 1,0 5-89,-1 12 1,7-2 22,-1 8 1,8 0-77,-1 6 1,-3-1 0,2-1 45,2-4 0,8 1-18,2-7 1,7 1-83,-1-7 1,3-2 87,3-3 0,1-5 0,2-7-43,2 0 1,6-7 129,-6-5 1,6-3-96,-6-2 1,2-7 201,-2 1 0,-4-2 0,6 4-35,0-2 0,-6 2-65,4 10 1,-2-3-16,2 8 1,-3 1 25,3 5 1,2 0 199,-2 0 0,0 2-18,-6 3 1,0 5-152,1 7 1,-9 0 128,-3 1 13,-4-1 1,-2 2-70,0 4 1,-8-3-143,-3 3 1,-7-4 0,-1-2-89,2 0 0,-4-1 50,9-5-2573,-3 5 1291,5-14-722,3 5 1,8-9-902,5-3 2891,12-13 0,8-9 0,9-7 0</inkml:trace>
  <inkml:trace contextRef="#ctx0" brushRef="#br0" timeOffset="555">1333 589 7611,'0'-10'1709,"-6"-5"-1130,0 3 0,-2 2-79,3-1 1,3 5-167,-4-5 1,4 5 41,2-6-86,0 1 1,0-7-9,0 1 185,0 8 17,8-7 98,1 7-242,9-1 1,-7-3 697,1 7-643,-9 0 1,7 8-100,-4 4 0,-4 5 43,3 12 1,-3-3-106,-2 3 1,2 3-189,4 3 0,-2-2 0,6 0-46,-3-2 1,7 0-1,-5-4 223,1 2-500,5-7 0,-5-3 189,7-7 0,0 5-123,1-5 0,5-8 1,0-9-137,-2-5 1,-2-9 150,-2-3 1,1-5-46,-1-2 0,-5-7-33,-1-4 109,-7 4 0,4-3 0,-8 7-68,0-2 1,0-3 81,0 3 0,-2 3-89,-4-3 351,-4 11 1,-7-1 83,0 7 1,-1-1 90,1 7 1,0 2 0,0 3 102,-1 7 0,1 3-173,0 2 1,-1 0 395,1 0 1,2 2-105,3 3 1,3 5-171,3 7 0,4 0 0,-4 1-212,4-1 0,2 8 0,0 2 1,2 2 10,4 0 1,4-1-748,7 7 0,0 0 341,0-1 0,3-7 1,1-4-498,2-4 0,2-3-1336,-2-5 0,4-3 1073,7-8 1,-5-2-2204,0-4 3232,0-3 0,13-16 0,2-2 0</inkml:trace>
  <inkml:trace contextRef="#ctx0" brushRef="#br0" timeOffset="1097">2266 502 8648,'-9'-17'0,"1"-1"0,2 1 0,1 0 0,1 0 1042,2-1 0,2 1-263,0 0-498,7 7 0,-3-5 0,6 3 246,-2-3 0,3-2-155,-5-1-56,7 9 0,-11-1 446,4 4 251,4 4-766,-8-5 1,11 14-49,-7 5 1,0 3 379,-6 3 0,5 1-184,1 4 0,2-2-72,-3 8 0,3-6-41,4 6-177,3-8 0,-7 6 0,5-6-29,-1 2 0,-1-6 53,7-5 1,-1-7-158,0 7 0,0-8 0,1 2 111,-1-4 1,-2-10-197,-3-4 1,3-5-554,-3-6 1,3 2-1,1-6-71,-5 2-441,4 2 0,-13 6 487,4-1 1,2 1-2122,-2 0 1262,-1 7 1,-5 4-508,0 12 2057,-7 11 0,-3 10 0,-7 8 0</inkml:trace>
  <inkml:trace contextRef="#ctx0" brushRef="#br0" timeOffset="1389">2387 727 7611,'-27'0'610,"4"0"0,10 0 1,1 0 220,-1 0 1302,5 0-1064,1 0-3,-1 0-682,6 0 0,-4 0 515,12 0 1,-2-6-404,7 0 1,1 1 90,5 5 1,1 0-1,-1 0 26,0 0 0,0 0 77,1 0-528,7 0 0,-6-6 1,4 0 72,-4 2 0,4 2-217,0 2 0,0-2 80,-5-3 0,-1 3-854,0-4 1,-5 4-1543,-1 2 0,1 0 1136,5 0 1,-5 0-1215,-1 0 1,-5 2 456,5 4 1919,-7-4 0,12 13 0,-7-5 0</inkml:trace>
  <inkml:trace contextRef="#ctx0" brushRef="#br0" timeOffset="2403">3321 312 7611,'0'-12'68,"0"1"0,2-1 0,2 1 392,2-1 0,1 6-59,-1-5 0,-4 5 915,4-5-351,-4 7-400,-2-4 416,0 8-270,0 0-276,0 8 0,0 1-16,0 9 0,0 5-124,0 0 0,0 8 1,0-3-2,0 5 1,0 7-1,0 1-37,0-3 0,0-1 25,0-3-279,0-7 1,0 4 130,0-8 1,0 0-350,0-6 181,0 1 1,0-7-477,0 1-470,0-8 702,-8-4 1,6-10-41,-4-7 1,5-1 67,1 1 1,0-6 1,0 0 0,0 0-39,0 6 206,0-1 1,0-5 0,0 0-1,0 2-261,0 2 279,0 1 1,0-1-167,0-4 231,0 4 1,0-6-50,0 8 0,5-1 51,1 1 56,0 0 0,-6 0-107,0-1 1,0 7 67,0-1 46,0 1 276,0 1-71,0 2-183,0 8 629,0 0-556,7 0 388,-5 0-246,6 8 1,-14-4 0,-1 7 150,-3 3 1,-1-4 205,-7 1 1,1 1-248,0 5 1,-6 0 153,0 0 0,-6 1-237,6-1 0,-2 0-125,2 1 0,5-7-373,1 1 1,0-3 164,5 3 208,5-5-2669,-1-7-2409,0 0 1927,6 0 0,8 0 1175,11 0 1770,4 0 0,-3 0 0,-1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29:50.78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122 1 8625,'-17'0'1714,"7"0"-349,2 0-598,8 0-541,0 7 0,0 3 0,0 9 103,0 4 1,-5-1-1,-1 6 1,2 5 127,2 5 0,2-1 0,-2 5 0,-2-1 10,-1-1 1,-1 0 0,6-5-277,0-1 0,0-1 0,0-2 233,0-2-276,0-8 1,0 4 0,0-8 0,2-2 145,4-3-323,3 3 1,8-7-1,1 4 1,-1-7 20,0-3 0,3-2 0,1 0-10,2 0 0,0 0 0,-6 0 1,0 0-127,1 0 0,5 0 0,0-2-247,-2-3 1,-2 1 136,-2-8-901,1 1 1,-3-1 495,-3 1 0,-3 7-1486,-3-2 464,-4 4-1263,6 2 1579,-8 0 1365,0 0 0,-8 0 0,-2 0 0</inkml:trace>
  <inkml:trace contextRef="#ctx0" brushRef="#br0" timeOffset="306">105 416 8814,'-18'0'1036,"9"0"1,-1-6 1266,4 0-1735,5 1 1,-5 5 0,12 0 0,5 0-254,4 0 0,3 0 1,-1 0-114,0 0 1,3 0 0,1 0-159,2 0 1,2 0-1,-4 0 1,2 0 53,-2 0-833,-2 0 1,-7 0 459,-1 0 0,1 0-1694,5 0 1130,0 7 0,-5-5-727,-1 4 0,-5-4 524,6-2 1,-8-2 1041,1-4 0,-10-3 0,-5-9 0</inkml:trace>
  <inkml:trace contextRef="#ctx0" brushRef="#br0" timeOffset="522">18 156 8324,'-2'-15'1715,"-3"4"-1475,3-5 0,-6 12 800,8-7 0,2 7-512,4-2 1,-3 2 0,9 1-282,1-3 0,3 0 0,3 6 35,4 0 1,-2 0-169,8 0 1,-8-2 0,4-2-534,0-2 0,-6 1 0,4 5-687,-3 0 0,3 0 0,0 0 290,-2 0 0,-2-6 1,-2 0-829,1 2 1644,-1 2 0,0-5 0,1-3 0</inkml:trace>
  <inkml:trace contextRef="#ctx0" brushRef="#br0" timeOffset="973">848 312 7250,'-11'-6'1158,"-1"1"1,8-3 0,-3 4-253,-1-2 108,6 0-804,-13-1 1,5 5 0,-7-4 359,0 4-385,7 2 1,-5 0 163,3 0 0,2 0-264,-1 0 0,7 2 0,-2 4-80,4 5 50,2 5 0,0 3 0,2 2 487,4 2-341,4 8 1,5-4 179,-3 7 1,3 1 0,-5 0 229,-1-1-225,7 1 0,-15-3 0,5-3-59,-4-6 0,-2 2 0,0-2-155,0-2 0,-2-9-139,-4-6 1,-3-4 0,-8-2-350,-1 0 1,1 0 0,2-2-2039,3-4 1290,-3-4 0,13-1-1528,-4-1 1654,4 1 0,4-5 0,2 3 1,4 3-488,1 3 1425,3 1 0,5-2 0,0-1 0</inkml:trace>
  <inkml:trace contextRef="#ctx0" brushRef="#br0" timeOffset="1424">969 571 8280,'-7'-9'2306,"5"1"-827,-6 8-574,8 0 6,0 0-626,8 0 0,-4-2-125,7-3 0,1 1 10,5-8 1,-6 8 0,-1-3 142,-2-1 0,-1 4-297,-1-7 1,-4-1-162,4-5 0,-4 5 0,-2 1-25,0-3 1,0 5 40,0-3 115,0 8 1,0-11-82,0 3 0,-2 5 1,-2-1 252,-2 0 0,-1 6-63,1-3 23,4 3 0,-13 2-107,3 0 0,2 0 281,-1 0-133,7 7 0,-9-3 91,7 8 1,0 5 0,6 6 9,0-2 0,0 6-120,0 2 1,0-2 98,0 2-227,0-1 1,8 5-1,3-2 257,5-2-487,1-8 0,0 10 0,2-8-605,5-2 1,-5-8-284,4-1 1,-4-8 0,0-1 78,4-6 0,-4-9 0,5-9-1039,-5-2 1674,6-8 1,-6 6 391,4-4 0,-4-3 0,-1 5 0</inkml:trace>
  <inkml:trace contextRef="#ctx0" brushRef="#br0" timeOffset="2092">1350 416 6844,'0'-12'1277,"0"1"1,0 5-677,0-6 1,0 7-185,0-7 1,2 8-1,2-3 592,1-1-285,1 6 1,-4-6-223,4 8 1,-4 8-112,3 4-216,-3 3 0,4 4 0,0 4 494,-2 6-574,-2-4 0,0 8 250,3-4-398,-3-4 0,8 5 0,-6-7 0,2-2 395,-3-1 1,5-3-666,-2 0 143,0 1-92,1-9 0,-3-1 133,8-8 1,-3-2 0,5-4-48,-3-5 0,-5-11 96,6-1 1,-7-5-3,7 5 1,-6-6 23,5 6 1,-5-6 0,3 6 17,-1 2 1,4 1 0,-5 3 90,3 0 1,-6 5-39,2 1 1,-4 5 45,-2-6 207,7 9-131,-5-5 1,6 10 308,-8 4-269,0 3 1,0 9-1,0 1 267,0 4-251,0 4 1,0 2-75,0-1 0,0-1 0,2 4-63,3-2-136,-3-8 31,6 4 1,-6-4-1,2-2 1,4-5-169,1-5 1,-3 3 90,5-6 0,1-8-131,5-10 179,1-11 0,-7-2 0,1-6 0,1 3 1,1 1-1,-1-2 6,-2 6 1,-5-2 0,4 2 65,-2 2 31,5-6 0,-11 13 6,4-3 377,-4 4-5,-2 3 232,0 2-269,0 24-97,0-5 0,0 16 0,0-6-38,0 2 0,0 6-204,0-6 1,5 6-86,1-6 0,6 6 1,-5-6 179,3-2-1039,-6-2 1,9-1-1,-5-3-324,2-4 0,-5 3 0,7-8 0,1-3-1719,3-1 2318,1-2 0,0 0-178,1 0 832,-1 0 0,8-7 0,2-3 0</inkml:trace>
  <inkml:trace contextRef="#ctx0" brushRef="#br0" timeOffset="2593">2197 277 8204,'-9'-9'1524,"1"1"1,8 10 0,0 4-6,0 5-1332,0 12 1,0-1 25,0 6 1,6 3 0,-1 8 250,-1 1 0,4 6-146,-2-6-5,-1 8 0,1-9-50,0 7 0,0-2 0,-6 4-69,0-2 1,0-9-108,0-3 1,0 1 0,0-16-324,0 4 82,0-11-171,0-4 81,0-24 1,0-3-1,0-14-171,0 4 1,0-3 153,0 3 1,0-9-164,0-3 357,0 1 1,6 5-1,1 1 114,3-1 0,-6 6 45,1 0 1,5 8 30,2-2-134,-5 4 0,9 2 135,-5-1 0,5 9 490,1 3-389,0 4 1,0 4 404,1 4 1,-1-2-335,0 7 1,-5 1 0,-3 7 411,-1 4-411,-2-4 1,-6 8-231,0-4 0,0-4 30,0 4 0,-2 2 0,-4-2-149,-5-1 0,1-3-180,-1-2 0,-1-5 128,-5-1 83,-1-7 1,1 9-12,0-7-2260,0 0 1,-1-6-1,3-2-2829,3-4 5121,5-3 0,-1-16 0,-2-2 0</inkml:trace>
  <inkml:trace contextRef="#ctx0" brushRef="#br0" timeOffset="2882">2820 485 8453,'-12'-10'3238,"1"5"-1491,7 3-778,-4 2-603,8 7 1,0 3 0,0 9 749,0 4-785,0-3 1,0 10-180,0-7 0,0 6-199,0-6 1,6 6 0,0-6-1384,-2-2 1049,-3-2 1,5-1-3431,0-1 2566,0 0 0,-4-7 155,3-4 0,-1-6 1090,8-6 0,-8-4 0,3-7 0</inkml:trace>
  <inkml:trace contextRef="#ctx0" brushRef="#br0" timeOffset="3016">2820 312 7936,'-18'-10'-215,"9"3"-508,1 7-17,8 7 740,8 3 0,1 7 0,9 1 0</inkml:trace>
  <inkml:trace contextRef="#ctx0" brushRef="#br0" timeOffset="3274">3045 502 7854,'1'12'98,"3"-1"132,2 3 1,2 1-1,-2 2 286,5 1 0,-1 1-91,1 4 1,1-4-1,5 4 1,2-5 291,4-7 1,-4 3 0,5-9-7,-5-1 1,0-2-303,4-2 1,-10-2 0,5-4 486,-3-5-755,-7-12 0,0 2 1,-8-6 198,0 2 1,0-6-1,0 4-173,0 0 0,-8-3 1,-4 6-74,-3 3 1,-4 2 141,-4 2-432,3 0 1,-5 7 0,8 4-1550,0 4 1220,0 10 0,1 3 230,5 13 0,-3-3-1150,8 7 1,1 1 0,5 6 1444,0-1 0,0 9 0,0 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52.52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156 137 7901,'-5'-12'933,"-1"1"-466,-8 7 0,12 6 141,-3 15 0,3 4-57,2 14 0,0 3-187,0 14 0,0 2-189,0 3 1,2 5 35,3 7 0,-3-2-123,4-3 1,-4-7 98,-2-11 1,2-5-455,4-12 0,-4-4 182,3-8-939,-3-7 1,0-10-392,4-12 0,-4-3 729,4-3 1,-4-7 106,-2-3 1,0-3 578,0 2 0,0-4 0,0 4 0,0-11 0,0-4 0</inkml:trace>
  <inkml:trace contextRef="#ctx0" brushRef="#br0" timeOffset="363">53 171 7611,'-12'-2'673,"0"-4"0,7 5 281,-7-5-462,8-4 0,-3 6-154,7-7 0,2 5-38,3-5 1,7 7-34,11-2 0,-2 4 118,8 2 0,0 0-346,5 0 1,7 0 20,-1 0 1,0 6-538,-5 0 1,1 5 346,5-5 1,-10 2-704,3-3 0,-5-1 387,0 8 0,1-9-876,-6 3 709,-1-4 1,-14 0-681,-3 4 1293,-4-4 0,-4 7 0,-4-3 0,-5-4 0,-12 4 0,3-2 0,-3 1 0,-2 3 0,2 4 0,-7 1 0,1-7 0,-4 7 0,-1-1 0,-1 1 0,0-1 0,1 3 537,-1-3 1,6-3 424,1 3 0,4-8-449,-4 1 1,12 3 484,-1-2-303,11 0-407,-1 1 0,16-3-89,8 8 1,8-6-538,10 5 1,1-7-195,5 2 1,-3-4 417,8-2 1,-5 0 11,5 0 1,-8 0-51,3 0 1,1 0-2241,-2 0 2392,1 0 0,-7-8 0,1-2 0</inkml:trace>
  <inkml:trace contextRef="#ctx0" brushRef="#br0" timeOffset="890">917 171 7611,'-17'0'1257,"5"0"-700,1 0 219,7 0-534,-4 0 1,6 0 132,-3 0 259,3 0-258,-6 0-243,8 0 208,0 8-409,0-6-57,0 5 81,0 1-81,0-6 184,0 6-36,0-8 1865,0 0-1439,-8 0-316,6 0 1,-5-2 485,7-4-106,0 4-281,0-6 5,0 8-313,0 0 210,0-7 28,0 5-117,0-6 19,0 8 1,0 0 3,0-8-133,0 7-13,0-7-326,0 8-2015,0 0 1,-8 8 0,-2 1 0</inkml:trace>
  <inkml:trace contextRef="#ctx0" brushRef="#br0" timeOffset="1280">675 586 7611,'-10'17'688,"3"1"1,7-7 79,0 1-100,0-8 1,2 3-237,3-7 0,5-7 15,7-5 0,1-3-131,-1-3 1,0-5-191,1 0 0,-1-7 21,0 1 0,6-4 0,0-1 1,-5 5 63,-7 0 1,1 0-189,5-5 1,-6-1-13,1 0 0,-8 1 104,2-1 0,-5 6 50,-1 1 0,0 6 44,0-1-9,0 4 1,-1 4-64,-5 3 1,2 5 10,-8 7 1,7 0 68,-7 0 0,3 7-62,-3 5 1,-3 3 233,3 2 0,-1 8-56,1 4 0,-3 10 63,3 1 0,5 10-84,1 2 1,-2 2-19,2 9 0,1 0-106,5 7 0,1-3-275,5-4 1,-2-5-302,8-12 1,-1-6 309,6-11 1,6-11-1472,1-13 1,6-5 703,-1-5 1,10-13-1020,1-11 1,2-11 522,-1-6 1,-3 2 1340,8-2 0,-8 7 0,5-3 0</inkml:trace>
  <inkml:trace contextRef="#ctx0" brushRef="#br0" timeOffset="1671">1419 569 8568,'0'-17'2944,"0"-1"-2462,0 1 1,2 2 49,3 3 1,-1 4 235,8 8-242,-1-7 0,7 5-257,-1-4 1,0 2-112,0-2 0,1 5-462,-1-5 0,0 4 245,1 2 1,-1 0-1641,0 0 1357,8 0 1,-6 0-509,4 0 1,-9 0-433,-3 0-1182,-7 0 1810,12 8 0,-14 1 654,3 8 0,-10 1 0,-5-1 0</inkml:trace>
  <inkml:trace contextRef="#ctx0" brushRef="#br0" timeOffset="1818">1505 655 7611,'-17'0'1596,"0"0"-256,-1 0-608,1 0-273,7 0 0,3 2-144,7 4 1,7-4-434,5 4 0,3-4 176,3-2 0,5 5-430,0 1 1,2 0 294,-2-6 1,4 0-2285,7 0 2361,1 0 0,7 0 0,2 0 0</inkml:trace>
  <inkml:trace contextRef="#ctx0" brushRef="#br0" timeOffset="2439">2110 67 7984,'-9'-7'1550,"-5"7"-1009,9 0 0,-1 7-186,6 11 1,0 7 191,0 4 0,0 9-106,0 2 1,0 14-117,0-2 0,0 9-184,0-3 0,0-2 46,0-10 1,0-6 207,0-11-20,0-4-84,0-15 131,0-3-350,0-22 0,7 3 38,5-11 0,1 2-71,-1-2 0,9 4-291,-4-4 0,5 4 169,-5 1 1,2 1-336,4 0 1,-4 0 182,4-1 0,-1 3-103,1 3 1,-10-1 84,4 7 0,-3-5-10,3 5 276,-7 0 32,-3 6 13,-7 0 1,-2 0-80,-3 0 1,-5 0 327,-7 0 1,-1 0-113,1 0 1,0 2 281,0 4 0,-1-2-162,1 7 0,0 1 201,-1 5 1,3 0-229,4 1 1,-3 5-119,8 0 1,-5 6-16,5-6 0,0 7 32,6-1 1,2-2-516,4 2 1,4-2 200,7 2 1,2-10-1235,4-8 0,4-7 630,8 2 1,-1-4-779,1-2 1,-1-2 412,1-4 1,-6-9-668,0-8 1763,-1 0 0,7 5 0,0 1 0</inkml:trace>
  <inkml:trace contextRef="#ctx0" brushRef="#br0" timeOffset="2900">2733 552 7611,'0'-18'749,"0"7"-562,0-1 0,0 7 660,0-7-228,0 8-43,8-11 0,-6 11 421,3-8-519,5 9 0,-6-5 733,7 8-826,-7 0 0,4 8 170,-8 3 1,0 4-209,0 3 1,0 5 49,0 0 0,0 8-98,0-3 0,2-1 51,4 2 0,-3-8-114,9 2 1,-6-3-188,5-3 0,1-2-142,5-3 1,2-5 141,4-7 1,-2-1-283,8-5 0,-6-4 143,6-7 0,-6-8-163,6-4 0,-8-9 85,2-3 1,-4-1-286,-1 2 1,-3 1 75,-3-7 0,1 2 87,-7-2 0,5-2 289,-5 7 1,0 1-120,-6 5 1,-2 1 143,-4-1 0,-2 8-36,-3 4 1,-4 4 84,3 2 1,-9 5-3,-2 1 0,0 7 459,6-2 1,-1 10 148,1 2 0,0 7-329,-1-1 1,3 3 95,3 2 1,-1 1-70,7-1 0,-5 8-160,5 4 1,0 3-30,6 3 0,0 0-317,0-1 0,8 7 147,3-1 0,7 0-635,5-5 0,-2-1-2049,8 1 0,5-8 1407,7-4 1,7-11-2285,-2-7 3543,4-3 0,9-9 0,3-3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51.50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104 277 7611,'-17'0'890,"0"0"1,5-2 206,1-4-370,-1 4 822,-5-5-741,7 7-381,3 0-136,22 0 1,4 0 0,16 0-7,-1 0 1,1 0-279,0 0 0,-1 0 0,1 0 267,-1 0-566,1 0 1,0 0 259,-1 0 1,-5 0-751,0 0 0,-8 0-103,2 0 1,-4 0 87,-2 0 0,-1 2-716,-5 3 1071,-3-3 0,-10 6-471,-4-8 571,-3 8 0,-14-1 342,0 5 0,0 1 0,5-7 0,1 7 0,-8-3 0,-2 7 0</inkml:trace>
  <inkml:trace contextRef="#ctx0" brushRef="#br0" timeOffset="168">191 381 7611,'-23'0'-513,"0"0"427,0 0 1,2 2 1056,3 3 0,-3-3 315,10 4-765,3 4 1,0-7-233,8 9 1,8-6-91,3 5 1,11-7-294,1 2 1,7-4 105,-1-2 0,4 0-723,1 0 0,1 0 114,0 0 0,-3-2 0,-1-2-66,-2-2 507,-8 1-357,12-3 0,-14 4 0,4-8 513,-4-1 0,-2 5 0,1-15 0,-1 4 0</inkml:trace>
  <inkml:trace contextRef="#ctx0" brushRef="#br0" timeOffset="461">554 52 7611,'-2'-15'572,"-2"1"-57,-1 3 0,-3 7 125,2-2-81,4 4 146,-6 2-569,8 0 0,2 2 49,4 4 1,6 4 129,11 7 0,-2 6-93,8 0 0,0 6-60,5-6 0,1 6 0,-1-4 244,1 2-176,-1-6 1,-1 9 0,-4-7-55,-6-1 0,2-1 1,-4 0 214,-6 2-116,-5 0 1,-12-12-32,-4 1 1,-3 0 58,-9 5 1,-6 0 25,-5 0 0,-4-5 1,-2-1 3,1 3 0,-1-1-318,1-1 0,1 3 115,4-3 1,4-4-1739,8-3 1045,7-3-1508,3-2 1,9 0 371,3 0 0,7 0 623,11 0 1076,4-7 0,15-3 0,2-7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56.786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85 762 7611,'-17'0'771,"-1"-6"96,1 0 0,6-2 537,-1 3-984,8 3 0,-2-14-43,12 5 0,-2-5-150,8-1 0,-1 0-168,6 0 0,6-1 61,1 1 0,0 0-77,0-1 0,-5 1-45,4 0 1,-2 0 147,2-1-100,-4 1 1,4 5 13,-11 1 0,-3 7 370,-3-2-333,-4 4 1,6 10 285,-8 4 0,-2 9-58,-4 2 1,4 8 17,-4-3 1,-1 11-216,1 1 1,0 0 82,6-5 0,0-2-160,0-4 1,8-4 90,3-8 0,5-2-132,1-3 1,2-5 12,4-7 0,-2-9-190,8-8 1,-6-8 14,6-10 0,-2-5-356,2-1 0,-4-7 201,-8 2 1,0-4-34,1-2 0,-9 2-152,-3 4 0,-4-4 122,-2 4 0,0 2 194,0-2 0,0 2-12,0-2 0,-8 9 260,-3 8 0,-5 8 149,-1-2 0,-6 11 277,0 7 0,0 3 8,6 2 1,-1 7-221,1 5 0,6 3-57,-1 3 1,6-1-5,-5 0 0,7 1 14,-2-1 0,4 6-21,2 0 1,0 2-251,0-2 0,8 4-402,3 7 0,5-5-551,1 0 0,8-8-928,4 2 0,4-3 968,1-3 0,3-2-32,3-3 1,-2-5 976,9-7 0,-1-7 0,6-3 0</inkml:trace>
  <inkml:trace contextRef="#ctx0" brushRef="#br0" timeOffset="263">1174 399 7611,'-11'0'3612,"-1"0"-2065,9 0-613,-5 0-520,8 0 1,2 0-131,4 0 1,3 0 289,8 0 1,1 0-224,-1 0 0,0 0-146,1 0 0,1 5-264,4 1 0,-4 0-117,4-6 0,-4 6-842,-1-1 0,-1 1 111,0-6-2135,1 0 1437,-1 0 255,0 0 300,-7 0 823,-3 0 1,-22 0 0,-4 0 0</inkml:trace>
  <inkml:trace contextRef="#ctx0" brushRef="#br0" timeOffset="439">1140 554 7611,'-17'10'1027,"7"-1"1,2-5-125,1 2 373,5 0-357,-6 1-256,8 3 0,0 2-262,0-1 0,8-7-62,3 2 0,10-4-340,2-2 1,8 0-237,-2 0 1,4 0-1093,1 0 1,1-2 772,-1-4 0,-5 4 556,0-4 0,0-3 0,5-1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58.42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52 7698,'0'-17'663,"0"0"270,0 7-209,0 2-275,0 8 1,0 10-124,0 7 1,0 8 163,0 10 0,0 7-135,0 4 0,0 6-181,0 6 0,0-3 7,0 9 1,0-8-84,0 1 1,0-11-383,0-5 1,0-13 234,0-4-1163,0-5 902,0-10 0,0-3-538,0-12 1,0-3 323,0-9 1,0-7-307,0-3 1,0 1 315,0-2 1,0 0 513,0-5 0,0-1 0,0 0 0,-2 1 0,-4-1 0,4 1 0,-5-1 0</inkml:trace>
  <inkml:trace contextRef="#ctx0" brushRef="#br0" timeOffset="171">35 173 7611,'-12'-15'755,"1"3"-48,7-3-75,-4 5-360,8-7 1,8 7 116,4 5 0,3 3-141,2 2 0,6 0-5,0 0 1,8 0 0,-2 0 230,4 0-463,1 0 0,1 0 0,-1 0-585,1 0 492,-8 0 1,6 0 0,-7 0-804,1 0 0,-2 0 128,-7 0-67,-1 7 1,-6-5 295,1 4 1,-8-2 220,2 2 1,-6-4 306,-6 3 0,-6 5 0,-11 2 0,4-5 0,-14 9 0,6-7 0</inkml:trace>
  <inkml:trace contextRef="#ctx0" brushRef="#br0" timeOffset="321">139 242 7611,'-25'8'0,"0"-6"631,-4 4 1,4 1 156,8-1-246,7 8 0,2-10 125,8 7-388,8 1 0,2 3 0,9-4-141,4-5 0,4 2-56,7-2-629,1 7 0,0-11 415,-1 4 0,7-4-999,-1-2 1,2 0-1,-3 0-315,1 0 1446,8 0 0,-4-8 0,8-2 0</inkml:trace>
  <inkml:trace contextRef="#ctx0" brushRef="#br0" timeOffset="711">675 536 9011,'-10'0'808,"3"0"0,8 0-652,5 0 0,6-2 52,11-3 1,-4-5 23,4-7 0,2-6-89,-2 0 1,6-2-6,-6 2 0,0 2-114,-6-8 0,6 2 10,0-2 0,-5-2-114,-7 8 0,-5-6 71,6 6 0,-9-6 91,3 6 1,-4-5-23,-2 5 1,-2-1 78,-4 7 0,-1 6 79,-5-1 0,-3 8 63,3-1 0,3 3 103,-3 2 1,1 2-74,-7 3 0,7 5 24,-1 7 1,1 2-84,-7 4 1,7-1 25,-1 6 1,7 3-1,-7 10 0,8-3-31,-1 8 0,-3 0-160,2 6 1,2-6-140,10 0 1,4-5-1165,7 5 0,0-10 654,0-1 1,8-8-1087,4-10 0,4-7 803,2-5 0,-7-3-463,1-2 1,-8-9 1307,2-9 0,-11 1 0,-4-8 0</inkml:trace>
  <inkml:trace contextRef="#ctx0" brushRef="#br0" timeOffset="1026">156 848 7611,'-17'5'286,"-1"1"1,1 6 440,0-7 0,5 3 299,1-2-353,7-4 1,4 11-202,11-7 0,7 0-145,5-6 1,4 0 305,7 0 0,7-2-234,-1-4 0,8 2 52,-2-7 0,4 7-107,2-2 0,6-2-244,-1 3 0,3-7 1,-4 5-41,1-3 0,3 4 21,-3-5-210,-3 7 0,4-6 0,-12 6 190,-6-1-1511,-3-1 0,-10 6 306,-4 0-275,-12 0 1,-5 0 342,-12 0 0,-5 7 92,-12 5 1,2 3 983,-8 3 0,0-1 0,-6 0 0</inkml:trace>
  <inkml:trace contextRef="#ctx0" brushRef="#br0" timeOffset="1561">554 1055 7611,'-12'0'709,"1"0"1,5 0 321,-6 0-288,9 0 1,-7 0-284,4 0 0,4 8-55,-3 3 0,1 7-125,-2 5 0,4 2 221,-4 4 1,4 5 0,0-1 663,-3 5-857,3 3 1,-6-7 105,8 1 1,-6-6 104,0-1-392,1-6 272,5-5-360,0-9 0,0-10 52,0-4 1,7 0 277,5-11 0,3 3-132,3-9 0,5 4-236,0 2 1,2-1-275,-2 1 0,-2-2 201,8-4 0,-2 4-292,1-4 1,3 3 187,-8 3 0,6 6-139,-6-1 0,0 2 85,-6-1 0,-5-3-282,0 9 262,-9-1 173,5 6 82,-8 0 0,-8 0-58,-3 0 0,-5 0 263,-1 0 0,-6 2 0,0 2 63,2 1 83,-6 9 1,8-6-139,-4 3 1,-2 5 90,2-5 0,0 4 1,5 3 413,1-1 0,6 0-55,-1 1-343,8-1 1,-9 0 25,7 0 0,0 1-48,6-1 0,8 2-54,3 4 1,5-5-114,1-1 1,8 0 51,4-5 0,4-5-836,1-1 1,6-4-75,1-2 0,5 0-418,-6 0 1,6-2-347,-5-4 1,-1-3-3068,-5-8 4553,-1 7 0,-7-5 0,-2 5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25.940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399 432 9431,'0'-9'2270,"0"1"-1886,0 8 215,0 0 0,0 8 1,0 5-89,0 8 1,0 8-213,0 12 0,0 3 1,0 12-67,0 7 1,0 8 54,0 16 1,0 5-1404,0 0 1147,0 0 0,0-7 0,0-5 4,0-5 1,0-13 33,0-10-528,0-8-343,0-17 1,0-12 210,0-15 1,0-2 78,0-9 0,0 5 0,0-6-374,0-1 0,0-2 396,0-3 1,0-1-1,0-2 489,0-2 0,-8-8 0,-2 4 0</inkml:trace>
  <inkml:trace contextRef="#ctx0" brushRef="#br0" timeOffset="445">451 502 13466,'-10'17'820,"-7"-4"-327,-1 5-331,1-5 1,-16 18 56,5-8 1,-5 8-1,-2-4-297,1-1 1,1 5 5,4-8 1,-3 2-176,3-2 246,4-3 1,2-1-1874,11-8-1099,-3-7 2253,13 4 0,-4-8-597,12 0 939,4 0 0,7-8 0,0-3 378,0-5 0,1-1 0,7 0 0,2-1 0</inkml:trace>
  <inkml:trace contextRef="#ctx0" brushRef="#br0" timeOffset="688">364 813 7899,'-6'17'441,"1"1"-279,-9-1 1,6-6 163,-3 1 1,-3-1 0,7 9 490,-3 3 0,-1-2-363,-7 8 1,1-8 367,0 2-548,-1 4 1,-5-8-1,0 4-112,2-4 1,2-1 78,2-1 1,-1-6-411,1 1 0,0-3-1609,0 3 870,7-4-462,2-8-862,8 0 1659,8 0 1,2-2 0,9-2 572,4-2 0,-4-7 0,6 3 0</inkml:trace>
  <inkml:trace contextRef="#ctx0" brushRef="#br0" timeOffset="872">381 1124 7585,'-17'16'-261,"2"-3"915,3-1 0,-3-1 0,1 6 159,-7 1 0,2 5-426,-4 0 0,-4 8 651,-2-3-647,4-3 1,-7 8-360,3-4 0,4-4 0,2-2 226,4-4-1432,9-2 1070,-5 1-2093,13-9 1602,-6-1 0,16-8 0,3 0-1589,5 0 2184,9-8 0,1-1 0,9-9 0</inkml:trace>
  <inkml:trace contextRef="#ctx0" brushRef="#br0" timeOffset="1354">554 934 8067,'-17'0'1815,"7"0"-1212,3 0 0,5 0 217,-4 0-523,4 0 1,-4 0-118,12 0 1,-2 0 0,7 0 57,3 0-147,1 0 1,-3 0 1,-1 0 1,1 0 38,5 0 0,0 2 0,-1 4 148,-5 5 0,5-1-30,-5 1 1,-3 7-1,-2 5 227,-4-2-266,-2 6-76,0-8 0,0 12 0,-2-8 3,-4-2 0,-4 4 41,-7-2 0,0-6-65,-1-5 0,-1-6 161,-4 5-396,4-7 1,-8 4-10,4-8 1,4 0 0,-4 0-594,4 0 1,7-6-822,1 0 1,7-2 757,-2 3 0,4 1-1562,2-8 1121,8 8 1227,1-11 0,16 5 0,2-7 0</inkml:trace>
  <inkml:trace contextRef="#ctx0" brushRef="#br0" timeOffset="3455">831 1090 7667,'-8'9'-526,"6"-1"487,-5-8 0,5 0 209,-4 0 418,4 0-210,-6 0-40,8 0 90,0 0 277,-7 0-342,5 0 418,-6 0 3,8 0 149,0 0-662,0-8 192,0 6-282,0-5 199,0 7 2100,0 0-2447,0-8-282,0 6-215,0-6 414,0 8 533,0 0-389,-8 0 53,7 0 126,-7 0-153,8 0 108,0 0-148,-8 0-135,6 0-157,-5 0 162,7 0 111,0 0 0,7 6-10,5 0 0,-3 0 173,3-6-201,-1 0 0,7 0 4,-1 0 2,0 0 0,1 0-74,-1 0 0,0 0 1,0 0 62,1 0 1,-1 5-39,0 1 1,1 0 52,-1-6 0,0 0 0,1 0-28,-1 0 4,0 0 70,0 0 0,1 0-58,-1 0 1,0 0 0,1 0 3,-1 0 1,0 0 111,0 0 0,1 0-124,-1 0 0,2 0 3,4 0 0,-3 0-10,3 0 1,-4 0-11,-2 0 26,0 0 1,6 0-2,0 0 0,1 0 1,-7 0-59,0 0 1,2 0 62,4 0-44,-3 0 1,5 0-1,-8-2 37,0-4-35,0 4 0,1-5 18,-1 7 0,0 0-4,1 0 1,1 0-1,2 0 8,2 0 0,0 0-6,-6 0 1,1 5 23,-1 1 1,0 0 0,1-6 12,-1 0 0,6 0 1,0 0-23,-2 0 0,-2 0 35,-1 0 1,5 0-41,0 0 0,0 0 13,-6 0 1,2 0-37,4 0 28,-3 0 0,5 0-13,-8 0 0,0 0 1,2 0 17,4 0 0,-3 0-20,3 0 1,-2 0 96,2 0-88,-4 0 0,12 0 3,-8 0 0,0 0 3,-6 0 1,6 0 0,0 0 28,-1 0 0,-3 0-25,-2 0 0,6 0-4,0 0 1,0 0 19,-6 0-56,1 0 0,-1 0 31,0 0 0,3 0 0,1 0-11,2 0 1,0 0-7,-6 0 0,6 0 17,0 0 1,0 0-4,-5 0-5,7 0 0,-6 0 32,4 0 1,2 0-30,-2 0 0,0 0 1,-6 0 56,1 0 1,1 0-39,4 0 5,-4 0 0,6 0 0,-8 0 18,1 0-46,-1 0 0,6 0 12,0 0 0,0 0-1,-6 0 1,1 0-16,-1 0 0,2 0 0,2 0 22,2 0 1,0 0-25,-5 0 0,-1 0 9,0 0 1,2 0-2,5 0 1,-5 0 6,4 0 6,-4 0 1,4 0 0,0 0 1,2 0-1,-4 0 30,2 0 0,2 0-29,-2 0 0,-3 0 6,3 0-20,4 0 1,-8 0-1,6 0 37,0 0-46,-6 0 0,12 0 21,-8 0 0,6 0-24,-6 0 1,7 0 0,-3 0 9,0 0 1,4 2 3,-8 4 1,8-4 35,-3 3 0,3-3-34,-2-2 0,4 0 38,-4 0 0,3 0-22,3 0-11,-8 0 1,5 0 3,-3 0 0,-2 0 1,2 0 9,2 0 1,-4-6-23,1 1 1,1-1 15,6 6 0,-1 0-7,1 0 1,-6 0 2,0 0 0,-1 0 12,7 0 0,-2 2 0,-3 2-16,-1 1 1,0 1 6,6-6 1,-5 0 27,5 0 0,-10 0 1,10 0 13,-3 0 0,-1 0-32,-2 0 1,9 0-31,-3 0 0,1 2 29,-7 4 0,10-4-8,-5 4 0,5-4 0,-5-2-25,1 0 29,-1 0-5,1 0 0,1 0 22,5 0 0,-5 0 9,5 0 1,-5 0-1,-1 0 10,-1 0 0,1-2 89,-1-4-127,-7 4 1,6-6 0,-6 8 0,2 0 35,0 0 1,-3 0-177,3 0 1,-2 0 102,-4 0 0,-4 0-186,5 0 1,-5 0-1906,-2 0 1004,-7 0-2171,-3 0 2422,-7 0 1,-9 6-1123,-9 0 0,-3 5 1972,-13-5 0,-5 15 0,-13-2 0</inkml:trace>
  <inkml:trace contextRef="#ctx0" brushRef="#br0" timeOffset="4522">589 1626 7918,'-12'0'-1040,"1"0"1874,-3 0-262,7 0 25,-9 0-217,14 0 238,-5-8-149,-1 6-145,6-6 135,-13 8 185,13 0-381,-6 0 1,8 8-85,0 4 0,0-3 0,0 5 185,0 5-147,8-2-174,1 8 0,9-8 0,-1 3 271,0 3-340,1-12 1,1 12 0,2-13 38,2 0 1,0-3 1,-6-7-19,1 0 1,-1-7 60,0-5 1,4-9 0,-1-4-93,-5-2 0,-4 6 52,1-2 33,-4-4 1,-3 8 0,1-4 50,-2 3 170,-2 3-127,-2 0 0,-2 1 88,-4 5-74,4 3 35,-13 8 182,13 0-206,-6 0-274,8 0 1,0 8 8,0 3 0,0 5 85,0 1 1,8 0 194,4 1 1,-3-1-97,3 0 0,-1-5 3,7-1-49,-1-7 0,0 4 74,0-8 0,-5 0 0,0-2-86,1-4 1,2-3-138,3-9 0,-7-1 81,1-4 0,-7 4 122,7-4-131,-8-4 0,4 8 6,-8-4 1,0 3 0,0 3-4,0 0 0,0 5 58,0 1-19,0 7 1,-2-4-25,-4 8-70,4 0 84,-6 0 1,8 2 1,0 4-33,0 3 28,8 9 0,-4-7 321,7 1-174,1-1 1,-1 1 220,1-1 62,-1-7-394,7 4 1,-7-8 0,-1-2 27,-2-4 1,-3-3-144,-5-9 103,8 1 0,-6-2 0,4-2 50,-4-2 1,-2-2-259,0 2 1,0-2 53,0-4 0,-2-2 140,-4 8-835,4 0 0,-8 11-1750,5 1 0,-5 7-438,-7-2 3019,-1 12 0,1 11 0,0 10 0</inkml:trace>
  <inkml:trace contextRef="#ctx0" brushRef="#br0" timeOffset="5515">6987 1211 7832,'-11'-2'-354,"-1"-2"952,-1-2 0,3 0 502,-1 6-397,7 0-148,-12-7 0,13 5 368,-9-4-532,8 4 197,-3 2 149,7-8-554,7 6 1,3-11 97,7 7 0,2 1 33,4 5 0,4-2 1,8-2 4,-1-2 1,9 0-38,3 6-125,4-7 1,2 5-65,0-4 1,5 2 77,1-2 1,1 4 0,-3-3 188,2 3 1,1 2-175,-1 0 1,-6 0 0,2 2 12,-6 3 0,-10-3-67,3 4 0,-1 2 1,-4-3-90,-3-1 0,-10-2 5,0-2-264,-4 0 0,-1 0 231,-1 0-508,-7 0 76,-3 0 146,-7-7 83,0 5 1,-2-6-73,-3 8-421,3 0 1,-8 0 202,4 0 0,2 0 0,-5 2-704,1 4 1,0-4-205,3 3 0,1-1 147,-8 2 668,1-4 0,-1 6-1058,1-8 1629,-1 7 0,-13 3 0,-2 7 0</inkml:trace>
  <inkml:trace contextRef="#ctx0" brushRef="#br0" timeOffset="6250">7022 1176 7851,'-17'0'1469,"-1"0"6,9 0-636,1 0-437,8 0 0,2-8 0,4-3 58,5-4 0,12-3-200,6 1 0,0-8-76,6-4 0,-5 2 0,11 0 239,-5 2-362,-1-5 0,-6 8 209,-1-6-169,1 7 1,-2-3 109,-4 13 1,-9-3-50,-3 9-78,-7-9 26,4 12 1,-10-3-192,-4 10 0,-4 5 55,-7 7 1,-2 1-125,-4-1 0,2 6-26,-8 0 71,8 8 1,-12-6 66,4 3 1,-3 5 0,-3-4-174,0 4-21,1 1 264,-8 1 1,5-6 0,-3-2 48,3-2 0,4-2 0,5-8 0,5-4 177,3-5 1,9-4-1,-1-2 0,8-2 0,-1-4-169,3-5 0,4 1 1,2-1-1,3-1 78,3 3 0,1-7-27,7 5-53,-9 3 0,7-5 0,-5 7 32,5 2 0,-5 2 0,1 2 322,1 0-306,2 0 0,3 0 0,-1 0 76,0 0-7,1 8 1,-1 1-91,0 9 0,0-1 1,3 0 168,3 1-9,-4 7 0,12 0 71,-8 3 1,6 3-244,-6-8 1,2 6-21,-2-6 0,-10 0 60,4-6 0,-3-1-80,3-5 150,-7 5-1888,-3-14-57,-7 5 1,-1-9-1334,-5-3 1552,-4-5 1,-1-2-2277,-1 1 2910,8-1 880,-11-5 0,13 0 0,-6-1 0</inkml:trace>
  <inkml:trace contextRef="#ctx0" brushRef="#br0" timeOffset="6707">7748 139 7851,'0'-18'95,"-2"3"0,-2 1 2074,-1 3-1543,-1 7 885,6-4-258,0 8-698,0 8-105,0 2 0,0 15 0,0 3 387,0 5-642,0 2 0,0 1 0,0 5 1,0 5-1,2 4 167,4 1 0,-4-4 0,3-1 0,-3 0-201,-2-2 1,2-2-212,4-7 0,-4-2-450,4-5-962,-4-3 124,-2-15-207,0-2-326,0-8 0,0-2 1644,0-4 1,5-4-807,1-7 1,0-6 457,-6 0 0,0-2 225,0 2 1,0 2 349,0-8 0,7 8 0,3-4 0</inkml:trace>
  <inkml:trace contextRef="#ctx0" brushRef="#br0" timeOffset="7024">7731 139 7851,'0'-18'0,"0"7"0,0-1 0,0-1 2432,-8-3-834,6-1-948,2 0 1,10 7-104,7 4 0,1-1 129,-1 1-450,8 0 1,-6 6-1,4 0 489,-4 0-543,6 0 0,-6 2 160,5 4 0,-3-2-146,2 7 1,-10 1 0,4 5 108,-1 0 1,-1 1 6,2-1 0,-7 0-77,-4 1 0,-4-1 379,-2 0-472,0 0 0,0 3 1,-2 1-1,-6 2 401,-9-2 0,-2-2-352,-10-2 1,0 1 0,-6-1 9,1 0 0,5-5-193,0-1 8,0-7 1,2 4 0,4-8-195,4 0 0,2 0-2906,0 0 2312,7 0 1,-3-2-1923,7-4 1,2 4 433,10-3 2270,3 3 0,9 17 0,-1 4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37.3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519 500 7785,'-12'0'0,"1"0"392,-2 0 0,3 0-39,-2 0 0,7 0 212,-7 0 1,1 8 212,-7 4-558,9-5 0,-1 7 88,4-9-62,4 9 0,-5-5 0,7 9 85,0-1 0,2 0-126,3 1 1,5-1-46,7 0 1,2 1 0,3-3 250,1-4-433,7-3 1,-10-8 263,3 0-248,4 0 0,-8-9 93,4-9 1,-4-1 0,-4-10-17,-3-2 1,1 1-23,-7 1 1,0-4 38,-6 4 0,-8 4 0,-3 2-451,-5 4 1,-3 4-706,-4 3 0,2 5 687,-8 7 0,8 7 0,-2 7-1174,4 7 1,3 6-227,5 7 1781,3 1 0,8-1 0,0 1 0</inkml:trace>
  <inkml:trace contextRef="#ctx0" brushRef="#br0" timeOffset="830">294 85 7759,'0'-17'0,"0"0"809,0-1-260,0 1-264,0 7 0,0 5-71,0 10 0,0 7-41,0 11 1,0-2 188,0 8-176,0 8 1,2 1 6,4 8 0,-4 0 0,4 8 94,-4 4 0,-2-3-166,0 9 1,0-1 94,0 6 1,0 6-58,0 0-98,0 0 1,0-15-10,0-8 0,0-8 0,0-12 9,0-3-535,0-4-533,0-15 777,0-10 1,0-10-480,0-7 1,0 0 49,0-1 39,0 1 0,-6-8 0,0-4-10,2-3 1,2-3 629,2 0 0,0 1 0,0-1 0,-7-7 0,-3-2 0</inkml:trace>
  <inkml:trace contextRef="#ctx0" brushRef="#br0" timeOffset="1272">277 172 7936,'0'-10'1665,"0"2"-477,0 1-189,0 5-688,-8 10 1,-1 5-84,-9 16-73,1-8 1,-6 12-147,0-5 0,-2 5 0,4 2 90,-2-1 1,0-1-95,5-4 0,1 1-1083,0-6 829,0-1 1,7-12-1321,4 1 456,4-9 467,2 5 0,8-14 1,3-1 176,5-3 0,7 1 469,0-3 0,6-1-102,-6 7 0,2-6 1,-4 6 101,2 3 0,0-7 0,-6 8 495,1-4-279,-9 4 558,-1 2 0,-8 8-65,0 4-26,-8 3 1,-1 4-320,-9 4 1,1-2-1,-2 8-103,-4 2 0,4 2-142,-5 1 0,1 5 50,6-5 0,-4 3-667,9-14 1,-1 0 242,2-6-2213,-5 0 1666,14 1 0,-4-9 802,12-3 0,4 4 0,7-1 0</inkml:trace>
  <inkml:trace contextRef="#ctx0" brushRef="#br0" timeOffset="2693">692 621 12787,'0'10'1399,"0"-2"-1016,0-8-147,0 0 0,8 2-12,3 3 1,-1-3-172,1 4 1,1-2 97,5 2 1,0-4-218,1 3 0,-1 3 1,0 0-112,1 1 0,5-5 128,0 2 0,2 2 1,-4-1 46,2 3 0,6-6-33,-6 1 0,6 3 40,-6-2 1,7 5 187,-1-5-187,-4 8 0,6-10 102,-8 7 0,6-5-74,-6 5 1,8-1 16,-3 1 1,3 3 0,0-6-22,-2 1 0,0-3-12,5 6 0,-5-7 28,0 7 1,-2-6-3,2 5 1,3-5-54,-3 5 0,2-5 1,-1 4 52,-1-3 0,0 5-15,6-6 1,-3 5-8,-3-5 1,4 7 0,-6-3-8,0 0 0,5 5 14,-3-3 0,2-3 7,-2 3 0,3-6-7,-3 5 0,2-1-63,-2 1 0,3-1 64,-3-4-14,4-5 0,-4 13 0,0-8 0,-1 1 11,7-1 0,0-4 0,-1 6-2,1-1 0,-1 1-6,1 4 1,-6 1 20,0-7 0,-1 5-17,7-5 0,0 8 56,-1-3 0,-1-1 0,-2-1-45,-3-1 1,1 4 1,6-7 0,-1 7-5,1-6 1,0 5 0,-1-3 33,1 1 1,5-3-15,0 6 1,1-7-3,-7 7 0,3-2-4,3 1 1,-1 5 19,7-5 0,-8-1-3,3 1-34,3-7 1,-8 11 0,6-3-1,-1 1 16,-1-1 0,1 1 1,-7-5 56,1 2-59,7 1 0,-6 1-13,5-1 1,-3-1 0,1 3 23,1-1 0,6-3-58,-5 3 1,-1 3 40,-6-3 1,1-3 21,0 3 1,5-6-6,0 5-3,1 1 0,-7-1 0,3-1 85,3-2 1,-3 3-91,3-5 1,2 7 23,-1-1 1,1-2-1,-4 1 5,3 2 1,-1-3-26,-5 2 1,5-1-15,0 6 1,6-5 23,-5 0 1,-1-7-117,-5 7 0,-1-6 97,1 5 1,-1-5 0,1 3 7,0-1 1,-1 0-28,1-2 1,-1-3 16,1 9 0,-2-6-10,-5 5 0,3-5 16,-8 6 1,2-7 1,-2 7 0,-4-6-37,5 5 1,-5-5 70,-2 5-22,0-7-146,1 4-17,-9-8 455,-1 0-205,-8 0-2330,0 0-513,-8 0 1456,6 0-3518,-5 0 2957,7 0 1803,0 0 0,-8 8 0,-2 1 0</inkml:trace>
  <inkml:trace contextRef="#ctx0" brushRef="#br0" timeOffset="3522">5638 673 7810,'0'-11'-344,"0"-1"0,2-1 0,2-3 806,1-1 1,1 6-159,-6-1 0,0 6-76,0-5 1,0 5 145,0-6 41,0 9-75,0-5-6,0 8 51,0-8-89,0 6-5,0-5 1,0 14 97,0 5 1,0 9-122,0 2 1,0 8-15,0-2 1,0 11-4,0 6 0,0 10-75,0 1 1,0 11 30,0 1 1,0 0-891,0 6 776,0-4 0,0-8 1,2-1-365,4-3 300,-4-9 1,7-7-216,-3-9 1,-2-7 135,7-4-167,-7-11 20,12-5 488,-14-7-1297,5-7 944,-7 5 0,0-8-1092,0 4 682,-7 5 1,3-7-1143,-8 8 1050,8-8 1,-5 1-1,5-7-304,-2 3 868,0-1 0,-1-5 0,-3-1 0</inkml:trace>
  <inkml:trace contextRef="#ctx0" brushRef="#br0" timeOffset="3908">5482 1244 7810,'-17'-8'511,"0"6"1,5-11 278,0 7-40,9 0-231,-5 6-67,8 0 1,2 0 5,4 0 0,1 8-237,5 4 1,3 3 0,-3 4 142,3 4 1,2 2-200,1 4 1,-1 4 12,0-5 1,1 5-13,-1 2 1,-2-1 40,-3 1 1,1-8 104,-7-4-95,7-4 1,-9-2 90,8 1-29,-8-1 34,3-7 39,-7-3-196,0-14 0,6-3 0,2-9 89,1-4 1,-3 2-276,6-8 0,-1 0-36,7-6 1,-3 1 125,-4-1 1,5 1-171,-5-1 0,5 2 51,1 4 1,-5-1-524,-1 7 1,-5 0-2016,5 5 1261,-7 9-441,4 1 0,-10 10 261,-4 4 1516,4 3 0,-5 9 0,7-1 0</inkml:trace>
  <inkml:trace contextRef="#ctx0" brushRef="#br0" timeOffset="4258">6087 760 7419,'0'-18'805,"0"1"0,0 6 154,0-1-287,0 8-144,0-11 287,0 13-49,0-6 41,0 8-362,0 8 1,2 7-181,4 8 1,-4 8 99,4-2 1,-2 9-97,1 3 0,-3 5-54,4-6 1,-4 2 95,-2-1-419,0-5 0,0 5 165,0-13 0,6 3 0,-1-8-611,-1-2 0,-2-7-2027,-2-3 1363,0-7 115,0 4 1,0-16 497,0-3 1,0-7-32,0-5 1,0 2 15,0-8 300,0 1 1,0-5 319,0 4 0,-7-11 0,-3 3 0</inkml:trace>
  <inkml:trace contextRef="#ctx0" brushRef="#br0" timeOffset="4491">6035 673 7810,'0'-11'1854,"0"-1"-387,0 8 157,0-11-1200,0 5 1,8 1 29,4 3 0,-3 4-231,3 2 1,-1 0 0,7 0-75,-1 0 1,6 0-81,0 0 1,0 0-24,-6 0 0,6 2 0,1 2-302,-3 2 0,-2-1-560,-2-5 1,0 6 414,1 0 1,-7 0-1751,1-6 1318,-1 7 1,1-5-834,-1 4 734,-7 4 932,4-1 0,-8 9 0,-15-1 0,-5 0 0</inkml:trace>
  <inkml:trace contextRef="#ctx0" brushRef="#br0" timeOffset="4688">6105 881 7810,'-18'9'764,"7"-1"-25,-1-8 8,1 0 617,1 0 50,-5 0-828,21 0 1,-5 0-279,17 0 0,5 0 0,0 0-138,-2 0 1,4 0-203,-2 0 1,8 0 139,-2 0 0,-2 6 0,-1 0-1645,-1-3 1146,-2-1 0,1-2 0,1 0-1360,1 0 1,-3 6 1750,6 0 0,0 7 0,6-3 0</inkml:trace>
  <inkml:trace contextRef="#ctx0" brushRef="#br0" timeOffset="5332">6312 2074 7894,'-17'0'1048,"0"0"-187,7 0-283,-5 0 588,13 0-495,-6 0 339,8 0 129,0 0 0,8 0-541,3 0 1,5 0-226,1 0 1,6 0-44,0 0 0,6 0-122,-6 0 0,10 0-117,1 0 0,1-6 132,5 0 0,2 1-45,-1 5 1,5-6 0,-4 0-18,2 2 0,2-3 1,4 1 126,-4 2 1,3-4 23,-9 3-324,8-1 1,-12 0 132,5 0 0,-11 1-76,-1 5 0,-8-2 169,3-4 0,-5 4-412,-2-4-258,-7 4-276,-3 2-180,-7 0-1120,0 0 1299,-7 0-594,5 0 0,-8 0-1058,4 0 1860,4 0 1,-13 2-16,4 4-873,3-4 0,-8 11 1413,5-7 0,-4 7 0,-3-3 0</inkml:trace>
  <inkml:trace contextRef="#ctx0" brushRef="#br0" timeOffset="5900">6485 1832 7787,'8'-17'916,"3"-1"0,-1 9-335,1 3 0,-5-2 477,6 2-170,-8 1-119,11 5 489,-13 0-702,6 0-366,-8 0 0,-2 7 122,-4 5-53,-4 3-109,-15 3 0,6-1 94,-4 0 0,-2 0 0,0 3 41,-2 3 1,0-4-29,-2 4 1,3-4 53,3-1-205,3-9 1,-5 6 0,8-5 123,0 0 0,-1 3 186,1-7-145,8 0 127,-7 1-528,14-5 77,-5 6 94,14-8 1,3 0 77,7 0 0,0 2 105,1 4 0,5-2-74,0 7 1,2-5 0,-4 5 214,2 3 0,6 1-110,-6 2 1,6 1-79,-6-1 1,2 0 95,-2 1 0,-6-1-36,0 0 0,5-5-17,-11-1 0,6-5-105,-11 6 307,0-9-2129,-6 5-1037,0-8-122,0 0 1763,-8 0-1051,6 0 0,-7 0-60,3 0 2214,4 0 0,-13-8 0,5-1 0</inkml:trace>
  <inkml:trace contextRef="#ctx0" brushRef="#br0" timeOffset="6741">7004 2472 7810,'-2'-12'761,"-2"1"0,-4-3 613,-1-1 11,5 5 380,-4 3-1096,8 7 1,0 1 133,0 5 0,0 10-144,0 7-167,0 7 0,0-1 1,0 10 282,0 1 1,0 6-568,0-6 0,0 8 103,0-1-145,0-5 0,0 8 1,0-8-92,0-3 1,0-1 15,0-15-403,0 0 389,0-6-365,0-7 1,0-4 180,0-12 1,0-4-207,0-7 1,0-6 103,0 0 0,0-8 92,0 2 0,0-5 1,0-5 53,0-1 1,0-2-45,0 1 0,0 3 192,0-8 1,0 7 20,0-1 29,8 4 1,-4 3-1,7 2 128,3 2 0,1 8-170,2-2 0,1 10-21,-1 1 1,0 8 8,1-1 0,-1 3 2,0 2 1,-5 7 0,-1 5 31,3 3 1,1 3 103,2-1 0,-7 0 271,-4 0 1,-4 6-171,-2 1 1,0 1 185,0-2 0,-8-4-71,-3 4 1,-7-2-146,-5 2 0,2-4-250,-8 4 0,6-9 0,-6-5 192,-1-1 1,3 0-989,-2-3 0,8-3 459,-2 4 0,3-4-2178,3-2 0,8-2-128,3-4-214,-4 4 1,10-11 2816,0 7 0,16-7 0,10 3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48.22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87 7724,'0'-17'-108,"-2"5"623,-4 1 0,5 5 256,-5-6-336,4 8 0,2-5 652,0 3-542,0 4-240,0-6 1,0 16-84,0 4 0,0 3 0,0 4 64,0 4 0,0-2-68,0 8 1,0-2-15,0 2 1,0-2-34,0-4 0,0-4 0,0 4 80,0-4-134,0-1 0,0-7-54,0 1 1,0-6 90,0 5-297,0-7 54,8 4 0,1-14 1,6-2 105,-3-1 1,3-3-95,-3-5 0,-2 3 46,1-3 1,1 9 22,5-9 1,-6 4-15,1-5 1,-2 1 0,3 2 12,-1 3 1,-7-1 17,7 7 0,-6-8-6,5 3 57,-7 3 254,4 0-209,-8 8 228,0 0 1,-6 2-192,0 4 1,-5-2 0,3 6 0,-2-3 0,1 7 92,-3-3 1,-3-1 8,3 1 1,3 1 0,-3 5 86,-1 1-192,5-9 1,-5 6 0,7-3 83,2 3 1,-4 8-90,2 1 1,1-1-15,5-6 0,2 0-94,3 0 0,-1 1-185,8-1 0,-1-2 1,9-1-201,3-3 0,-4-7-325,4 2 0,2-4 1,0-4-803,2-4 0,-6 0 610,2-11-48,-4 4 0,0-12 924,4 7 0,-3 1 0,5 0 0</inkml:trace>
  <inkml:trace contextRef="#ctx0" brushRef="#br0" timeOffset="520">606 623 8807,'-6'-12'499,"1"1"1,-1 5 176,6-5 0,0-1 0,0-5-110,0-1 0,0 1-78,0 0 1,6 0 27,-1-1 1,7 1-173,-6 0 0,5 5 154,-5 1 1,2 5 210,-3-6-187,-3 9-76,6-5 1,-2 16-231,-1 3 0,1 10 0,-6 2 202,0-2-465,0 6 1,2-7 128,4 3 1,-2-4 0,7-2-169,3 0 0,-5 1 31,3-1-124,-1-7 1,1-3 0,-1-7 68,3 0 1,-1-2-1,1-5 41,-3-11 0,-1-1 0,3-10-74,-1-1 1,-6 3 8,5-2 1,-7 0-1,2-6 1,-4 1-159,-2-1 1,0 1 172,0-1 1,-2 2-27,-4 5 263,-4-5 1,-5 14 0,2-4-205,1 3 1,1 3 0,-7 2 225,1 3 0,5 5 413,1 7 1,5 0-214,-5 0 0,7 7 1,-2 5-98,4 3 1,2 4 0,2 3 118,4 1-97,3 0-473,9 2 1,-1-6 0,0 4-281,1-4 1,-1-2-1,0-1-1151,0-5 0,3 3 1,3-8-2351,6-3 3021,3-8 0,5-13 968,3-11 0,4-11 0,8-4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47.148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191 969 7795,'-8'10'390,"-1"-3"1281,-1 1-875,-5-6-29,13 6 56,-6-8-447,8 0 1,8 2 53,3 3-293,5-3 0,7 6 1,2-8 146,2 0 0,7 0 148,7 0 1,1-2-91,-2-4 1,-1-3-343,7-9-9,0-7 1,-2 4 0,-4-8 0,-3-1 18,-2-3 0,-1-2 17,1 1-66,-8-1 0,-2-5 167,-8 0-211,0-8 1,-5 9 2,-1-7 0,-1 0 0,3-4-4,-1 4 1,-8 2-29,1 3 0,-3 5 109,-2-5 0,0 11-66,0 1 1,0 8 0,0-2 26,0 3 1,-5 3-12,-1 0 48,-8 7 41,12 3 0,-5 5-9,7-4 114,-8 4-127,6-6 280,-6 8 141,8 0 195,0 0-354,-7 0-99,5 8 41,-6-6-17,8 6-43,0-8 979,0 0-1080,0 7 1,2-3 0,4 6-21,5-3 0,-1 5 40,1-6 0,1 7-65,5-1 0,1 1 55,-1-1 0,0 3-25,0-3 0,-1-3 0,-3 3-49,-1 1 1,-6-5 23,5-2 1,-5 1 19,5-1-10,-7 0 30,4 1-234,-8-5 122,0 6-251,0-8 180,-8-8 1,1 5-10,-5-9 0,-1 6 0,5-5-51,-2-3 0,5 5-2,-7-3 0,6 1 1,-3-7 51,1 1 0,-4 0 27,7-1 0,-7 7-114,6-1 190,1 1 0,-1-6 94,0-1 1,0 7-157,6-1 286,0 8 33,0-3-211,0 7 850,0 0-204,0 7-496,-7 3 0,3 1 0,-8 1 181,-1 1 0,-1-3 0,-1 2 356,-2 1-555,3 2 0,-11 3 0,8-3-80,0-3 1,5 3 11,1-3 0,1-3-254,-2 3-2115,-3-9 1220,13 5-292,-13 0 1,15-6 0,0 4-2356,9-5 2789,7-1 1,1 0 929,0 0 0,1 8 0,-1 2 0</inkml:trace>
  <inkml:trace contextRef="#ctx0" brushRef="#br0" timeOffset="2594">1 156 7815,'11'-5'0,"1"-3"276,1-2-143,-5 6 0,7-3 1,-3 7 87,3 0 1,4 0 0,5 0-158,4 0 1,11 0-122,1 0 0,10 2 1,2 3 102,9 7 59,7-4 1,1 5-72,0-7 1,2 5 0,4-5 28,6-2 1,-2-2-42,1-2 1,-7 0-1,4 0 89,0 0 1,0 0-1,4 0-25,-7 0 1,-8 0 0,-3 0-57,3 0 0,-1 0 1,-2 2-89,-5 4 106,-4-5 1,-10 7 21,-4-8 1,1 0-102,-7 0 1,3 0-1,-14 0-35,-2 0 0,-8-6 119,-1 1-229,-8-9 173,3 12 90,-7-5 0,-7 7-176,-5 0 1,3 0-626,-3 0 300,1 0 281,-7 0-1190,9 7-74,-7-5 1397,14 6 0,-13 0 0,5 1 0</inkml:trace>
  <inkml:trace contextRef="#ctx0" brushRef="#br0" timeOffset="2919">1834 260 9641,'-10'17'1155,"3"1"-706,7-1 0,0 8 0,0 6-65,0 7 1,-6-1 0,-2 5-229,-2 0 1,5-5-154,-7 3 1,3-5 0,-3-7-60,6-5 0,-1-9-204,1-3-1225,0-7-447,6 4 1260,0-8 0,0-2-309,0-4 1,8-1 980,3-5 0,5-11 0,1 4 0</inkml:trace>
  <inkml:trace contextRef="#ctx0" brushRef="#br0" timeOffset="3402">2197 589 7835,'0'-10'1431,"0"-5"-594,0 3-680,0-3 1,0-3 500,0 1-65,0 0 53,0 0-244,8 7 1,-4 2-180,7 8 0,-7 8 313,2 4-268,3 3 0,-7 8 78,4 0 0,2 6-136,-3-6 0,7 6-119,-6-6 1,5 0-6,-5-6 0,6 0 1,-5 1-9,3-1 33,1-7 1,7-3-1,-1-7 0,0-2-267,1-3 0,-3-11 69,-4-7-119,5-8 0,-9 5 0,7-9-72,-3 0 152,-7 8 0,6-5 0,-6 3 58,2-4 38,-1 6 1,-5-3 41,0 7 1,-5 0 0,-3 5-88,-2 1 0,4 5 264,-5 1 0,1 5 68,-1-5 173,-5 7 0,7-4 662,-8 8-770,7 0 1,-4 2 52,9 4-151,-1-4 0,6 13 0,0-3 1,0 3 28,0 2 0,0 1-279,0-1 1,8-2 186,3-3 0,3 3-773,-3-3 0,4 1 0,-3 1 260,3-3 0,5-7-1767,3 2 0,-2-4 252,8-2 1867,-1-8 0,7-17 0,0-12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53.44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139 68 7835,'0'-11'336,"0"-1"0,2 1 1956,4 1-1222,-4 2-644,5 8 1,-1 2 0,0 6 231,-2 9 1,3 8-273,-1 10 1,0 7-52,-6 4 0,6 6-2,-1 6 0,1 3-68,-6 8 1,0-1 49,0-5-425,0-3 0,2-10 1,2-4-1339,2-6-718,0-19 1497,-6-5 0,0-18-809,0-4 1,0-4 723,0-7 1,0-8 57,0-4 0,-2-2 696,-4 3 0,4-13 0,-13 12 0,5-13 0</inkml:trace>
  <inkml:trace contextRef="#ctx0" brushRef="#br0" timeOffset="299">70 16 9712,'-10'0'2893,"1"0"-1825,3 0 581,4 0-1074,-6 0 0,16 0 54,4 0 1,5 2-322,6 4 1,-4-4 0,6 6-137,0-1 1,0-5-232,4 4 0,4-4 266,-5-2-235,-3 0 0,8 0 0,-6 0-661,0 0 1,4 0 368,-8 0 1,0 0 112,-6 0-180,0 0-2013,1 0 1,-7 0-313,1 0 830,-9 0 1280,5 0 602,-8 8 0,-8 1 0,-1 8 0</inkml:trace>
  <inkml:trace contextRef="#ctx0" brushRef="#br0" timeOffset="526">105 362 7835,'-27'8'0,"2"-6"1137,7 4 1,7-3-115,-1 3 1304,8-4-1284,-3 6-401,14-8 0,3 0-177,7 0 1,8 0-316,4 0 0,-2 0 0,4 0 270,5 0-416,-1 0 1,7 0-1,-7 0-711,-1 0 1,1-2 297,-1-4-638,-7 4 0,6-11 1,-4 7 268,4 2 0,-5-4-1462,1 3 1104,-8-1 1136,4 6 0,0-8 0,2-1 0</inkml:trace>
  <inkml:trace contextRef="#ctx0" brushRef="#br0" timeOffset="931">848 587 9002,'-8'10'623,"6"-1"-213,-3-3-212,3-4 580,9 6 0,3-10-263,7-4 0,1-4-235,-1-7 1,2-2-154,4-4 1,-5 2 95,-1-8 0,4 0-142,-9-6 1,7 7 42,-8-1 0,3 0-26,-3-6 0,-1 3 29,-4 3 1,-4-2-160,3 8 1,-5-6-9,-5 6 0,-3 0 50,-4 6 1,-3-1 59,3 1 0,-3 8 19,-2 3 0,5-2 114,1 2 1,-1 1-54,-5 5 1,5 2 137,1 3 0,1 7-147,-1 11 1,-5-2 199,5 8 0,1 0 155,-1 5 1,7 9-118,-2 3 0,4-2-121,2 2 0,0-2-35,0 2 0,8 2-94,3-7 0,7 5-200,5-6 1,-2-7-365,8-10 0,-6-6-148,6-5 0,-6-5-734,5-7 0,-1-2-707,2-3 1,2-11 1066,-8-7 0,0-8-1210,-6 3 2167,1-5 0,-1-2 0,0 1 0</inkml:trace>
  <inkml:trace contextRef="#ctx0" brushRef="#br0" timeOffset="1766">1730 362 9508,'-10'-9'3467,"1"-5"-2712,3 8 162,4 1-574,-13-3 1,11 6 75,-8-4 1,7-1-59,-7 1 1,6 0 23,-5 6-175,-1 0 0,-3 2 26,3 4 1,-3 3-77,3 9 1,5-1-87,1 0 1,-2 2-9,3 4 1,-1-1-246,6 6 1,0 1 7,0 6 1,2-6 82,4-1 1,1-4-59,5 4 0,3-7-37,-3 3 18,3-5 0,2-4 95,1-3 1,-7-5-44,1-7 124,-1 0 1,5-2-49,-5-3 1,3 1-17,-9-8 1,7 1-4,-6-7 0,5 7 510,-5-1-296,7 1 0,-9-4-111,8 3 26,-8-3 191,3 13-118,1-14 0,-4 14-60,7-3 0,-5 5 130,6 5 0,-7 3-94,7 4 0,-1 3 30,7-3 0,-7 3-12,1 2 1,-1 0 151,7 1-211,-1-9 1,0 5-87,0-8 0,-5-1-6,-1-5 0,-7-2 102,2-3 1,2 1-244,-2-8 1,-1 1 43,-5-7 1,0-5-80,0 0 0,0 0-40,0 6 0,-2-6 0,-3 0 1,1 0 65,-8 6 0,1-1 99,-7 1 1,1 2 111,0 3 1,0 4-93,-1 8 1,1 0 49,0 0 1,-1 2-69,1 4 0,0 2 122,0 3 1,7 5-106,4-5 1,2 3-123,-1-3 163,3 5 0,2-9-27,11 5 1,5-5 108,1-7 0,0 0-74,0 0 1,1 0 89,-1 0 1,6-2-71,0-3 1,0-3 230,-6-3 0,1-3-52,-1 8 1,6-1 45,0 1 1,0 2 41,-6-8 1,1 9 34,-1-3 1,0 4-207,1 2 0,-1 0 40,0 0 0,-5 6-45,-1-1 0,-1 9 44,1-3 0,-3 5-393,-8 1 1,0 0 162,0 1 1,0-1-1857,0 0 949,-8 1-3240,7-1-246,-15 0 2559,14-7 432,-5-3 1471,14-7 0,3-15 0,7-4 0</inkml:trace>
  <inkml:trace contextRef="#ctx0" brushRef="#br0" timeOffset="2227">2456 501 8986,'0'-10'2324,"0"-5"-1488,0 13 1,6-8 395,0 4-633,0 4 0,-6-7 725,0 3-488,0 4 301,7-6-743,-5 8 0,6 2 104,-8 4 0,0 4-113,0 7 0,0 0-178,0 1 1,2 7 15,4 3 0,-3 5-203,9 2 1,0-7-256,5 1 0,0-8 255,0 2 1,3-3-152,3-3 0,2-7 32,3-5 0,3-10-34,-8-7 0,2-11 75,-2-6 0,-3-4-20,3-1 1,-4-3-75,-2-3 1,-2 2-167,-3-9 1,1 7 96,-7-6 0,0 6-51,-6-6 0,0 1-5,0-1 1,-8 4 126,-3 7 1,-5 7 264,-1-1 1,0 8-92,0-2 0,-1 9 502,1 3 0,0 7-286,-1-2 1,1 6 168,0 6 1,1 3 264,5 9 1,-3-1-245,9 0 0,-7 2 75,6 4 0,1-1-142,5 6 0,0-1 123,0 2 0,0 8-126,0-9 0,7 9-254,5-8 1,3 2 95,2-3 0,7 3-212,-1-8 0,5 0-469,-5-5 0,8-3-660,-2-4 1,-2-3-1938,2-8 1,-6-2 1606,6-4 1,-8-11-2800,2-12 4268,-4 4 0,6-7 0,2 5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2:59.94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35 709 8237,'-16'-2'2668,"5"-3"103,3 3-2098,8-6 1,8 6-89,3-4 0,5 5-171,1-5 1,6 4-57,0 2 0,8 0-92,-2 0 0,3 6-311,3-1 0,-1 1-150,1-6 1,0 0-184,-1 0 1,-1 0-723,-4 0 0,-4 0 535,-8 0 1,0 0-2120,1 0 1167,-9 0 763,-1 0 1,-10 0 271,-4 0 1,-3 0 481,-9 0 0,1 0 0,0 0 0</inkml:trace>
  <inkml:trace contextRef="#ctx0" brushRef="#br0" timeOffset="241">259 450 8237,'0'-10'982,"0"-5"1,0 11-21,0-7-204,0 7-102,0-4 0,0 18-157,0 7 1,0 2-26,0 10 0,0 2 100,0 9 1,0-1-194,0 7 0,0-6-204,0 6 0,0-2-116,0 2 1,0 3-387,0-9 1,0-2 286,0-9 1,0-10-2137,0-7 1089,0-8 68,8 3 0,0-20-249,3-4 1,5-12 1265,-5 0 0,5-11 0,1-5 0</inkml:trace>
  <inkml:trace contextRef="#ctx0" brushRef="#br0" timeOffset="726">813 225 12037,'0'17'1356,"0"1"0,0 7-478,0 4 0,0 3-306,0 3 0,0 13 128,0 4 0,0 5-238,0 1 0,6-2-371,-1 7 0,1-9 30,-6-2 1,0-2-517,0-10 1,0-7-491,0-10-861,0-12 961,0-3 1,0-10 283,0-4 1,0-5-501,0-12 1,0-4 368,0-8 1,0 1 88,0-1 0,0 1 224,0-1 1,0-2 263,0-3 0,0 2 64,0-8 0,2 7 202,4-1 0,-2-4 0,7-2 0,-5 1-137,5-1 1,1 10 738,5 1 0,3 2-343,3 10 0,-4 6 252,4 6 0,-4 9-183,-2 2 1,1 9 31,-1 14 1,0 6-35,1 11 0,-9-3 34,-3 3 0,-4-1 77,-2 1 0,0-3-192,0 3 1,-2-4 227,-4-1 1,-3-6-202,-9 0 0,-1-6-301,-4 6 0,4-14 68,-4 2 0,-2-11-639,2 0 1,-2-4-276,2-2 0,5-2-710,1-4 1,0-4-1111,5-7 1,5-2 1246,1-4 0,4 4-17,2-4 0,8 3 1254,3 3 0,12-8 0,4-2 0</inkml:trace>
  <inkml:trace contextRef="#ctx0" brushRef="#br0" timeOffset="1124">1349 830 8237,'0'18'1850,"0"-1"1,2-7-1601,4-5 1,-3-3 554,9-2 1,-2-7-225,1-5 0,6-5-195,1-6 0,-1-4-66,6-8 1,2-5-71,-2 0 1,0-7-257,-6 7 1,1-2 133,-1 1 0,-2 3-34,-3-8 0,-4 9 75,-8 3 1,0-1-170,0 6 0,-8 3-35,-4-3 1,3 13 152,-3-1 1,1 11 205,-7 1 0,1 3-136,0 2 1,0 9 155,-1 9 1,7 6-87,-1 11 0,1 0 100,-7-1 0,9 3-105,3 3 1,-2 4-41,3 8 0,-1-6 103,6 0 0,0 2-55,0 10 1,7-4-451,5 4 0,3-7 169,3-4 1,1-11 160,4-7 1,-2-14 3,8 3 0,-6-13-4221,6 1 0,-2-14 2056,2-9 1,3-10 2019,-3-13 0,4-4 0,1-8 0</inkml:trace>
  <inkml:trace contextRef="#ctx0" brushRef="#br0" timeOffset="1760">2248 571 8749,'0'-17'0,"0"-1"1016,0 1 1,0 6 343,0-1-509,-8 1-1,1-1-334,-5 1 0,-3 7 181,3-2 1,-3 2-230,-2-2 0,-1 4-10,1-3 0,6 5-52,-1 5 0,2-1-308,-1 8 1,3-1 100,8 7 1,0-1-216,0 0 0,0 2-16,0 4 0,8-1 196,3 6 0,3-1 172,-3 2 0,3 4-226,-8-4 1,-1 3 279,-5 3 0,0-6 0,0-2 228,0-2-115,0-2 1,0-6 451,0 0-680,-7-7 0,3-2-207,-8-8 0,8-2 137,-1-4 0,3-4-330,2-7 0,2-6 154,3 0 0,5 0-554,7 5 0,1-5 291,-1 0 0,0 2-241,1 10 1,-1-5 62,0 5 1,0 1 138,1-1 0,-1 7 326,0-2 0,-7 6-140,-4 6 0,1 0 105,-1 11 1,0-4-172,-6 10 0,0 2-95,0-2 0,0 6 188,0-6 1,0 0-3270,0-5 196,0-1 1299,8 0 0,-5-9 211,9-8 1,-8-10 514,2-13 1108,3-4 0,1-15 0,7-2 0</inkml:trace>
  <inkml:trace contextRef="#ctx0" brushRef="#br0" timeOffset="1872">2438 450 8636,'-7'-10'1327,"5"3"-1669,-6 7 248,8 0 1,0 2-1547,0 3 1640,0 5 0,0 7 0,0 1 0</inkml:trace>
  <inkml:trace contextRef="#ctx0" brushRef="#br0" timeOffset="2326">2611 623 8237,'8'-17'2461,"-6"-1"-1863,13 1 1,-11 6 219,8-1 892,-9 8-1126,13-4 0,-14 10 272,4 4 1,-5 4-247,-1 7 1,0 2 25,0 4 1,0-2-96,0 8 0,0-6-218,0 6 1,0-2-268,0 2 0,6-4-21,0-8 1,0 0 16,-6 1 1,2-9-350,3-3 310,-3 4 0,14-8-242,-5 3 0,-1-10 86,1-7 0,-5-3 92,6-3 1,-7 1-27,7 0 1,-6 0 156,5-1 1,-5 1-80,6 0 0,-7 5 8,7 1 1,-6-1-49,5-5 0,-7 5 56,2 1 1,1 5 51,-1-6 0,6 7-40,-6-7 441,-1 8-156,3-3 19,-6 7 1,6 2 22,-8 3 1,0 5-14,0 7 1,0 1-283,0-1 1,0 6 76,0 0 0,0 6-597,0-6 1,0 6 279,0-6 1,0 0-3895,0-6 2988,0 0 0,0 1-1149,0-1 0,1-7 1134,5-5 1,-2-3-1275,8-2 2374,-1 0 0,14-7 0,2-3 0</inkml:trace>
  <inkml:trace contextRef="#ctx0" brushRef="#br0" timeOffset="2826">3217 744 15188,'9'-8'1111,"1"4"-787,-4-7 0,1 5 70,5-5 0,3 1-144,-3-1 0,3-3 355,2 8-324,1-7 1,-1 5 465,0-3-505,-7 3 1,-1 16-110,-3 3 1,-4 6 309,4 7 1,-4-3 240,-2 7 1,0 1-383,0 6 1,2-1-53,3 1 1,-1-6-238,8 0 1,-1-8 125,7 2 1,1-6-445,4-5 1,-4-5 220,4-7 0,-4-2-171,-1-3 0,5-7 42,0-11 1,0-4 50,-6-7 1,6-9-124,0-3 1,0-4 152,-5-2 0,-1-5-72,0-1 1,-5 0 135,-1 7 0,-7-7-203,2 0 1,-4 6 33,-2 6 1,0 8 64,0-2 0,-8 7 489,-3 10 1,-5 2-202,-1 15 0,-6 0 402,0 6 1,-8 6-232,2 0 0,4 7 138,2-1 0,-2 5-43,2 6 0,2-4 16,10 4 1,1 4-127,4 2 1,4 6-44,-4 5 1,5-2-403,1 8 1,7-5 170,5 5 0,5-8-2256,6 3 0,-2-5 1133,8-1 1,0-10-977,5-8 0,3-7 312,3-10 1789,5 0 0,6-16 0,1-3 0</inkml:trace>
  <inkml:trace contextRef="#ctx0" brushRef="#br0" timeOffset="3344">4341 658 8237,'-12'0'0,"1"-2"2017,-3-4 0,6 2 941,3-8-1660,3 9 0,9-5-114,5 8 0,3 0-535,3 0 1,5-6-495,0 0 0,6 1 50,-6 5 0,7-6-493,-1 0 1,-2 0 253,2 6 0,-8 0-1183,2 0 1,-4 0-34,-1 0 1,-1 0-2276,0 0 1314,-7 0 1014,5 0 51,-13 0 0,0 2 507,-8 4 1,-7-2 638,1 7 0,-11 1 0,-4 5 0,-7 1 0</inkml:trace>
  <inkml:trace contextRef="#ctx0" brushRef="#br0" timeOffset="3498">4358 779 8237,'-12'0'771,"1"0"-107,7 0 642,-11 0-823,13 0 0,-6 2 1311,8 3-1159,0-3 0,6 8-94,0-4 1,13-5-841,-2 5 0,6-4 253,0-2 1,-2 6-520,8 0 1,-6-1 453,6-5 1,0 0-2105,5 0 1,-5 0 2214,0 0 0,8-7 0,7-3 0</inkml:trace>
  <inkml:trace contextRef="#ctx0" brushRef="#br0" timeOffset="4020">5101 173 8237,'0'-17'0,"-1"6"1523,-5-1-385,4 8 15,-6-11-742,8 13 1,0 4 229,0 15 0,0 8-11,0 10 1,-6 7-11,1 4 1,-1 4-31,6 2 0,0 0-179,0 0 0,0-1 20,0 1 0,-2-2-89,-4-4 0,4-3-40,-3-9 0,3-7 199,2-4-280,0-11 1,2-5-52,3-7 0,-1-1-121,8-5 0,-3-4-262,3-7 1,3 0 161,-3-1 1,9 1-353,2 0 0,0-1 255,-6 1 0,2 0-102,5 0 0,-5 1 10,4 5 0,-4-5 32,-2 5 1,-1 1 164,-5-1 1,5 5-19,-5-6 391,-3 8-114,-1-11 147,-7 13-221,0-6 1,-1 8 78,-5 0 0,2 0-88,-8 0 0,7 0 345,-7 0-302,1 0 1,-7 0 180,1 0 1,0 8 45,-1 4 0,7-3-81,-1 3 0,3-1 41,-3 7 1,-1 1-66,7 4 1,-6-4-405,7 4 0,-1 4 143,6 2 0,0 4 118,0 1 0,8-5-582,3 0 0,6-8-880,7 2 1,2-4-1150,9-1 1,0-9 1258,-1-3 0,7-6-814,-1-6 0,0-5 1007,-5-12 1,-1 1 1003,1-6 0,0-1 0,-1-6 0</inkml:trace>
  <inkml:trace contextRef="#ctx0" brushRef="#br0" timeOffset="4553">5828 744 8237,'-12'0'1460,"1"0"0,7 2 136,-2 4 573,4-4-1522,2 5 0,2-12-87,4-1 1,4-8-136,7 3 0,0-5 22,0-1 1,1 2-220,-1 3 0,0-3 290,1 3-348,-1-3 0,0 0 331,0 3 408,-7 4-293,5 1-366,-13 12 0,6-1 87,-8 19 0,-2-3-56,-4 3 0,4 4-84,-3 1 1,3-3-75,2-2 1,0 2-82,0-2 1,7-1 66,5-11 0,-2 3-281,1-9 0,1 7 76,5-6 1,0-3-81,0-8 0,1-5 110,-1-7 0,0-2-62,1-5 0,-1-2 22,0-9 1,1 2-184,-1 5 1,-2-11-14,-3 4 1,1-3 172,-7 3 0,0 1-223,-6-1 1,5 1 54,1-1 0,0 1 189,-6-1 1,-8 0-115,-3 1 0,1-1 229,-1 1 0,-1-1 35,-5 0 0,-2 3 166,-4 3 0,3 4 358,-3 8 1,10 7-6,1 4-180,1 4 1,1 12-97,4 7 1,4 8 331,2 10 1,0 7-148,0 4 1,8 4-309,4 2 0,5-6 139,6 0 0,-4 0 194,4 6 0,-2-8-1277,3-3 1,-3-7 521,7-5 1,-4-4-951,4-7 1,-7-3 570,3-4 1,-5-3-2563,-2-8 1,-5-8 491,-1-3 2709,-7-4 0,11-10 0,-5-2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29:55.3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379 53 7854,'0'-12'-311,"0"1"691,0 7 1,0-6 310,0 4 141,0 4-231,0-5-442,0 14 0,0 3 120,0 7 1,0 8 0,0 4 74,0 4 1,0 9 0,0 4-85,0 4 1,0 4 0,0 6 35,0 9 0,0 6 226,0 5-308,0 5 1,0-12-1,0 6 95,0-2-160,0-10 0,0-8-153,0-7 1,0 0 0,0-4-387,0-8 1,0-7-678,0-16 525,0-7 1,0-4-248,0-12 387,0 4 0,0-13-303,0 3 0,0-3 1,0-4-208,0-4 1,6 1 0,0-6 901,-3-3 0,-1-2 0,-2-1 0</inkml:trace>
  <inkml:trace contextRef="#ctx0" brushRef="#br0" timeOffset="835">362 174 7504,'-10'2'2680,"4"3"-2334,-3-3 0,5 8 196,-8-4-431,9-4 1,-13 13 0,7-4 0,-3 5 133,1 1-198,-1 0 1,-5 1-217,-1-1 1,1 0 189,0 1-296,7-1 1,-5 0 213,3 0 0,3-1-2149,-3-5 1284,8-3-694,-3-8 1620,7 0 0,0-8 0,0-1 0</inkml:trace>
  <inkml:trace contextRef="#ctx0" brushRef="#br0" timeOffset="1092">293 520 7854,'-12'15'164,"1"-2"0,-1-1 0,0-1 0,1 1 674,-3-1 1,-1 1-301,-2 5 1,0-5 0,1-1-210,5 3 1,-5-5-1,7 3 95,-1 1-514,-5-5 1,5 7-67,-7-3 167,7-4-965,2 7 1,7-13 298,-5 4-823,4-4 253,-6-2 500,16 0 1,1-2 724,9-4 0,-1-4 0,0-7 0</inkml:trace>
  <inkml:trace contextRef="#ctx0" brushRef="#br0" timeOffset="1300">258 762 7854,'-17'17'640,"-1"0"0,1 1 0,0-1 35,0 0 1,-1 6 119,1 0-473,0 8 0,-1-12-82,1 4 0,2 2-28,3-2 0,-3 0-345,3-5 0,5-7 0,-1-1 178,0-3-1158,6-1 0,-3-6 94,10 0 1,-1-2-1,8-2-501,1-1 1520,2-9 0,3-3 0,-1-10 0</inkml:trace>
  <inkml:trace contextRef="#ctx0" brushRef="#br0" timeOffset="1991">483 571 7529,'-10'-7'-118,"3"5"914,7-6-127,0 8-329,0 0 358,-8 0-95,6 0-70,-6 0-109,8 0-87,0-8-124,0 7 105,0-7-134,0 8 0,0-2 281,0-4-206,0 4-168,8-5 0,-4 7 0,7 0 35,3 0-133,1 7 1,0-3 18,-3 8 0,3-7 1,-3 5 55,3-2 1,1 5 0,-3-1 132,-1 3-121,-9 2 0,11 6 1,-8 0-59,-2-1 0,-3-3 1,-1-2 69,0 0 0,-5 1 0,-3-1 11,-2 0 0,-1-1 11,-6-5-76,-1 4 0,1-7 0,0 4-96,-1-7 0,1-3-279,0-2 0,0 0 62,-1 0-386,9 0 0,-7-7 0,7-5 540,-1-3 1,-3 3-845,7 1 471,0-1 1,0 1-1732,1-1 1179,6 1 1046,1 1 0,21-5 0,-3 5 0</inkml:trace>
  <inkml:trace contextRef="#ctx0" brushRef="#br0" timeOffset="3872">690 710 7510,'-17'0'685,"5"0"95,1 0 0,5 0-106,-5 0-152,7 0-178,-4 0 251,8 0 208,0 0 0,2-6-379,4 0-231,-4 0 0,7 6 32,-3 0 1,-2 0-14,7 0 0,-5-1 20,6-5 1,-1 4-124,7-4 1,-1 4 0,0 2 280,0 0-399,-7 0 1,5 0-14,-3 0 0,3 0 8,3 0 0,-7 0 0,1 0-14,1 0 0,3 0 136,1 0-87,0 0 0,0 0 0,1 0-41,-1 0 0,-5 0 29,-1 0 1,1 0 45,5 0 43,0 0 1,0 0-211,1 0 143,-1 0 0,0 0 35,1 0-100,-1 0 0,0 0 0,1 0 73,-1 0-156,-8 0 1,7 0 65,-5 0 1,-1 0 28,1 0 101,1 0-90,5 0 1,-5 0 0,-1 0 136,3 0 1,-5 0 38,3 0-142,-8 0-2,11 0 1,-5 0-37,7 0 0,-2-2 0,-1-2-27,-3-1 77,1-1-36,5 6 0,1 0 0,-1 0 45,0 0 1,0 0-49,1 0 27,-9 0 1,7-6-1,-5 0 127,5 3-115,1 1 1,0 2 0,0 0 15,1 0 0,-7 0 1,1 0 36,1 0-168,3 0 105,1 0 1,0 0 29,0 0 1,1 0-33,-1 0 0,0 0 1,1 0 15,-1 0 0,0 0 0,1 0 5,-1 0 0,0 0-26,0 0 0,6 0 0,1 0-26,-3 0 1,-2 0 0,-2 0 68,0 0-76,8 0 1,-5 0 0,3 2 0,-4 1 14,-2 3 0,2 0 1,3-6-27,1 0 1,2 0 27,-2 0 1,-4 0-51,4 0 45,4 0 1,-6 0 0,6 0 43,-2 0 0,4 0 18,-6 0-56,7 0 0,-5 0-1,4 0 1,2 0 0,-6 2 4,2 4 1,2-5-23,5 5 21,-7-4 1,4 4-34,-8 0 1,8-1 0,-4-5 38,0 0-29,5 0 0,-7 0 0,6 0 1,-2 0 13,2 0 0,-5 0 0,1 0 16,-2 0 1,6 0-20,-2 0 1,2 0 172,-3 0-167,5 0 1,-6 0 0,8 2 8,-1 4 1,1-4 3,-1 4-86,1-4 1,-1-2 80,1 0 0,5 6 0,-1-1-121,-6-1 1,1-2 84,-5-2 1,4 0 0,-1 0 23,-3 0 1,2 0 0,-8 0-22,-2 0 1,0 0 111,2 0-102,-4 0 0,6 0 104,-7 0 0,-1 0-76,0 0 29,1 0 1,-1 6-20,0 0 8,0-1 0,7-5 93,-1 0 0,0 0-84,-6 0 1,0 0 1,1-2-3,-1-3 1,0 3 0,0-4-10,1 4 1,-1 2-75,0 0 70,1 0 0,-1 0-26,0 0 0,0 0 1,1 0-58,-1 0 1,0 0 9,1 0 1,-1 0-1,0 0 56,0 0 35,1 0-49,-1 0 1,0 0-1,1 0 46,-1 0 1,0 0 98,1 0-138,-1 0 0,0 0 5,0 0 1,1 0 5,-1 0 1,0 0 0,1 0 3,-1 0 1,6 0 6,0 0 0,0 0-56,-6 0 45,8 0 0,-5 0 13,3 0 0,2 0 1,-2 0-13,-2 0 1,4 0-2,-2 0 0,8 0 7,-3 0-30,-3 0 1,8 0-1,-6 0-1,0 0 0,4 0 19,-8 0 0,7 0 1,-3 0-22,0 0 1,4 0 8,-8 0 0,8 0 0,-4 0 4,0 0 29,-3 0 0,0 0 1,-1 0 162,-2 0-183,6 0 0,-8 0 4,4 0 0,-4 0 63,-2 0 0,1 0 0,-1 0-14,0 0 0,1 0 1,-1 0-47,0 0 0,0 0 0,1 0-70,-1 0 70,0 0 1,-5 0 1,-1 0 1,1 0-35,5 0 0,1 0-17,-1 0 0,-6 0 20,1 0 0,-1 0 17,7 0 23,-9 0 0,1 0-26,-4 0 1,-2 0 6,7 0-5,-7 0 25,4 0 1,-7 0 155,5 0-162,-4 0 126,6 0-100,0 0 108,-7 0 0,9 2-38,-4 4-19,3-4 1,3 5 0,0-7-33,1 0 0,-3 0 0,1 0 14,3 0 1,1 0-2,2 0 0,0 0 45,1 0-77,-1 0 1,-5 0 0,-1 0-13,3 0 129,-7 0-67,9 0 1,-13 0 28,9 0-128,-8-7 127,4 5-329,-8-6-875,0 8-1380,0 0 0,-8 8 1,-2 1-1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07.69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191 53 8237,'0'11'1007,"0"1"0,0-6-28,0 5 0,0 1-187,0 5 0,0 6-59,0 0 0,0 16-330,0 1 0,0 10-124,0 8 0,0 1-227,0 5 1,0-5 131,0-7 1,0-4-767,0-8 1,0-1 304,0-16-1180,0-8 1,0-9 123,0-12 0,0-3-58,0-9 0,0-1 296,0-4 1095,0 4 0,-8-14 0,-1 6 0</inkml:trace>
  <inkml:trace contextRef="#ctx0" brushRef="#br0" timeOffset="213">1 70 8237,'0'-17'2253,"0"0"1,2 1-1786,3 5 0,5 3 384,7 8 1,1 0 32,-1 0-498,8 0 1,-4 0-1,8 0 1,1 0 85,3 0-446,9 8 0,-5-6-909,3 3 0,-3-1 662,-3 2 1,3-4-451,3 4 0,-9-4 288,4-2 1,-12 0-1546,0 0 0,-10 0-127,-1 0 2054,-9 0 0,5 7 0,-8 3 0</inkml:trace>
  <inkml:trace contextRef="#ctx0" brushRef="#br0" timeOffset="405">139 330 8237,'-19'11'1664,"-4"1"1,9-9-295,-3 3-444,11 4 226,-1-1 1,8 7-522,5-5 1,4-1-29,7-4 0,6-2-161,0 7 1,8-7-415,-2 2 0,-2-4 81,1-2-753,1 0 1,6 0 0,-1 0-1563,1 0 0,0 0 1149,-1 0 1,3 0-2020,3 0 3076,-3-8 0,5-2 0,-8-7 0</inkml:trace>
  <inkml:trace contextRef="#ctx0" brushRef="#br0" timeOffset="775">917 658 9033,'0'10'2823,"0"-3"-1965,8-7 0,1 0-279,9 0 0,-1-7-360,0-5 1,1-9 30,-1-2 1,0-8-55,0 2 0,1-3 85,-1-3 1,-5 1-163,-1-1 1,-7 6 87,2 0 0,-4 8-130,-2-2 1,-8-2-125,-4 2 0,-3 2 69,-2 9 0,-2-1 362,-4 7 1,1-5-157,-6 5 0,6 0 411,-1 6 1,4 2-113,2 4 0,-4 4-33,3 7 1,-1 6-196,13 0 0,-5 8-18,5-3 1,0 11 670,6 1 1,8 8-337,4-2 1,3 4-278,2 2 0,8 0-89,4 0 0,-2-8-1230,2-3 0,5-11 141,7-1 1,1-15-375,-2-3 0,5-17-2775,6-11 0,3-21 3988,4-14 0,3-19 0,9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10.01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173 485 9771,'0'-9'2502,"8"-7"-1890,-6 14 261,6-13-186,-8 13 22,0-13-509,0 13 0,-2-6 30,-4 8 1,2 0 270,-7 0-251,-1 0 0,-5 6-364,-1 0 1,1 7 67,0-1 0,1 9-51,5 2 1,-4 6 163,3-6 0,2 7-178,-1-1 1,7 6 120,-2 5 1,4-9-245,2 3 0,2-5 23,4 0 0,4-4 2,7-8 0,0-7-67,1-4 0,1-4 40,4-2 1,-4-2 83,4-4 0,-4-4 0,-1-7-160,-1 0 363,0-1 1,-1 7 0,-5-1-268,-5-1 922,3 5-222,-7-7-20,6 13-108,-8-6 0,2 10 28,4 4-118,-4 4 1,13 13-1,-3 2 240,3 2-296,2-6 0,2 9 1,3-5 230,1 2-284,0-6 1,-4-3 0,2-13 49,2-3-59,0-2 0,-11-2 0,-1-3-130,3-7 0,-7-5-53,-1-6-95,4-4 1,-8-8 0,3 1 115,-3-1-201,-2 1 1,-5 1 77,-1 4 0,-8-4-116,3 5 1,-5 3 28,-1 2 0,0 9 0,0 5-32,-1 1 239,-7 2 1,6 6-86,-4 0 0,6 8 134,5 3 1,-3 5-125,3 1 1,-1 0 70,1 1 0,3-1-36,3 0 1,4 0 21,-4 1 0,4-1 53,2 0 1,0 1 121,0-1 1,6 0-115,0 0 0,7-5-50,-1 0 0,3-9 114,3 3 1,1-4-67,4-2 0,2-2-17,4-4 1,3-3 26,-3-9 0,2-5 53,-2 0 1,3-2 7,-3 2 0,-2 4 165,2-4 1,-2 4-132,2 2 1,-4 5 155,-8 0 0,0 9-75,0-3 0,-5 4 82,0 2-15,-9 0 0,5 2-73,-8 4 1,-2 3 346,-4 9 0,3 7-149,-9 3 1,0 5-163,-5 2 1,0 3-1423,0-3 0,7 1 686,4-13 1,-1 0-969,1-5 1,2-9 675,10-3 0,9-4-1817,8-2 0,8-10 2605,-2-7 0,11-16 0,4-11 0</inkml:trace>
  <inkml:trace contextRef="#ctx0" brushRef="#br0" timeOffset="454">1194 658 8237,'0'10'3150,"0"-3"-1777,0 1-427,0-6 356,0 6 451,7-8-1042,-5 0 33,14 7 1,-15-3 225,5 8-565,-4-8 1,-2 11-1,2-5 335,4-1-510,-4 7 1,5-7 0,-5 8 290,4 1-497,-4-1 1,12 0-1,-7 1-46,3-1-1,1-7 10,7-5-243,-1-3 0,2-2 0,2-2 119,2-3-267,8-13 1,-12-9 0,4-7-125,-3-1 250,-3-7 0,0 3 0,0-7-51,1-2 0,-3-2 2,-3-2 248,3 1 0,-7-7 0,3-2-114,-5-1 0,-4 11 302,-2-2 0,-4 12 6,-7-1 190,-1 13 1,-13 3 0,8 9 102,-1 5 91,1 3 1,0 10 0,0 2 43,-1 2 1,3 13-233,3-2 0,-1 6 104,7 0 1,-5 4 194,5 8-676,0 7 0,6-4 1,0 8 371,0 2-1125,0 2 0,2-3 0,4-3 66,5-2-1507,5 6 0,9-11 0,4-1 873,3-11 0,10-4 1387,5-15 0,18-16 0,6-9 0</inkml:trace>
  <inkml:trace contextRef="#ctx0" brushRef="#br0" timeOffset="938">2214 572 8237,'-10'-10'869,"-5"-5"1,13 11-263,-4-8 0,4 7-79,2-7 1,2 0-221,4-5 0,4 0-91,7 0 1,0-1 0,-1 1 470,-5 0-145,4 7-108,-5-5 1,7 7 85,1-3-107,-9 3 1,-1 10 214,-8 4-307,0 3 0,0 14 0,0 2 170,0 2 0,0 2-166,0 5 0,0 1 30,0 0 1,6-3 18,-1-3-421,1 4 1,0-14 0,2 4 340,1-4-279,3-1 0,-1-9 0,1-3 287,1-4-900,3-2 0,1-8-119,0-3 1,1-10 0,-3-4-1387,-4-2 1252,5 6 1,-7-10-1,7 8-1730,-5 2-1264,-3 9 3844,-8 4 0,-8 8 0,-1 0 0</inkml:trace>
  <inkml:trace contextRef="#ctx0" brushRef="#br0" timeOffset="1157">2214 866 8237,'-17'0'2241,"-1"0"-1100,1 0 255,7 0-113,3 7-691,7-5 1,0 8-1,2-6 409,3 1-343,5 1 1,7-4-142,1 4 0,1-4-214,4 4 0,-2-3 0,8 1-354,2 2 0,-5 0 89,3-6 0,0 0-2700,6 0 1819,-1 0 1,-1 0-2075,-4 0 0,3-2 2917,-3-4 0,-4-3 0,0-9 0</inkml:trace>
  <inkml:trace contextRef="#ctx0" brushRef="#br0" timeOffset="1670">3148 399 8237,'7'-10'1289,"-5"-5"419,6 13-711,-8-6-387,0 8 0,0 8-141,0 3 0,0 12 386,0 6 1,0 10-256,0 1 1,0 8-189,0-2 1,0 4-1,0 2 16,0 0 0,0-6 10,0 0-523,0-7 0,0-5 171,0-11 1,2-11-447,4-7 403,-4-3 0,5-5-330,-7-9 0,6-7 109,0-16 1,5-1 43,-5-5 1,6 3-29,-7-8 1,9 5-156,-3-5 0,-1 6 148,2-6 0,-3 13 0,5-1 13,-3 1-29,1 8 27,-3-8 366,-1 14 522,-8-6-498,0 16 1,-8 1 78,-3 8 0,-12 6 119,-6-1 0,2 9 368,-2-3 1,0 7-254,-5 5 1,-1-2-303,1 8 0,7-2 7,4 1 1,3 3-1380,3-8 1,2 0-1210,3-5 0,4-1-2220,8 0 3614,8-7 944,-6-3 0,21-7 0,-4 0 0</inkml:trace>
  <inkml:trace contextRef="#ctx0" brushRef="#br0" timeOffset="3194">3027 554 8554,'-18'6'0,"3"2"0,2-1 0,3 3 1608,2 0-911,-5-6-165,11 3-341,2-7 1,9 0 0,9-2 158,-1-3 0,6-5-100,0-7 1,2-6 95,-2 0-166,-4-1 1,8 5 0,-6-2 246,3-2-240,-9 0 1,0 6-101,-3-1 0,-3 1 89,3 0 0,-2 5-131,1 1 1,-3 5 98,-8-6 0,0 7 53,0-7 27,0 8-151,0-3-26,0 7 74,0 0 1,-6 2-75,0 3 0,0-1 0,6 8 174,0 1-100,0 3 1,0 1-23,0 0 1,-5 6 38,-1 0 0,-2 8 18,2-2 0,3 9 20,-9 3 1,6 1 30,-5-2 1,1 2-1,-1 5 1,-3-5-41,8-8 1,-1-5-16,1 0 0,4-8-187,-4 2 233,4-11-418,2-4-9,0-8 95,0 0 0,0-8 76,0-4 0,0-3 0,2-2-152,4-1 113,-4-7 0,6 4 56,-8-8 1,5 6-14,1-5 0,6-1 6,-6-6 1,5 1-149,-5-1 0,5 0 60,-5 1 1,6 5 25,-7 0 0,9 0 174,-3-5 0,-3 5-68,-2 0 79,3 8 1,-7-4-164,4 8 139,-4 7-67,-2 2 316,0 8-46,0 0-26,0 8 0,-2 2-48,-4 7 0,3 0-72,-9 1 1,0-1 85,-5 0 1,-6 2-97,0 4 1,-6-1-2,6 6 1,-8-7 0,3 4 163,-5 0-46,6-5 1,2 5-42,8-8 0,-1-2 142,1-3-436,0 3 237,0-13-492,7 6 266,2-8 0,10-2 49,4-4 0,4 2 63,7-7 1,-2 5 61,-3-6 0,3 7-134,-3-7 1,3 6 3,2-5 1,1 5-66,-1-5 0,0 5 115,1-6 1,-7 7-154,1-7 1,-1 6 111,6-5-92,1-1 1,-3-5 76,-3 0 1,1 5-97,-7 1 0,5-1 71,-5-5-20,8-1 70,-13 1 132,7 0 1,-8 5 300,0 1-312,0 7 186,0-4 1,-2 10-49,-4 4 0,3 5 55,-9 13 1,6 2-71,-5 9 0,5 2-97,-5 3 1,7-2-1437,-2 8 1,4-5 710,2 5 0,0-8-2197,0 3 1,6-7 403,0-5 2417,7-4 0,-3-8 0,7 1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14.597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35 639 7709,'-9'7'895,"1"-5"-114,8 6-5,0-8-276,-8 8 313,7-6-281,-7 5 357,8-7-234,0 0-392,8 0 0,1-7-77,8-5 0,1-9 15,-1-2 1,6-2-225,0 2 0,2-4 82,-2-8 1,-4 3-142,4 3 1,-3-4-1,-3 4 36,0-3-18,-7 5 0,3-4 199,-7 8-6,0 0 1,-8 8-57,-4 3 1,2 4 119,-7 8-207,7 0 1,-6 0 106,5 0 0,3 2-147,-4 4 1,4-2 80,2 7 0,2 3 266,4 9 0,-3-2-40,9 8 1,-2 0-93,1 5 1,3 1-48,-9-1 0,7 3 28,-6 3 1,-1-1 59,-5 7 1,0-8-44,0 3 0,0-13 130,0-5 1,-1 2 42,-5-1 167,4-9-81,-14-7-291,7-8 1,-1-2-10,4-4 0,5-4-121,1-7 1,0-6 63,0 0 0,5-2 0,3 4 214,2-2-327,1 0 0,6 5 0,1 1 164,-1 0-362,0 7 205,1 2 0,-1 3 24,0-1 0,-1 2 0,-3 10-183,-1 5 1,-7 5-54,7 1-128,-8 0 0,3 6 0,-5 0-203,4-1-1191,-4-3 1,8-8 816,-5 1 1,-1-8-702,8 1 0,-7-3 645,7-2 1,-2-7 487,1-5 0,3-3 530,-9-2 0,9-8 0,-5-2 0</inkml:trace>
  <inkml:trace contextRef="#ctx0" brushRef="#br0" timeOffset="112">623 379 8237,'-17'-9'-254,"2"-7"-63,3 5 0,-3 1 971,3-1 1,5 5 145,1-6-213,4 8-23,-6-3-1780,6 7 936,-5 0 0,9 2-139,3 3 0,-1 5-14,8 7 433,-8 8 0,11 2 0,-5 8 0</inkml:trace>
  <inkml:trace contextRef="#ctx0" brushRef="#br0" timeOffset="566">710 621 7777,'0'-17'820,"0"7"1,0-5 249,0 4-503,0-5 0,8-1 144,3 0-380,-3-1 1,7 7 85,-3-1 1,-3 6 104,3-5 0,-6 7 25,5-2 1,-5 4 135,5 2 217,-7 0-568,12 0 1,-14 8-14,3 4 1,-3 5-70,-2 6 0,0-4-46,0 4 1,0 2-32,0-2 0,-6 0-156,1-5 0,-1-1 26,6 0 1,0 1-212,0-1 0,6-6-47,-1 1 1,3-8-1,-4 3-87,2 1-50,0-6 200,1 6 0,1-10 122,3-4 0,3-4 1,-8-7 0,5 0 2,-5 0 0,5-1 174,-5 1 0,6 0-99,-6-1 1,5 1 225,-5 0-195,7-1 0,-9 3-297,8 4 296,-9-5-160,5 14 174,-8-5 0,0 9 4,0 3-579,0 5 0,0 13 200,0 0 1,6 6-945,0-6 1,1 6 529,-1-6 0,4 0-1400,7-6 1,0 0 276,1 1 1820,-1-9 0,8-1 0,2-8 0</inkml:trace>
  <inkml:trace contextRef="#ctx0" brushRef="#br0" timeOffset="1096">1298 604 10531,'9'-2'1144,"-3"-4"0,-2 4-741,2-3 1,-2-3-138,7 2 0,-5-5 798,5 5-194,-7-7-226,12 3 0,-12-2 522,7 1-618,-7 7-294,4-4 1,-8 16 0,0 4 246,0 3-291,0 10 0,0 2 0,0 5 311,0-3-388,7 4 1,-3-6 0,8 5 430,1-3-730,2 4 1,3-16-1,1 1-363,4-11 0,2-5 354,4-2 0,4-8-239,-5-3 0,-3-14 64,-2-10 95,4 1 1,-8-16 0,3 6-309,-9-1 278,2-4 1,-13 6 0,4-3-340,-4 6 400,-2-4 0,0 5 1,-2-5-114,-4 2 1,3 3 72,-9 10 0,0-1 511,-5 7 0,-6 0-175,0 5 290,0 1 0,6 7-28,-1 5 1080,1 3-987,0 9 0,1 3 171,5 7 0,-3 6-160,9 0 1,-1 8-31,6-2 0,0 4-465,0 1 0,0 1 116,0-1 0,8 1-1618,3 0 0,5-1 807,1 1 0,6-8-780,0-4 1,8-4 611,-2-2 1,11-7-2145,6-4 3064,-4-5 0,16-8 0,-4-3 0</inkml:trace>
  <inkml:trace contextRef="#ctx0" brushRef="#br0" timeOffset="1543">2197 431 8237,'-17'0'1536,"5"0"619,1 0-1653,7 0 0,-4-2 484,8-4-661,0-3 0,8-8 142,3-1 0,5-5-144,1 0 1,0 0 179,1 6 0,-1 5 283,0 1-403,1-1 0,-3 1 140,-4-1-277,5 8 0,-8-1 20,3 10 0,-3 5 135,-8 7 1,0 2 301,0 4 0,0 4-234,0 8 1,2 1 52,3 5 1,-3-5-144,4 5 1,2-11-376,-2-1 0,7-6 104,-1 6 1,-3-10-335,3-1 0,-1-9 0,6-9 252,1 0-468,7-7 0,-6-3-1311,4-7 0,-4-8 784,-1-4 1,-1 2-2898,0-2 1930,-7 8-1232,5-4 1770,-13 8 1398,6 7 0,-24 10 0,-3 10 0</inkml:trace>
  <inkml:trace contextRef="#ctx0" brushRef="#br0" timeOffset="1799">2266 863 8237,'-17'0'0,"0"0"0,-1 0 3494,1 0-806,0 0 292,-1 0-692,9 0-1254,1 0 0,22 0-554,3 0 1,10 0 8,-4 0 1,6 0-120,-6 0 0,8-1-502,-3-5 1,5 4 174,2-4 1,-3 4-1397,-3 2 0,4 0-310,-4 0 1,3 0 0,3 0-3049,-1 0 1525,1 0 3186,0 8 0,-1-6 0,1 5 0</inkml:trace>
  <inkml:trace contextRef="#ctx0" brushRef="#br0" timeOffset="3119">3217 466 9180,'-11'7'0,"-1"5"0,1 3 782,1 3 0,-3-7 0,7 1-261,2 1-25,-5 2 0,7 3 203,-4-1-399,4 0 1,2-5 714,0-1-191,0-7-367,0 4 1,2-8 123,4 0-143,-4 0-188,5 0 1,-7-2-360,0-4 0,2 2 175,4-7 1,-4 5-19,4-5 66,-5-1-124,-1-5 0,0 5-277,0 1 19,0 7-27,0-11 257,0 13 83,0-14-53,0 14 72,0-5-61,0 7 40,0-8-56,0 6 35,0-6-262,0 8 250,0 0-216,0 8 159,0-6-50,0 6 130,0-8 2081,0 0 1,0 7-1911,0 5 123,0 3 1,0 10-24,0 4 0,0-2-241,0 2 1,6-2 0,2 1 336,2-5-431,1-3 1,6-3 0,1-2 10,-1-3 16,0-4 0,2-8 0,3-2-96,1-4 0,5-9-105,-4-9 5,6-6 1,-11 1 0,5-10-71,-5-1 129,6 0 0,-6-2 0,4-3-68,-4 1-86,-1-6 0,-3 14 0,-2-7-114,-1 1 0,-8 6 84,1-5 337,-3 5 0,-2 3 0,0 2-314,0 3 387,-7 14 0,-3-9 1,-7 13-123,0 1 102,-1 1 1,-5 6-151,0-4 249,0 5 0,6-5 1,-1 10 292,1 1 0,6 3 27,-1-2 91,8 3-331,-3 9 1,1-1 171,0 0 0,0 6 1,6 0 326,0-1-313,0 4 1,6-4-1,2 6 348,1 3-502,3 2 1,5 1-1,0 1 154,1 0 0,1-7-85,4 1-345,-4-8 0,14 4 0,-4-7 0,3-1-690,3-7 1,0-3 0,-1-9 107,1-3-1354,-1-13 1,-7-3-1,-4-6-436,-3 2 881,-3-6 1,-6 12 54,1-4 1436,-8 4 0,3 2 0,-7-1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19.82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18 761 9355,'-10'-7'6193,"2"5"-5712,8-14 1,2 15-166,4-5 0,4 4 54,7 2 1,6 0-81,0 0 1,8 0-349,-2 0 0,3 0 104,3 0 0,-3 0-596,-3 0 1,4 0-126,-4 0 1,-4 2-495,-2 4 1,-4-5 265,-2 5 0,-5-4-1656,-1-2 661,-7 0 1052,4 0 846,-8 0 0,0 0 0,0 0 0</inkml:trace>
  <inkml:trace contextRef="#ctx0" brushRef="#br0" timeOffset="234">225 450 8237,'-10'2'1204,"5"4"0,-3-2-50,2 7 1,0 3-521,6 9 1,2-2 89,4 8 0,-4-1-242,4 7 1,2 5-178,-3 1 1,7 5-56,-6-6 1,-1 1-333,-5-7 1,2-5-207,4 0 1,-4-8-766,4 2-124,-4-11-1751,-2-5 1222,0-7 0,2-7 835,3-5 1,-1-9 870,8-2 0,-1-8 0,7 4 0</inkml:trace>
  <inkml:trace contextRef="#ctx0" brushRef="#br0" timeOffset="717">744 225 8237,'-2'-9'3646,"-4"3"-2494,4 4 1,-5 4-500,7 4 0,0 5 150,0 12 1,0 0-298,0 12 0,0-2-19,0 13 1,1-2-144,5 2 0,-4 4 32,4-4 0,2-2-301,-3 2 1,1-9 288,-6-2-499,8-9 317,-6-16-433,5-2 153,-7-8 0,0-8 18,0-4 1,-1-3-79,-5-2 1,4-2-53,-4-4 0,4 1-172,2-6 0,0-1 138,0-6 1,0-1-72,0-5 1,0 5 106,0-5 0,8-3 261,3-2 1,5 4-135,1 2 1,0 3 406,1 2 1,1 3-179,4 3 0,-4 10 52,4 7 1,-4 8 253,-1-1 1,-3 5-154,-3 5 1,1 5 270,-7 7 1,5 2-153,-5 5 1,0-3 207,-6 8 1,0-6-174,0 5 0,-8-5 74,-3 6 1,-5-2-131,-1 2 0,-2 2-157,-4-8 1,2 2-95,-8-2 0,8-6-193,-2 0 1,3-1-951,3-10 1,0-1 252,-1-5-4065,1 0 3502,0 0 1,7-2-1111,4-3 1,6 1 1264,6-8 1,4 8 1149,7-1 0,8-5 0,2 0 0</inkml:trace>
  <inkml:trace contextRef="#ctx0" brushRef="#br0" timeOffset="1136">1263 640 8237,'-10'0'3574,"2"2"-2266,8 4 183,0-4-550,0 6-526,8-8 1,2 0-151,7 0 1,0-8-38,1-4 1,-1-3 37,0-2 0,0-6-124,1 0 0,-1-6 67,0 6 0,1-6-127,-1 6 1,-6-8-160,1 2 1,-8 2 104,2-1 1,-5 1-5,-1-2 0,0-2 24,0 8 1,-1-6-132,-5 6 1,2 0 92,-8 6 0,1 5 297,-6 1 0,-1 7-164,1-2 0,0 4 264,-1 2 0,3 8 196,4 3 0,-5 7-216,5 5 0,-5 6 120,-1 11 0,7-2-153,5 9 1,-3-1 34,2 6 1,0-1-62,6 1 0,6 6-198,0 0 1,7-7 119,-1-4 0,9-9-800,2 2 1,6-11-1591,-6-6 1,8-5 1155,-2-7 0,1-5-656,-1-12 1,10-5 804,-5-13 0,-1-2 69,-4-9 766,-1-7 0,7 5 0,0-5 0</inkml:trace>
  <inkml:trace contextRef="#ctx0" brushRef="#br0" timeOffset="2307">2110 744 8237,'-17'0'0,"5"0"2570,1 0-1826,-1 0 1,-3-2 1262,3-4-973,5 5-806,7-15 1,0 7-143,0-9 1,5 1 119,1 0 1,8-1-97,-3 1 0,4 0 109,3-1 0,-1 1-161,0 0 1,-5 5 63,-1 1 1,-5 7 255,6-2-213,-8-3 789,3 7-367,-7-6 0,0 10-151,0 4 1,0 3-95,0 9 1,2 5-77,4 0 0,-4 7-206,4-1 0,1 2 66,-1-2 1,6 2-106,-7-8 1,9 5 50,-3-4 0,5-3-156,1-10 0,-6 3-93,1-9 1,0 1 93,5-6 0,0-8 28,0-3 0,1-12 87,-1-6 0,0-4-380,1-1 0,-7-1 144,1 1 0,-3-7-363,3 1 0,1-8 217,-7 2 0,0 2-142,-6-3 0,0 7 153,0-6 1,0 2 110,0-2 1,-8 3 332,-3 9 1,-3 5-161,3 0 1,-5 8-144,5-2 1,-5 10 53,-1 1 1,0 8 1177,-1-2 1,1 5-476,0 1 0,5 1 184,1 5 0,1 4 95,-1 7 1,-3 2-334,8 4 0,1-1 27,5 6 1,0 3-175,0 9 1,2-1 91,3 7 1,-1-8-134,8 3 0,-1-5-214,7-1 1,5-1-568,0 1 1,7-14-798,-1-4 1,4-11-2673,1 0 1,9-6 747,3-6 3185,4-3 0,2-24 0,0-4 0</inkml:trace>
  <inkml:trace contextRef="#ctx0" brushRef="#br0" timeOffset="3152">3234 502 9574,'-17'0'3905,"7"0"-3240,2 0 78,8 0 1,8 0-47,4 0 0,3 0-220,2 0 0,6 0-340,0 0 1,8 0 112,-2 0 1,-2 0-452,2 0 0,-6 0 233,6 0 1,-8 0-1018,2 0 0,-4 6 211,-2 0 1,1-1-807,-1-5 1,-6 0-1607,1 0 1626,-8 0 1114,4 8 0,-8-4 446,0 7 0,-8 1 0,-2 5 0</inkml:trace>
  <inkml:trace contextRef="#ctx0" brushRef="#br0" timeOffset="3315">3286 675 8237,'-17'0'374,"-1"0"0,7-6-374,-1 0 0,1 1 0,-1 5 3048,1 0-1057,7 0-1337,-4 0 1,16 0-549,3 0 1,7 2 112,5 3 0,4-3-1396,7 4 0,1-4 771,-1-2 1,1 0-1707,0 0 1,-1 0 2111,1 0 0,7 0 0,2 0 0</inkml:trace>
  <inkml:trace contextRef="#ctx0" brushRef="#br0" timeOffset="3866">3891 87 12389,'-9'8'1261,"3"3"1,4 6-744,2 7 1,0 2 32,0 9 0,0 7-122,0 4 1,2 10 23,4 2 1,-4-1-121,3-5 1,-3 0-62,-2 0 0,0-10-22,0-7 0,6-8-120,0-10 60,-1-7 10,-5-3 0,0-9-165,0-3 0,0 1 13,0-8 1,2-5-227,4-6 1,2-2 91,3 2 0,11 4-201,-5-4 1,4-2 128,-4 2 1,2-6-174,5 6 1,-3-2 47,7 2 0,-6 4 144,1-5 1,-4 11 164,-2 1 0,0 3-214,1-3 639,-1-3-194,0 13-212,-7-6-18,-2 8 140,-8 8 1,-2 2 34,-4 7 0,-2-6 91,-3 1 1,-5-2 1,5 1 0,-5 5-135,-1-5 0,0 4 282,0 3 0,-1-7-98,1 1 1,0-1 231,-1 7 1,1-1-142,0 0 0,1 0 33,5 1 1,-4-1-242,3 0 1,4 1-208,3-1 0,3 0 17,2 1 1,5 1 146,1 4 1,10-4-854,1 4 1,2-9 404,10-3 1,-6-1-1691,6 1 1,5-3 858,7-8 1,-1 0-1258,-5 0 1,5-14 530,0-3 1,6-6 1820,-5 0 0,-1 4 0,-5-6 0</inkml:trace>
  <inkml:trace contextRef="#ctx0" brushRef="#br0" timeOffset="4409">4687 727 9850,'-12'0'2846,"1"0"-2060,7 0 1,-4-2-51,8-4 0,2-2-104,4-3 1,3-4-205,9 3 0,-1-3-118,0-3 0,1 3 253,-1 3 263,0-3-218,0 5 461,1 1-637,-1 1 1,-7 10-137,-5 4 0,3 3 344,-2 9 1,0 7-166,-6 4 1,0-3-411,0 3 1,5-6 79,1 6 1,8-8-129,-3 2 1,-1-3 170,1-3 0,3-8-574,9-3 1,-4-4 112,4-2 1,-4-4-1,-1-7 0,-1-3 3,0-14 0,0 1 49,1-2 0,-1-4-107,0 4 0,-5-3 150,-1-3 1,-5 0-73,6 1 1,-9-1 91,3 1 0,-4-1-102,-2 1 0,-6-1 77,1 0 1,-9 3 6,3 3 1,1-4 323,-1 4 1,-7 4-97,-5 2 0,0 10 458,6 1 1,0 9-274,-1-3 1,-1 4-83,-4 2 0,4 0-32,-4 0 0,9 8 979,3 3 1,1 4-339,-1 3 0,-3 1-110,8 4 0,1-2-192,5 8 0,2 0-418,3 5 1,-1 7-45,8-1 0,1 2 0,10-1 0,-2-11 0,8 5 0,0-12 0,6 0 0,-1-6-82,1-5 0,7-4-1384,4-8 0,-2-10-1448,2-7 1,-7-8-446,1-10 0,-3 1 3359,-3-1 0,-7 0 0,-2 1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30.62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3563 761 8237,'0'-11'3051,"0"-1"0,0 1-2102,0-6 0,2 1 0,2 3-609,2 1 1,7 1 114,-2-7 1,5 7 56,1-1-90,0 8 0,1-9 322,-1 7-297,0 0 0,1 6-48,-1 0 1,-2 8 14,-3 4 1,-5 9 0,-7 4 402,0 2 0,0 3-320,0 11 0,0-5-104,0 5 1,6-5 77,0-1-430,0-1 0,0-1 0,1-4 371,3-6-603,1-12 1,7-3 0,1-8 282,4 0-355,-4 0 1,8-15-1,-6-8 143,2-8 0,0-6 8,-5-3 1,-1 2-1343,0-8 1045,0 7 1,-5-9 0,-2 6-147,-3-2 1,-1 5 342,-6-1 0,0 3 28,0 3 1,-8 5 161,-3 0 0,-5 2-62,-1-2 1,-6 4 107,0 8 1,-2 0 341,2-1 1,4 3 1473,-4 4-1071,4 3 259,1 8 1,3 2-276,3 4 1,-1 5-754,7 12 0,0-2 0,6 8 0,2 2 0,2 7 0,6 5 0,5 1 0,-1-6 0,9 3 0,-4-5 0,6-3 0,4-4-199,3-4 1,5-16-1,3-3-1180,6-4 1,4-12-305,2-7 1,-2-8-78,-4-10 1,-2 1-3028,-3-1 4787,-5 1 0,7 7 0,-9 2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25.945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208 104 9846,'0'-17'0,"0"0"0,-2 1 230,-4 5 768,4 3 1,-5 10 102,7 4 0,0 5-499,0 12 0,0 6-49,0 11 0,0 5 61,0 7 1,0 7-1,0 6-276,0 8 0,6-1 0,1 2-545,3-2 1,-4-3 284,5 0-450,-7-15 1,11-14-775,-3-23-182,3-7 1,-3-25-1245,-1-8 1,-1-16 1350,1-7 1,-3-4 1220,-8-2 0,0-7 0,0-3 0</inkml:trace>
  <inkml:trace contextRef="#ctx0" brushRef="#br0" timeOffset="222">70 52 8237,'-18'-15'1875,"1"3"0,2 3-906,3 3-400,5 4 1722,7-6-842,0 8 1,7 0-798,5 0 1,3 6 575,2 0-857,8 7 1,4-11 0,10 6-321,1 0 0,2-6-21,-1 3 0,-3-1-1001,8 2 1,-2-4 657,3 4 0,-3-4-409,-4-2 0,-3 0-1658,3 0 1,-4 0-31,-1 0-1346,-8 0 3756,-2 0 0,-16 15 0,-1 4 0</inkml:trace>
  <inkml:trace contextRef="#ctx0" brushRef="#br0" timeOffset="412">208 415 8237,'-27'0'1909,"4"0"-497,4 0-60,2 8 1,1-4-708,5 8 1,3-7 496,8 7 0,8-6-67,3 5-574,12-7 1,-2 9-421,8-7 1,6 0 60,5-6 1,6 0-1104,-5 0 1,1 0 0,-4 0 326,3 0-1073,7-8 0,-6 4 0,4-5-604,-6 1 2311,-3-5 0,5 3 0,2-7 0</inkml:trace>
  <inkml:trace contextRef="#ctx0" brushRef="#br0" timeOffset="761">883 640 8237,'0'10'1730,"0"-2"1,1-3-649,5 1 0,4-2 154,7-10-842,0 4 0,6-15-20,1 0 1,-1-8-246,-6-10 1,6 4 19,0-3 1,0 3-1,-6-9 60,1 3 0,-7 3-15,1-1 0,-8 2 182,1 5-274,-3 3 0,-4 1 1,-3 1 269,-7 2-401,-3 2 1,-3 4 0,1 3 146,0 6 137,-1 4 1,-1 2-1,-2 0 178,-2 0-106,8 8 0,-1 4 0,5 11 303,-5 6 1,5-3-375,-1 3 1,8 6 0,-1 7 67,3 2 0,2-3-213,0 5 0,2 0 0,3 4 324,7-4-804,11 4 0,4-12 0,8 7 0,-1-5-1301,1-7 0,7-12 0,2-12-1293,0-1 0,6-10 882,-4-9 554,-3-12 0,5-4 1527,-8-8 0,0-7 0,-5-2 0</inkml:trace>
  <inkml:trace contextRef="#ctx0" brushRef="#br0" timeOffset="982">1643 485 8237,'-9'-8'4450,"-7"6"-3275,7-6 1,-3 8 2447,1 0-2700,7 0 0,-2 0 129,12 0 0,4 0-445,7 0 0,6 0-515,0 0 0,8 0-114,-2 0 1,-3 0-80,3 0 0,-8 2-240,2 4 1,2-4-608,-2 4 0,1-4-145,-7-2 0,0 0-3657,0 0 604,1 0 2251,-1 7 1895,-7-5 0,-3 6 0,-7-8 0</inkml:trace>
  <inkml:trace contextRef="#ctx0" brushRef="#br0" timeOffset="1156">1678 640 8237,'-17'8'3061,"-1"-6"-756,1 4-205,0 3 185,0-7-1665,7 14 1,4-13 546,12 9 1,4-8-507,7 2 0,2-3-551,4 3 0,-2-4 73,8 4 1,0-4-1452,5-2 0,-1 0 821,-4 0 0,4-2-2604,-5-4 0,5 2 3051,2-7 0,7-1 0,2-5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33.7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87 658 8237,'-18'-8'1830,"1"4"-1661,0-7 1,5 7-1,3-4 699,1 1 1,2 3 257,6-8 1,0-1-647,0-10 1,2 3 0,4-5-348,5 0 0,5 1 1,1-7-1,-2 4-19,-3 2 1,3 2-1,-3 6 353,3-1-568,3 9 0,-7-5 28,1 8 1,-7 1 190,7 5-40,-8 0 1,3 2 159,-7 3 1,0 11 0,0 9 655,0 2-606,0 9 0,0 8 0,0 6 47,0-4 0,6 8-17,0-8 0,7 6-57,-1-11 1,3-1-106,3-6 1,-1-7-77,0-4 0,6-11 120,0-6 0,8-6 40,-2-6 0,-2-13-107,2-16 0,-8-1 1,2-12-987,-4-6 0,-2 0 1,-1-8-1,-5 3-686,-5 3 0,-4 2 378,-2 3 816,0 6 0,-8-3 1,-3 8-84,-5 2 1,-3 7 52,-4 2 482,4 8 0,-14-4 0,6 9-313,0 5 1001,-5-4-602,5 13 1,-2-12 1272,0 8-658,8 1-28,-4 5-233,15 0-271,10 7 0,10 3 0,9 7 643,4 1-909,4-1 0,2 0-630,0 0 1,0 1 0,5-1 338,1 0 1,-1-1-2019,1-5 1,1-3 130,5-8 2168,-5 0 0,14 8 0,-6 1 0</inkml:trace>
  <inkml:trace contextRef="#ctx0" brushRef="#br0" timeOffset="265">1003 364 8237,'-17'0'4435,"0"0"1,5 0-3155,1 0-755,7 0 163,-4 0 0,16 0-240,3 0 1,5 0-1,3 2-7,4 4 0,-4-5-389,4 5 0,4-4 85,2-2 0,-4 0-901,-2 0 1,2 0 588,-2 0 0,0 0-1816,-6 0 1,1 0-680,-1 0 1,-6 0 1450,1 0 0,-6 0-32,5 0 1,-7 2 1249,2 4 0,-4 3 0,-2 9 0</inkml:trace>
  <inkml:trace contextRef="#ctx0" brushRef="#br0" timeOffset="445">1020 606 8237,'-25'8'1703,"6"-6"1,-4 3-640,4-3 1,4 0 686,3 4-465,4-4 0,8 13 1,2-5 229,4-1-901,4-1 0,9-2 0,2 0-431,2-3-198,8-1 0,-4-2-1979,7 0 0,1 0 1261,-1 0 0,1 0-857,0 0 1,-1-2-29,1-3 1617,-8 3 0,5-6 0,-5 8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36.66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35 8745,'-17'0'4088,"7"0"-3573,3 0 1,9-2-49,3-3 0,7 3 47,11-4 1,6 4 161,11 2 1,12-2-31,11-4 0,7 4-155,5-3 0,11 3-264,12 2 1,-43 0-1,1 0 35,5 0 1,-1 0 0,2 0 0,1 0-13,6 0 0,1 0 1,-1 0-1,0 0-98,3-1 1,0 2-1,-3 1 1,-1 2-54,-7-2 0,-1 1 1,-1 1-1,1-2 2,-2-2 0,-1 0 0,1 0 0,-1 0-80,-4 0 1,-2 0 0,47 0 112,-17 0 0,-2 2 132,-5 4 0,-12-2-128,-4 7 1,-8-5 82,-16 5 1,3-1-311,-14 2 0,-2-3 116,-10-3 119,-3-4-358,-8 6 1,-2-8 226,-4 0 1,3 0-1397,-9 0 1,0 0 616,-5 0 0,0 0-1195,0 0 0,-1 0 946,1 0 0,-6 1-1054,0 5 0,-6-4 2067,6 4 0,-15 4 0,1-1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3:35.399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156 122 8237,'-11'0'1912,"-1"0"1,8 8-1,-3 5-772,-1 8-606,6-2 0,-6 16 0,8-2 420,0 5-656,0 10 1,0-2 0,2 10 293,4 2-587,-4-1 1,12-7 0,-7-4-281,3-5 1,-6-5 0,3-5 141,1-8-2214,-6-8-348,6-7 1917,-1-6 0,-5-2-326,4-12 1,-4-9 487,-2-2 1,6-7-867,-1 1 1482,1 4 0,-6-16 0,0 5 0</inkml:trace>
  <inkml:trace contextRef="#ctx0" brushRef="#br0" timeOffset="206">18 70 8237,'0'-17'1434,"2"1"-96,4 5 0,3-3-583,9 9 1,5-1 86,0 6 1,7 0-305,-1 0 0,6 0-99,5 0 0,-3 0-579,3 0 0,-3 8 190,-3 3 1,1-1-891,-1 1 0,-7-1 590,-4 1 0,-3 3-1137,-3-8 1,-6 1-176,1-1-20,-8-4 0,1 11 223,-10-7 1359,-5 8 0,-7-5 0,0 9 0</inkml:trace>
  <inkml:trace contextRef="#ctx0" brushRef="#br0" timeOffset="399">104 312 8237,'-17'0'1323,"0"0"-396,0 0 0,5 0 243,1 0 463,-1 0-627,2 8-162,3 1 1,9 7-339,3-5 1,5 3-490,7-8 1,8 5 93,4-5 0,2 0-951,-2-6 1,3 0-189,-3 0 0,10 0-792,1 0 1,6 0 266,-6 0 0,1 0 1553,-7 0 0,9 0 0,1 0 0</inkml:trace>
  <inkml:trace contextRef="#ctx0" brushRef="#br0" timeOffset="753">762 623 11087,'9'0'1783,"7"0"0,-7-1-1324,9-5 1,-1-10-189,0-7 1,6-7-22,0 1 0,2-4-133,-2-2 0,-4-5 149,5 0 0,-7-2-240,-6 1 1,-3 7 18,-8-1 0,0 0-25,0 7 1,-2 3 27,-4 2 0,-3 9 66,-9 3 0,-1 7 147,-4-2 0,4 4-103,-4 2 1,4 2 385,1 4 0,1 3-109,0 9 0,1 7-12,5 3 1,-3 5-43,9 2 0,-1 7-84,6 4 1,0 4-266,0 2 1,0 0 160,0 0 1,8 0-829,3-1 1,10-1 414,2-3 1,8-5-859,-2-8 0,4-7-326,1-4 1,1-11-798,-1-6 1,1-12 957,-1-6 1243,-7-11 0,6-4 0,-6-7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44:15.013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430 226 8463,'-5'-12'0,"-1"1"559,2-3-386,2 6 0,2-1 420,0 3-150,0 4-90,0-6 1,0 10-133,0 4 1,0 6 37,0 11 1,0 4 34,0 7 1,0 8-29,0 5 1,0-3-60,0 2 1,-2-2 41,-4 2 1,5 2-27,-5-7 1,4-1-3,2-5 1,0-9-130,0-3 1,-2 1 238,-4-7-247,4-4-114,-5-13-223,7 0-17,0 0 120,0-7 667,0 5-365,0-14 0,1 12 48,5-7 1,-4 5-59,4-5 1,-2 7 3,2-2 0,-5-4-38,5-1 0,2 1-20,-2-1 0,5 5-289,-5-6 179,7 1 1,-3-6-174,7-1 1,-5 7 66,-1-1 1,1 7-198,5-7 241,0 0 1,1-3 4,-1 4 1,-2 1 43,-3 4 1,1 2 2,-7-7-125,8 7 83,-12-4 109,13 1-115,-13 5 158,6-6-127,-8 8 222,0 0 0,-2 6-147,-4 0 10,4-1 30,-13 3 0,11 0-40,-8 3 1,6-1 155,-5-4 1,5-3-82,-5 9 1,5-6 138,-6 5 1,7-1-49,-7 1 1,6 5 34,-5-5 1,7-1-233,-2 1 0,-2-5 255,3 6-150,-1-1 1,6 7 20,0-1 1,0 0-130,0 0 0,0-5 60,0-1 1,8 1-139,3 5 0,4 1-136,3-1 1,-7-6-151,1 1 1,1-6-449,10 5 0,-3-7 373,3 2 1,-4-4-908,-2-2 1,0-2 618,1-4 0,5-2-117,0-3 1,0-5 349,-6 5 0,-5-3 502,-1 3 0,1-12 0,5 4 0</inkml:trace>
  <inkml:trace contextRef="#ctx0" brushRef="#br0" timeOffset="284">1070 779 7856,'-9'0'1300,"-5"-2"-635,8-4 1787,1 4-1152,5-5-38,0 7-838,0 0 0,7 0 118,5 0 1,-3 0-155,3 0 1,0 0-344,5 0 0,6 0 2,0 0 1,0 0-87,-6 0 1,1 0-760,-1 0 1,6 2 440,0 3 0,0-3-1496,-6 4 1,1-2-279,-1 2 2131,0-4 0,8 5 0,2-7 0</inkml:trace>
  <inkml:trace contextRef="#ctx0" brushRef="#br0" timeOffset="896">1814 485 7856,'0'-17'0,"0"5"-26,0 1 0,0 5 165,0-6 1,0 7 316,0-7 1,2 8 294,4-2 73,-5 5-478,7 1 0,-8 1 108,0 5 1,2-2 0,4 8 0,-4 5 32,4 6 1,-5 2-5,-1-2 1,0 4-148,0 7 0,0 1 76,0 0 0,0 1-138,0 4 1,2-3-76,4 3 0,-4 3 39,4-3 1,-4 0-245,-2-5 1,0-8-203,0-4-213,0-4-442,0-9 672,0-3 1,2-9-145,3-3 0,-3-13 64,4-10 1,-4-5 60,-2-2 0,0 1 38,0-1 1,0-5 134,0-1 1,0-1 11,0 2 0,2 3 96,4-3 1,-4-2 44,3 1 1,3 1-52,-2 5 0,7 3 117,-1 3 0,-3 4 91,3 8 65,-1-1-235,7 9 0,-1 1 47,0 8 1,-7 2 89,-4 4 1,1 3-78,-1 9 0,6-1 130,-7 0 1,1 1-53,-6-1 0,0 0 124,0 0 0,0 6-122,0 1 1,-7-1 172,-5-6 1,2 0-29,-1 0 1,-1-5-304,-5 0 1,-6-1 72,0 6 1,-2-7-82,2-4 0,4 1-409,-4-1 1,3 0 97,3-6-2732,0 0 1417,0 0-436,7-8 1,16-1 712,11-9 0,12 3 1272,0 3 0,3-3 0,3 5 0</inkml:trace>
  <inkml:trace contextRef="#ctx0" brushRef="#br0" timeOffset="1884">2350 952 7884,'-6'11'28,"0"1"1226,-7-8-199,11 11 38,-6-13-955,8 6 0,8-8 23,4 0 1,3-8 331,2-3 0,6-11-107,0-1 0,2-5-279,-2 4 0,-3-6 118,3 1 1,-2-4-123,2-1 1,-4-1 39,4 1 1,-9 5-114,-3 0 0,-5 0-139,5-6 1,-7 3 109,2 3 0,-4-2-186,-2 8 1,-2 0 58,-4 6 0,-3 0 52,-9-1 0,1 7 39,0-1 0,-1 8 59,1-1 0,0 3 61,0 2 91,-1 0 0,1 2-32,0 3 0,5 7-63,1 11 0,5-2 275,-6 8 1,9-6-84,-3 6 1,4 1 7,2 11 1,0-3-4,0 8 0,6-1 124,-1 1 1,11 4-43,1-4 0,0 4-114,6 2 0,2-8-445,-2-4 1,6-11 203,-6-6 1,2-6-824,-2-5 1,-2-6 446,8-12 1,-8-8-938,2-14 0,-3-3 542,-3-15 1,-2 5-159,-3-5 0,1 8 95,-7-3 1,8 5-239,-3 1 0,-3 3 1067,-2 3 0,3-4 0,1 6 0</inkml:trace>
  <inkml:trace contextRef="#ctx0" brushRef="#br0" timeOffset="2097">3007 295 7856,'12'-6'550,"-1"0"675,-7 0 1,9 8-495,-7 4 1,6 6 170,-7 11 0,9 4-273,-3 7 0,-1 9-24,2 3 1,-9 11-40,3 7 1,-4 5-154,-2 6 0,-9-2-1081,-9 7 0,-1-6 563,-10 0 1,0-10-960,-5-7 0,-7-3 555,1-2 1,-6-11-1371,6-13 0,-1-5 612,7-17 0,-3 0 1267,-3-6 0,3-8 0,-5-1 0</inkml:trace>
  <inkml:trace contextRef="#ctx0" brushRef="#br0" timeOffset="2542">344 1 8264,'-17'0'0,"-1"0"0,1 0 874,0 0 0,-1 6-225,1-1 0,0 11-241,0 1 0,-3 2 56,-3 10 1,-2 9-141,-3 14 0,1 8 131,4 9 1,5 8-145,1 4 0,2 3 130,9 3 0,2-7-486,10 1 1,3-8 101,9 2 1,7-4-328,3-2 1,7-13 240,5-4 1,-3-18-1083,3 1 1,4-14 541,3-4 1,3-7-580,1-10 1,1-8 1147,0-3 0,-4-8 0,4-3 0,8 1 0,5-2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0:01.502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35 640 8441,'-10'0'1971,"-5"0"-1415,13 0-78,-6 0 79,8 0-172,0 0 0,2 6-1,4 0-225,-4 7 0,13-5-106,-3 3 1,3 3 0,3-7 144,-1 3 0,0-6 0,0 2-242,1-4 1,1-2-126,4 0 0,-4 0 1,4-2 71,-4-4 1,4 2-1,-1-8 73,-7-1 76,2-2-136,-7-3 0,1 1 0,-1 0 44,-2-1 0,-3 7 23,-5-1 0,0 1 214,0-6-85,0 7 1,-7-3 109,-5 7 1,3-6-95,-3 6 0,6 1-24,-5 5-72,7 0 0,-4 7-54,8 5 1,0-2-5,0 1 0,0-5 0,2 3 64,4-1 0,-2 6-8,7-3 0,-5-1 1,6-1 22,1-1 1,-3 4-1,1-7-32,3-1 0,-5-2 5,3-2 0,-1 0 1,7 0-37,-1 0 1,-2-2 0,-1-4-47,-3-5 1,-1-5 83,1-1-71,5 0 1,-9 0-1,5-1 57,-6 1-34,-4 0 1,-2-2 63,0-5 0,0 5 0,0-4-54,0 4 238,0 9-142,-8-5 1,4 13-37,-7-4 0,7 2 1,-4 1-169,0-3 163,7 0-129,-7 6 0,8 2 67,0 4 1,2 1 62,4 5 0,3 3 0,8-3-62,1 3 0,-1-3 154,0-1 0,3-1 0,1 1-16,2-5 1,0 2 0,-6-2-308,0-2 224,1-3 0,-1-6 0,-2-3 76,-3-2-203,3-1 1,-13-12 0,6-2 6,0-2 1,-7 0 73,5-2 1,-6-3 0,-4 5-21,-1 0 1,-7-4 81,6 8 0,-7 0 0,3 4-8,1-4 1,-7 3-44,5-3 2,3 4 1,-5 8 24,7-1 1,-6 6-705,7-5 223,-1 7-1029,-2-4 848,6 8-302,-6 0 0,10 8 0,2 5-259,2 8 1192,7 6 0,-3 8 0,7 0 0</inkml:trace>
  <inkml:trace contextRef="#ctx0" brushRef="#br0" timeOffset="954">588 865 8282,'0'-17'2846,"0"7"-1958,0 2 1,0 10-6,0 4-537,0 4 0,0 9 0,2 4 311,4 6-321,-4 3 0,6 5-19,-8 3 1,0-5-207,0-1 1,0 1 0,0-8 0,0 0 22,0-4 1,0-4-213,0-2 0,0-5 226,0-1-430,0-7 256,0 4 81,0-16 1,0-1-1,0-9 13,0 1 0,0 0-12,0-1 1,0 1 33,0 0-66,7 0 0,-3-1 0,6 1 60,-3 0 1,7-1-115,-3 1 0,5-2 1,1-2-32,0-2 0,3 0 0,1 5 54,2 1 1,0 0 16,-6-1 0,2 1-52,4 0 45,-11 7 1,11 1 13,-12 3 0,-1 4 191,2-4-185,-9 4 15,5 2-12,-8 8 0,-2-4 58,-4 7 1,-3 1 0,-8 5-22,-1 0-27,1-7-8,7 5 1,-11-7-1,4 6 101,-2-3 0,5-1-72,3 1-20,-1 5 1,-5-13 6,0 9 1,1-6 0,3 3 24,1-1 0,7 4 196,-7-7-8,8 1 256,-4-6 214,8 0 157,0 0-405,0 8 1,2-4-161,4 7 1,-2-7-136,8 2 1,-7 1 0,7 1 70,1 2 1,3 1 0,1 7-20,0-1 0,6 0-45,0 0 1,6 3-119,-6 3 0,6-4 242,-6 4-479,0-4 0,-4-7 0,3-3-91,1-1 0,0 4 160,-6-7 221,-7 1-869,5-6 0,-11-10 0,5-5-1549,-1-6 1,-2-4 290,-6 2 0,0-2-2447,0-4 4448,0 4 0,0 0 0,0-2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44:22.03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87 53 8502,'0'-10'1518,"-8"-5"-1477,6 13 753,-5-6-307,7 0-141,0 6-55,0-5 0,0 11-38,0 7 1,0 3-136,0 14 1,0 9-24,0 9 1,0 4 92,0 2 0,-2 0 130,-4 0 0,2 1 73,-7 5-419,7-12 0,-10 4 139,9-15 1,-1-8-196,6-4 8,-8-12 1,6-5 7,-3-12-2,3-3 1,7-14 116,1-1 1,8-4-219,-3 5 0,4-8 34,3 2 1,-1 4-53,0 2 0,1-2 144,-1 2 1,0 0-28,1 6 0,-1-3 16,0-3 1,0 10 96,1-4 1,-1 3-99,0-3 0,-5 1 112,-1 5 1,-1 1-34,1 5 1,-1 3-54,-4-4 222,-4 4-120,5 2 204,-7 0-139,0 0 146,-7 0-226,5 0 1,-12 2 303,9 4-234,-9-4 0,5 7-41,-9-3 0,7-2 129,-1 7 0,6-5-63,-5 6 1,5-7 169,-5 7 0,1-1-108,-1 7 0,1-7-45,4 1 1,2-1 5,-7 7 1,7-1-227,-2 0 1,4 0-86,2 1 0,0-1 117,0 0 1,8 1-108,3-1 1,5 0 37,1 1 0,0-3-598,1-4 0,1 3 291,4-8 1,-4 5-954,4-5 0,4 0 613,2-6 0,-4-2-1330,-2-4 2066,4-4 0,0-15 0,7-1 0</inkml:trace>
  <inkml:trace contextRef="#ctx0" brushRef="#br0" timeOffset="258">692 450 7960,'-7'-9'2720,"5"1"-1897,-14 8-72,14-8-214,-5 6-328,7-5 1,7 7 42,5 0 1,3 0 80,3 0-490,-1 0 1,0 6 0,2-1-567,4-1 1,-9-2-1,3-2-17,-1 0-621,-1 0 0,2 0 41,1 0 1320,-1 0 0,8 8 0,2 1 0</inkml:trace>
  <inkml:trace contextRef="#ctx0" brushRef="#br0" timeOffset="797">1280 139 7960,'-7'-10'1368,"5"1"-543,-4 3-830,4 4 1,0-6 317,-4 8 1,4 8-1,-3 4 139,3 3 0,2 10-230,0 4 1,2 4 288,3 1 1,-3 6-133,4 1 0,-4 5-7,-2-6 1,0 6-123,0-5 0,6-1-178,0-5 0,-1-8 262,-5-4-290,0-12 29,0 5-91,0-15 0,0-1-33,0-11 0,0-10 53,0-2 1,0-8-192,0 2 0,0-3 48,0-3 0,2 0-33,4 1 1,-4-1 85,4 1 1,1 1 35,-1 4 1,8-4 44,-3 5 0,-1 3-31,1 2 0,1 3 110,5 3-101,0 0 1,1 7 78,-1 4 1,-6-1-58,1 1 1,-6 0 223,5 6 1,-7 2 32,2 4 1,2-2 43,-3 7 1,1-5 514,-6 6-508,0-1 1,0 6 111,0 1-227,-8 7 1,-1-2-94,-8 0 0,5 0 125,0-12 1,1 3-336,-6-3 0,5 3-444,1-8 85,-1 7 0,-3-9-1639,3 7 976,-3-7-1553,5 4 1283,1-8 189,1 0 0,8-2 114,0-4 1106,0 4 0,8-5 0,1 7 0</inkml:trace>
  <inkml:trace contextRef="#ctx0" brushRef="#br0" timeOffset="1212">1643 502 7960,'0'10'2815,"0"-2"-1991,0-8-509,0 7 1,2-5 298,4 4-280,-4-12-195,13-3 0,-7-9 195,4 1-273,3 0 0,-11-3 0,5-1 0,1-2 212,0 2-233,-6 2 0,5 0 21,-3-4 0,-4 3 50,4-3 0,-5 4 44,-1 2 0,0 0-32,0-1 0,0 1 98,0 0 1,-7 5 0,-5 1 0,3 7 176,-3-2-172,8 4 45,-11 10 0,7 1-37,-3 9 0,1 5 135,4 0 1,4 8-104,-3-3 1,1-1-20,-2 2 1,4 0 147,-4 5 1,6 7-87,6-1 0,2 6-130,3-5 0,7-1 43,-1-5 1,0-7-352,6 1 0,-4-10 144,-1-1 1,5-9-1030,0-9 1,0-2-170,-6-3 1,6-13-695,0-10 1,0-11-539,-5-1 1,-1-3 2414,0 3 0,1 4 0,-1-7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0:46.914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87 102 18877,'-9'8'4964,"-1"-6"-4171,4 4 0,2-4 2155,-7-2-2113,7 7 0,-6-3 74,5 8 0,3-7-457,-4 7 0,2-6-452,-2 5 0,4 1 0,-3 5 0,3 0 0,7 1 0,1-1 0,8 0 0,-3 1 0,5-3 0,1-4 0,6 3 0,0-8-329,-2-2 0,4-4 7,-2-6 1,2 2 161,-2-8 1,-9-5 214,3-6 1,-6-8 101,1 2 0,-2 3 0,-7-1 362,3 2 0,-2-4-519,-10 6 0,-3 0 0,-9 5 0,1 3-439,0 4 0,-6-3 0,0 8-1083,2 3 0,-1 3 205,-1 5 0,10 7-981,-4 11 0,9-2 300,-4 8 1996,9 0 1,-5 5 0,8 1 0</inkml:trace>
  <inkml:trace contextRef="#ctx0" brushRef="#br0" timeOffset="1802">381 241 17500,'-9'-8'-391,"1"6"1174,8-6-841,-8 8 1,6-2 588,-4-3-14,5 3 286,1-6 0,1 8 253,5 0-730,-4 0 1041,14 0-1176,-7 0 1,8 0 0,1 0 93,-1 0 0,0 2 1,1 2 349,-1 2-655,0-1 0,0 1 1,1 2-521,-1 1 0,0-5 426,1 2 0,-1 2-240,0-2 1,1 1-52,-1-1 1,0-4 263,0 4 0,6 1 1,1-1-537,-3-2 675,-2 6 0,0-9 1,2 5 72,2-4 1,0-2-1,-3 2 839,3 4-813,4-4 0,-1 5 126,-3-7 1,2 0 91,-1 0 1,0 0-46,0 0 1,-5 2 0,6 2-166,0 2 1,-6 0 52,4-6 1,-2 2-222,2 3 1,-4-3 50,4 4 0,-3-4 112,-3-2 1,0 0 216,1 0-397,-1 0 1,0 6 0,0 0-4,1-3 0,-1-1 0,0-2 263,1 0 1,-1 6-297,0 0 0,0 2-254,1-3 355,-1-3 1,2 8-213,4-4 0,-3-4 88,3 3 0,-4 3 48,-2-2 1,2 0 201,4-6 1,-3 0 0,5 0 84,0 0-89,-6 7 0,6-5 14,-8 4 0,0-2 1,1 0-111,-1 1 1,0 1 170,1-6 0,1 6-230,4 0 0,-10 5-62,5-5 0,-5 2-115,4-3 1,1-1-71,-1 8 1,0-8 272,0 1 0,7-3 205,-1-2 0,0 2-53,-6 4 1,0-4-97,0 4 0,3-4 203,3-2 0,-4 0 192,4 0 0,-4 1-207,-1 5 0,5-4-82,0 4 0,2-4 0,-4 0-60,2 4 0,2-5-151,-2 5 1,-4-2 66,4 2 0,4-4 1,-8 7 0,6-5 90,0 2-170,-6 0 1,12-4 0,-8 2 228,-2 1 0,4 3-97,-2-2 1,2-4-1,-2 5-185,6 1 126,-4-6 1,2 11-66,-4-7 1,-2 2 52,8-2 0,-2-3-50,2 9 0,2-8 88,-8 2 0,7-3-32,-1 3 1,4-4 125,1 4 0,-5-4 63,0-2 1,0 2 0,6 2-34,-1 1 25,-7 1 1,6-4 7,-4 4 1,-3-4-83,3 3 0,-2 3 1,4-2-22,-2-2 1,-6 3-117,6-1 1,-3 6-20,3-7 0,4 7-87,-4-6 1,3 5 115,3-5 1,0 6-112,-1-7 93,-7 9 0,6-12 0,-4 5-35,3 1 1,3-6 170,-1 4 0,-5-2-36,0 1 1,-2-3 120,2 4 0,3-4 77,-3-2 1,-2 6-160,2 0 14,-8-1 0,10 1 0,-6 0 34,2-2 1,-4 3-116,6-1 1,-6 6-115,6-7 0,-3 3 74,3-2 0,2-4 19,-8 4 0,6 1-111,-6-1 0,6 6 1,-6-7 126,-2-1 1,0 0 24,2 2 0,-2-4 11,8 3 60,-8-3 0,6 4-1,-4 0 0,-4 0-11,4-6 0,-1 0 33,1 0 1,-4 5-86,4 1 1,-4 0 20,-2-6 1,6 2 120,1 4-241,-1-4 0,-6 5 6,0-7 0,0 6-30,1 0 0,-7 0-17,1-6 1,-6 1-191,5 5 254,1-4 1,-1 6-15,1-8 0,-7 2-301,7 4-220,-8-5 383,11 7 0,-11-8 781,8 0-92,-9 0-68,13 0 141,-14 0 186,13 0-32,-13 0 593,6 0-1246,-8 0-6171,0 0 3862,-8 0-687,6 0 1,-8 0 2915,5 0 0,3 0 0,-6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0:50.450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519 1436 23792,'12'0'309,"-1"0"0,-5 0-217,6 0 1,-1 0 437,6 0-639,1 0 75,-1 0 0,0 0-95,1 0 0,-1 0 220,0 0-44,0-7 0,-7 3 715,-4-8 1,1 6 532,-1-5 213,8-1-245,-12-5-70,5 0-85,-7 7-1108,0 2 0,0 1-219,0 5-232,0-6-248,0 8 388,0 8 1,2 0-189,4 3-997,-4 4 1135,13-13 0,-11 8 46,8-4 0,-7-4-904,7 3-61,-8-3 814,3-2 0,-1-2 656,0-3 0,0 1 169,-6-8 0,2 3 224,3-3 0,-3-3 248,4 3 1,-4 3-354,-2-3 0,2 8 1,2-3 516,2-1 1,-1 4 419,-5-8-1415,0 9 0,2-5 0,4 8 0,-4 0 0,8 0-498,-5 0 0,-1 0 48,8 0 1,-7 0 257,7 0 0,-6 0-1147,5 0 279,1 0 888,5 0 0,-5 0 1,-3-2-651,-1-4 1999,5 4-1086,-11-13 765,14 5 1,-13-5 229,9 3 211,-8-3-972,4 13 1,-8-7-326,0 3 0,0 4 0,0-6 0,7 8-607,-5 0 469,14-7 1,-13 3 131,9-8 1,-6 6-186,5-5 338,1-1 0,-1-5 248,1 0 0,-8 5-880,1 1 565,-3-1-1425,-2-5 0,0 5-950,0 1 0,0 5 1892,0-5 1,-7 7 0,-3-4 0</inkml:trace>
  <inkml:trace contextRef="#ctx0" brushRef="#br0" timeOffset="926">346 18 18314,'0'-9'3678,"0"1"-2328,0 23-1044,0 4 0,0 16 1,0 0 117,0-1 1,0 14-216,0 4 1,0 19 99,0 4 0,0 14-597,0 3 1,0 8 1092,0-2-712,0-48 1,0 2 0,0 1 0,-2 1 55,0-2 0,-1 0 1,-1 42-41,-8-13 1,8-16 0,-1-3 61,3-12 1,2-10-127,0-11 1,0-10-73,0-8 299,0-7-1106,0 4 920,0-8 1,2-8-459,3-3 0,-3-5-616,4-1 1,-4 0 469,-2-1 1,2-6 0,2-5-210,1-4 1,1-2-1,-6 1 727,0-1 0,0-7 0,0-2 0,0-8 0</inkml:trace>
  <inkml:trace contextRef="#ctx0" brushRef="#br0" timeOffset="1224">294 226 17347,'0'-10'2904,"-2"0"-1805,-3 5-1540,3 3 1,-12-4 0,7 12 2090,-3 5 1,-2 5-792,-5 1 0,-6 10 21,0 7 1,-6 1-548,6 5 0,-6 3 174,6-3 0,0 0 0,8-5-482,3 0 1,5-9-985,7-3 0,0-3 1107,0-3 0,9-7-2377,9-5 1,1-3 631,10-2 1272,-8 0 0,11-7 0,-5-3 1</inkml:trace>
  <inkml:trace contextRef="#ctx0" brushRef="#br0" timeOffset="1353">260 658 16612,'-18'17'2476,"7"1"0,-1-1-923,-1 0 0,3 0 0,-1 1-113,-3-1 1,-1 6-200,-2 0-926,-1 8 0,1-10 181,0 8 1,5-6-656,1 6 1,-1-8 0,-3 2 795,3-4 0,3-2-637,3 1 0,4-7-3581,-4 1 3172,4-8 1,10 3 0,2-7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0:52.966"/>
    </inkml:context>
    <inkml:brush xml:id="br0">
      <inkml:brushProperty name="width" value="0.08" units="cm"/>
      <inkml:brushProperty name="height" value="0.08" units="cm"/>
    </inkml:brush>
  </inkml:definitions>
  <inkml:trace contextRef="#ctx0" brushRef="#br0">208 1 21067,'0'17'3081,"0"1"-2219,0-1 0,0 8-268,0 4 1,2 13-228,3 10 1,-3 2 275,4 9-370,-4 8 0,-2 8 0,0 5 48,0-3 0,0 2 0,0-8 309,0-2 1,0-4-530,0-6 1,0-11 322,0-12-878,0-3-598,0-10 566,0-10-290,0-17 1,0-4-83,0-7-240,0-1 0,0 1 345,0-1 0,-2 3-1508,-4-3-224,4-3 1020,-5 5 1530,7-7 0,7 0 1,3-1-1</inkml:trace>
  <inkml:trace contextRef="#ctx0" brushRef="#br0" timeOffset="386">52 883 17475,'-17'-8'-1984,"7"6"3580,-5-13-928,13 13-546,-6-6 0,10 10 267,4 4 1,-2 4 131,7 7 1,1 2 32,5 4 0,0 4-394,1 8 314,-1-1 0,0 1 0,1-1 55,-1 1 0,-6-2 205,1-5 0,-3 5 265,3-4-371,3-4 0,-13 0-29,4-8 1,-4-9-232,-2-8 0,6-10 1,1-11 462,3-2 1,-4-8-87,5 3 1,1-7-741,5-5 1,0 3 0,1-1-49,-1 7 0,0 0 86,1 8 0,-7 0-1416,1 6 427,-1-1-2443,7 1 3354,-1 8 1,0-7-1,0 7 1</inkml:trace>
  <inkml:trace contextRef="#ctx0" brushRef="#br0" timeOffset="867">813 157 17347,'0'-12'4487,"0"1"-1974,0-1-1176,0 2-38,0 3-892,0 22 0,0-1 1,0 12 855,0-1-749,0 6 0,2 2 158,4 7 0,-4 8 0,3-2-587,-3 4 0,-2 2 0,0 0-85,0 0 0,0-8 0,0 4 0,0-9 0,0-7 0,0 3-594,0-16 145,0-2-992,0-9 1,0-10 599,0-4 1,0 2-803,0-7 0,0-3 745,0-9 1,0 2-301,0-8 0,6 6 1260,0-5 1,0-1 0,-6-6 0</inkml:trace>
  <inkml:trace contextRef="#ctx0" brushRef="#br0" timeOffset="1176">778 122 17347,'-11'0'890,"-1"0"1,8-2-97,-1-4-281,3 4 438,2-5 0,7 7-245,5 0 1,-2 0 0,1 0 224,3 0 0,1 2-649,2 3 0,1-3 1,-1 4-1,0-4 48,0-2 1,1 0 0,1 0 462,4 0-538,-4 0 1,6 0-1,-8 2-567,1 4 1,-1-4-103,0 3 0,1-3-723,-1-2 0,0 0-109,1 0 0,-1 0 1,-2-2 427,-3-3-215,3 3-224,-13-6 240,6 8 53,-8 0 1,0 2 1407,0 4 0,-8 3 0,-2 9 1</inkml:trace>
  <inkml:trace contextRef="#ctx0" brushRef="#br0" timeOffset="1401">865 451 17955,'-17'0'4014,"-1"0"-2594,9 0 64,1 0-898,8 0 1,2 0 245,4 0 0,-3 0 1,9 0 267,1 0 1,5 0-438,5 0 0,-4 0-385,4 0 1,-2 0-209,2 0 0,-3 0-234,3 0 1,-4 0-621,-2 0 1,0 0 686,1 0 1,-1 0 0,0 0-2498,1 0 1,-7 0 59,1 0 2363,-9 0 1,13 7-1,-7 3 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0:56.194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1520 327 7962,'0'-18'118,"0"7"144,0-1 582,0 8-8,0-11-292,0 5-180,8 1 0,-4 1-86,7 8 1,-5 0-1,5 0 1,-5 8-56,6 3 0,-8 5 300,1 1-111,-3 8-174,-2-6 0,0 14 1,0-4-1,0 5 103,0 7-263,0-5 1,-7 6 0,-3-7-309,0 0 195,-5-8 0,11 3 0,-5-7-470,1-2 155,-6-9-1033,12-4 1,-5-10-1854,7-4 3236,0-4 0,15-15 0,4-1 0</inkml:trace>
  <inkml:trace contextRef="#ctx0" brushRef="#br0" timeOffset="912">67 275 7881,'-9'0'-613,"-7"0"483,5 0 426,3 0 1,-1 0 133,3 0-251,4 0 0,-4 0 0,12 0-81,4 0 0,9 0 1,2 0-33,2 0 17,8-8 1,-4 6 0,7-6 125,1 1 0,7 5-29,4-4-54,4-3 1,4 7 0,4-4-43,5 4 1,10-4 39,2 0 0,0 1-231,-6 5 1,0-2 238,0-4 1,1 2-94,-1-7 1,-2 1 66,-4-2 0,3-1-131,-9 7 0,5-5 231,-10 5 0,3 0-130,-8 6 1,-5 0 78,-2 0 1,-3 6-67,-3 0 0,1 5-32,-1-5 0,-5 5 52,0-5 1,-6 2 88,6-2 0,-8-4-85,2 3 0,-4-3-133,-1-2 0,-3-2 104,-3-3-371,3 3 15,-13-6 61,6 8 186,-8 0-46,0 0 1,-6 2 0,-2 2-52,-2 2 57,7-1 1,-7-5-164,4 0 7,4 0-1012,-5 0 451,7 0 284,0 0 1,-8 0-1,-2 0 1</inkml:trace>
  <inkml:trace contextRef="#ctx0" brushRef="#br0" timeOffset="1564">2419 517 7942,'0'-12'789,"0"1"1,0 5-402,0-5-95,0-1 0,0-5 135,0-1 1,2 3-59,4 4 1,2-5 146,3 5-214,5 3 0,-7-6 249,8 9-272,1-1 1,-7 8-86,1 4 1,-8 3 0,1 9-1,-3-1 623,-2 0-542,0 8-135,0-6 0,0 12 55,0-8 1,0 6-52,0-6 1,6 0-1,2-8-42,1-3 1,-3 1-145,6-7 0,-1 0 107,7-6 0,-1-2-163,0-4 0,0-5 54,1-12 0,-1 2-142,0-8 0,1 0-120,-1-6 0,-6 1 135,1-1 1,-8 1 25,2-1 0,-5 2 92,-1 4 1,0-1-152,0 7 1,-7-8 88,-5 2 1,-1 4 47,1 2 1,-9-2-1,4 4 152,-2 6 1,-1-7 0,3 11-38,0 3 252,0 4 1,5-1 0,0-1 277,-1 2-425,-2 10 0,5-2 442,4 7-337,4 1 0,-3-1 152,-1 1 0,0-1-140,6 7 1,0 1-1,2 2 185,4 2 1,1 2-193,5-2 1,5-4-40,1 4 0,-1-4-556,6-1 1,2-3 254,-2-3 0,8 1-625,-3-7 0,5 0 419,2-6 1,-3-2-2489,-3-4 0,4-4 2770,-4-7 0,3-16 0,3-3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2-17T22:31:09.691"/>
    </inkml:context>
    <inkml:brush xml:id="br0">
      <inkml:brushProperty name="width" value="0.06" units="cm"/>
      <inkml:brushProperty name="height" value="0.06" units="cm"/>
    </inkml:brush>
  </inkml:definitions>
  <inkml:trace contextRef="#ctx0" brushRef="#br0">52 814 8113,'-15'7'1979,"3"5"-1343,-3-4-424,13-1-7,-6-7 0,16 0 1,3-2-1,5-3-4,1-7 0,2-11 1,2-8-138,2-7 1,6-6 0,-4-8 194,2 0-389,2 0 0,-2-6 0,-2-1-229,0-3 301,-6 7 1,0-3 0,-9 10-1,-3 2 0,-1 7 0,-6 1-230,0 7 238,0 6 0,-7 16 0,-5 3 153,-3 4 0,-3 2-24,1 0 1,6 6-1,-1 1-28,-1 3 1,-3-4 0,1 5 140,3 3-151,-3 1 0,13 2 16,-4 1 0,-1 7 1,1 2 106,2-1 0,2 13 0,2-5 71,0 3 1,2 7-107,4 2 0,3 6-17,9 6 0,-5-2 91,4 7-47,-3 0 1,9-3 0,-10-6 73,-1-6-110,-1-10 0,7-3 0,-3-12-37,-3-4-4,3-9 0,-7-10-120,3-12 1,3-5 80,-9-6 1,1 4-61,-6-5 0,6 3 40,0-2-69,7 4 1,-11-6 0,6 8-201,-1 0 0,-3-7 80,8 1 0,-6 0-111,5 6 0,-5 0 68,5-1 1,-5 7-911,6-1 1,-7 3 449,7-3 1,-6 5 671,5 7 0,-7 0 0,4 0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C2018C-C3F8-3DE5-2A67-EBCF4C7EE5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496042-23E5-CC3A-D5EA-175FA6FBF5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46C6B7-59E8-03C1-4556-7BE18C3B2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0CF428-417A-2E40-91F6-70B17E8C9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F22CCB-FA0D-9797-547F-9E1B3FD37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687339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D5385-C78F-3480-DF08-B33D05717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D77A01-2B23-F5DC-D1B9-A0DD4424ED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6211-EA31-2A02-45C1-B280EBC3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60B02-4414-57F2-E699-093D81C07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4ACE0-AB5F-6A33-4B6C-585E59959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331533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9EF756-09BD-93F1-7BC0-EE103CE1ED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605BF7-015D-55E2-48AB-9598390B6F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509D4A-865C-EBA4-E406-692A3CC6E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422E2-C338-F7BA-00E6-6C8337F03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DFC019-DD58-2638-BECD-CBAA16EAD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480575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320040-40B9-B5DA-CF3C-773CB858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898D67-758E-089D-2604-C32A682C42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1658-BB26-863B-D82F-CAD3F56B3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703C27-088C-B198-3E09-8BC4CEC3D1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591157-BCAC-C0CD-04E8-F396B6395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47585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F5DDC-E286-2895-D7BB-16B28F824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C709FA-2387-DBA5-A95E-EEAFE030F4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70CB1-01A4-F539-CF49-296E0C912A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47D25-9E01-A258-0080-23EBC6AE9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005FA7-FC5B-FF0D-153A-BD8D8D9F2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5084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A4A58-5541-639E-5DC8-149133C738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D787D-69B9-D7E5-BD29-5B3279044E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16F894-7217-1D58-93C1-C94BE652A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E23856-24F8-B83F-2A9F-4ED8A4387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30F722-66DC-2FE8-F04D-C9765E5632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1B63A7-02A8-E1B0-9F8B-9C8636C13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19594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064277-3DE1-5BC7-D87A-65FAFFA5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641381-84ED-14D3-2D60-4B9259BE2C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8FC4505-91F9-58A4-63AB-5522932C70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DA88E-7544-6A17-6F4B-F35C78466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CE3FAD-22EA-EA43-9BEE-095E44491B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E3036-4B80-8847-2620-73E828CF5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0FFA0-F9B2-5652-AC02-2326FAEB6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E7FA1D7-564D-C77C-E686-39CBDBB01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4065427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A2411-7180-3300-4BD6-CCA555C15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698B54-934C-9946-6EF7-3A59C8457C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89C52-7314-473E-CC4F-72BED151EB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E74458E-52A4-E10B-A7A6-7DF93A305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8136819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C4E000A-323A-90FF-26E1-561B32D45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2A467C5-42C2-E2DB-1FD5-3E7A83392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E5C19F-B8D2-8BCA-E9F7-00C885C54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733126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908B93-D71F-582A-6F3C-446EBBB9A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A0DBC-E8F2-8A8A-4844-E1F38E7AD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69C10F7-BAF1-5F11-391D-2E9BF1221E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94D503-EDAC-C6E2-810E-1CFBB6867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84317-417D-6A75-3B52-60D22A3A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956808-C100-1513-D7C2-D3216AD86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545706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E9897-547F-2870-DFA1-B1A6FBB2FD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E8256C-9456-B196-EE24-CEB1F0F46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F586B-9AE5-DF98-EBC4-14C7FDAAE3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902877-64E7-5389-658A-8509506CB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C2E053-C7C1-3774-DE53-CB5DC9771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7D5491-78A9-81BE-E0F8-CA5005028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45386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29C164-4796-5598-81EE-6B604FE6B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190CF-87CD-41AD-A503-C6D212361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4A300B-C38D-8453-2051-88E2C879CF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D39850-703F-4546-8902-40B6BFAFC393}" type="datetimeFigureOut">
              <a:rPr lang="en-IT" smtClean="0"/>
              <a:t>17/02/24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A79637-719F-8CA0-9073-5FC3B88DD2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E9AE2-2E38-DAE5-BEDA-DB5BB699D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674312-D4E4-894E-88BA-20DCA49E9A12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023669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21G7LA2DcGQ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2.png"/><Relationship Id="rId18" Type="http://schemas.openxmlformats.org/officeDocument/2006/relationships/customXml" Target="../ink/ink32.xml"/><Relationship Id="rId26" Type="http://schemas.openxmlformats.org/officeDocument/2006/relationships/customXml" Target="../ink/ink36.xml"/><Relationship Id="rId3" Type="http://schemas.openxmlformats.org/officeDocument/2006/relationships/image" Target="../media/image37.png"/><Relationship Id="rId21" Type="http://schemas.openxmlformats.org/officeDocument/2006/relationships/image" Target="../media/image46.png"/><Relationship Id="rId34" Type="http://schemas.openxmlformats.org/officeDocument/2006/relationships/customXml" Target="../ink/ink40.xml"/><Relationship Id="rId7" Type="http://schemas.openxmlformats.org/officeDocument/2006/relationships/image" Target="../media/image39.png"/><Relationship Id="rId12" Type="http://schemas.openxmlformats.org/officeDocument/2006/relationships/customXml" Target="../ink/ink29.xml"/><Relationship Id="rId17" Type="http://schemas.openxmlformats.org/officeDocument/2006/relationships/image" Target="../media/image44.png"/><Relationship Id="rId25" Type="http://schemas.openxmlformats.org/officeDocument/2006/relationships/image" Target="../media/image48.png"/><Relationship Id="rId33" Type="http://schemas.openxmlformats.org/officeDocument/2006/relationships/image" Target="../media/image52.png"/><Relationship Id="rId2" Type="http://schemas.openxmlformats.org/officeDocument/2006/relationships/customXml" Target="../ink/ink24.xml"/><Relationship Id="rId16" Type="http://schemas.openxmlformats.org/officeDocument/2006/relationships/customXml" Target="../ink/ink31.xml"/><Relationship Id="rId20" Type="http://schemas.openxmlformats.org/officeDocument/2006/relationships/customXml" Target="../ink/ink33.xml"/><Relationship Id="rId29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6.xml"/><Relationship Id="rId11" Type="http://schemas.openxmlformats.org/officeDocument/2006/relationships/image" Target="../media/image41.png"/><Relationship Id="rId24" Type="http://schemas.openxmlformats.org/officeDocument/2006/relationships/customXml" Target="../ink/ink35.xml"/><Relationship Id="rId32" Type="http://schemas.openxmlformats.org/officeDocument/2006/relationships/customXml" Target="../ink/ink39.xml"/><Relationship Id="rId5" Type="http://schemas.openxmlformats.org/officeDocument/2006/relationships/image" Target="../media/image38.png"/><Relationship Id="rId15" Type="http://schemas.openxmlformats.org/officeDocument/2006/relationships/image" Target="../media/image43.png"/><Relationship Id="rId23" Type="http://schemas.openxmlformats.org/officeDocument/2006/relationships/image" Target="../media/image47.png"/><Relationship Id="rId28" Type="http://schemas.openxmlformats.org/officeDocument/2006/relationships/customXml" Target="../ink/ink37.xml"/><Relationship Id="rId10" Type="http://schemas.openxmlformats.org/officeDocument/2006/relationships/customXml" Target="../ink/ink28.xml"/><Relationship Id="rId19" Type="http://schemas.openxmlformats.org/officeDocument/2006/relationships/image" Target="../media/image45.png"/><Relationship Id="rId31" Type="http://schemas.openxmlformats.org/officeDocument/2006/relationships/image" Target="../media/image51.png"/><Relationship Id="rId4" Type="http://schemas.openxmlformats.org/officeDocument/2006/relationships/customXml" Target="../ink/ink25.xml"/><Relationship Id="rId9" Type="http://schemas.openxmlformats.org/officeDocument/2006/relationships/image" Target="../media/image40.png"/><Relationship Id="rId14" Type="http://schemas.openxmlformats.org/officeDocument/2006/relationships/customXml" Target="../ink/ink30.xml"/><Relationship Id="rId22" Type="http://schemas.openxmlformats.org/officeDocument/2006/relationships/customXml" Target="../ink/ink34.xml"/><Relationship Id="rId27" Type="http://schemas.openxmlformats.org/officeDocument/2006/relationships/image" Target="../media/image49.png"/><Relationship Id="rId30" Type="http://schemas.openxmlformats.org/officeDocument/2006/relationships/customXml" Target="../ink/ink38.xml"/><Relationship Id="rId35" Type="http://schemas.openxmlformats.org/officeDocument/2006/relationships/image" Target="../media/image53.png"/><Relationship Id="rId8" Type="http://schemas.openxmlformats.org/officeDocument/2006/relationships/customXml" Target="../ink/ink2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5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6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7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8.xml"/><Relationship Id="rId4" Type="http://schemas.openxmlformats.org/officeDocument/2006/relationships/image" Target="../media/image66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9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2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2.xml"/><Relationship Id="rId5" Type="http://schemas.openxmlformats.org/officeDocument/2006/relationships/image" Target="../media/image72.png"/><Relationship Id="rId4" Type="http://schemas.openxmlformats.org/officeDocument/2006/relationships/image" Target="../media/image7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3.xml"/><Relationship Id="rId4" Type="http://schemas.openxmlformats.org/officeDocument/2006/relationships/image" Target="../media/image7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4.xml"/><Relationship Id="rId4" Type="http://schemas.openxmlformats.org/officeDocument/2006/relationships/image" Target="../media/image7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5.xml"/><Relationship Id="rId5" Type="http://schemas.openxmlformats.org/officeDocument/2006/relationships/image" Target="../media/image78.emf"/><Relationship Id="rId4" Type="http://schemas.openxmlformats.org/officeDocument/2006/relationships/image" Target="../media/image7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6.xml"/><Relationship Id="rId4" Type="http://schemas.openxmlformats.org/officeDocument/2006/relationships/image" Target="../media/image8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.emf"/><Relationship Id="rId5" Type="http://schemas.openxmlformats.org/officeDocument/2006/relationships/image" Target="../media/image4.png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tags" Target="../tags/tag6.xml"/><Relationship Id="rId7" Type="http://schemas.openxmlformats.org/officeDocument/2006/relationships/image" Target="../media/image5.emf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6" Type="http://schemas.openxmlformats.org/officeDocument/2006/relationships/image" Target="../media/image7.emf"/><Relationship Id="rId5" Type="http://schemas.openxmlformats.org/officeDocument/2006/relationships/image" Target="../media/image6.png"/><Relationship Id="rId4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9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0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5.emf"/><Relationship Id="rId5" Type="http://schemas.openxmlformats.org/officeDocument/2006/relationships/image" Target="../media/image6.png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Relationship Id="rId5" Type="http://schemas.openxmlformats.org/officeDocument/2006/relationships/image" Target="../media/image13.png"/><Relationship Id="rId4" Type="http://schemas.openxmlformats.org/officeDocument/2006/relationships/image" Target="../media/image12.emf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9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9" Type="http://schemas.openxmlformats.org/officeDocument/2006/relationships/image" Target="../media/image32.png"/><Relationship Id="rId21" Type="http://schemas.openxmlformats.org/officeDocument/2006/relationships/image" Target="../media/image23.png"/><Relationship Id="rId34" Type="http://schemas.openxmlformats.org/officeDocument/2006/relationships/customXml" Target="../ink/ink17.xml"/><Relationship Id="rId42" Type="http://schemas.openxmlformats.org/officeDocument/2006/relationships/customXml" Target="../ink/ink21.xml"/><Relationship Id="rId47" Type="http://schemas.openxmlformats.org/officeDocument/2006/relationships/image" Target="../media/image36.png"/><Relationship Id="rId7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9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18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31.png"/><Relationship Id="rId40" Type="http://schemas.openxmlformats.org/officeDocument/2006/relationships/customXml" Target="../ink/ink20.xml"/><Relationship Id="rId45" Type="http://schemas.openxmlformats.org/officeDocument/2006/relationships/image" Target="../media/image35.png"/><Relationship Id="rId5" Type="http://schemas.openxmlformats.org/officeDocument/2006/relationships/image" Target="../media/image15.png"/><Relationship Id="rId15" Type="http://schemas.openxmlformats.org/officeDocument/2006/relationships/image" Target="../media/image20.png"/><Relationship Id="rId23" Type="http://schemas.openxmlformats.org/officeDocument/2006/relationships/image" Target="../media/image24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22.png"/><Relationship Id="rId31" Type="http://schemas.openxmlformats.org/officeDocument/2006/relationships/image" Target="../media/image28.png"/><Relationship Id="rId44" Type="http://schemas.openxmlformats.org/officeDocument/2006/relationships/customXml" Target="../ink/ink22.xml"/><Relationship Id="rId4" Type="http://schemas.openxmlformats.org/officeDocument/2006/relationships/customXml" Target="../ink/ink2.xml"/><Relationship Id="rId9" Type="http://schemas.openxmlformats.org/officeDocument/2006/relationships/image" Target="../media/image17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26.png"/><Relationship Id="rId30" Type="http://schemas.openxmlformats.org/officeDocument/2006/relationships/customXml" Target="../ink/ink15.xml"/><Relationship Id="rId35" Type="http://schemas.openxmlformats.org/officeDocument/2006/relationships/image" Target="../media/image30.png"/><Relationship Id="rId43" Type="http://schemas.openxmlformats.org/officeDocument/2006/relationships/image" Target="../media/image34.png"/><Relationship Id="rId8" Type="http://schemas.openxmlformats.org/officeDocument/2006/relationships/customXml" Target="../ink/ink4.xml"/><Relationship Id="rId3" Type="http://schemas.openxmlformats.org/officeDocument/2006/relationships/image" Target="../media/image14.png"/><Relationship Id="rId12" Type="http://schemas.openxmlformats.org/officeDocument/2006/relationships/customXml" Target="../ink/ink6.xml"/><Relationship Id="rId17" Type="http://schemas.openxmlformats.org/officeDocument/2006/relationships/image" Target="../media/image21.png"/><Relationship Id="rId25" Type="http://schemas.openxmlformats.org/officeDocument/2006/relationships/image" Target="../media/image25.png"/><Relationship Id="rId33" Type="http://schemas.openxmlformats.org/officeDocument/2006/relationships/image" Target="../media/image29.png"/><Relationship Id="rId38" Type="http://schemas.openxmlformats.org/officeDocument/2006/relationships/customXml" Target="../ink/ink19.xml"/><Relationship Id="rId46" Type="http://schemas.openxmlformats.org/officeDocument/2006/relationships/customXml" Target="../ink/ink23.xml"/><Relationship Id="rId20" Type="http://schemas.openxmlformats.org/officeDocument/2006/relationships/customXml" Target="../ink/ink10.xml"/><Relationship Id="rId41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1D72C-6699-DD77-70C9-E40A8EBB53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T"/>
              <a:t>Instabilita` dell’equilibrio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EF9D8F-4ADE-E3C5-4920-126CF8F8A2D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T"/>
              <a:t>Riferimento: Hibbeler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846B0B-151B-EEE0-2747-36096C25378A}"/>
              </a:ext>
            </a:extLst>
          </p:cNvPr>
          <p:cNvSpPr txBox="1"/>
          <p:nvPr/>
        </p:nvSpPr>
        <p:spPr>
          <a:xfrm>
            <a:off x="3605084" y="4919316"/>
            <a:ext cx="60980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T">
                <a:hlinkClick r:id="rId2"/>
              </a:rPr>
              <a:t>https://www.youtube.com/watch?v=21G7LA2DcGQ</a:t>
            </a:r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657549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5DAF38E0-F3AE-D550-6DBB-3D5A0EA276F9}"/>
                  </a:ext>
                </a:extLst>
              </p14:cNvPr>
              <p14:cNvContentPartPr/>
              <p14:nvPr/>
            </p14:nvContentPartPr>
            <p14:xfrm>
              <a:off x="1351838" y="888940"/>
              <a:ext cx="2939040" cy="66024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5DAF38E0-F3AE-D550-6DBB-3D5A0EA276F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341397" y="878140"/>
                <a:ext cx="2960283" cy="68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29FE2E5D-1294-AAFF-04B8-2E129EF988B8}"/>
                  </a:ext>
                </a:extLst>
              </p14:cNvPr>
              <p14:cNvContentPartPr/>
              <p14:nvPr/>
            </p14:nvContentPartPr>
            <p14:xfrm>
              <a:off x="1358318" y="2283940"/>
              <a:ext cx="2615040" cy="11008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29FE2E5D-1294-AAFF-04B8-2E129EF988B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47518" y="2273500"/>
                <a:ext cx="2636280" cy="1122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CFF0966-8B52-7F21-ED7C-F540C6734B95}"/>
                  </a:ext>
                </a:extLst>
              </p14:cNvPr>
              <p14:cNvContentPartPr/>
              <p14:nvPr/>
            </p14:nvContentPartPr>
            <p14:xfrm>
              <a:off x="1625798" y="2912140"/>
              <a:ext cx="411120" cy="2307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CFF0966-8B52-7F21-ED7C-F540C6734B95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615358" y="2901340"/>
                <a:ext cx="432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8AA9BF8E-64B0-F118-068D-409252AD0E9C}"/>
                  </a:ext>
                </a:extLst>
              </p14:cNvPr>
              <p14:cNvContentPartPr/>
              <p14:nvPr/>
            </p14:nvContentPartPr>
            <p14:xfrm>
              <a:off x="1582238" y="2407780"/>
              <a:ext cx="952920" cy="36756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8AA9BF8E-64B0-F118-068D-409252AD0E9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71798" y="2397340"/>
                <a:ext cx="974160" cy="38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E1BCDC0E-FB0B-4528-7EBA-793C64DB2C12}"/>
                  </a:ext>
                </a:extLst>
              </p14:cNvPr>
              <p14:cNvContentPartPr/>
              <p14:nvPr/>
            </p14:nvContentPartPr>
            <p14:xfrm>
              <a:off x="4831958" y="2352340"/>
              <a:ext cx="1108800" cy="28620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E1BCDC0E-FB0B-4528-7EBA-793C64DB2C1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821515" y="2341900"/>
                <a:ext cx="1130047" cy="30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BCA87194-9302-6889-48B3-14BE5B5FF6A7}"/>
                  </a:ext>
                </a:extLst>
              </p14:cNvPr>
              <p14:cNvContentPartPr/>
              <p14:nvPr/>
            </p14:nvContentPartPr>
            <p14:xfrm>
              <a:off x="6071078" y="2295820"/>
              <a:ext cx="2334960" cy="372960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BCA87194-9302-6889-48B3-14BE5B5FF6A7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060278" y="2285030"/>
                <a:ext cx="2356200" cy="3941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F8AFBDFF-8CC2-C18C-1644-626D50FA2935}"/>
                  </a:ext>
                </a:extLst>
              </p14:cNvPr>
              <p14:cNvContentPartPr/>
              <p14:nvPr/>
            </p14:nvContentPartPr>
            <p14:xfrm>
              <a:off x="4850678" y="3285460"/>
              <a:ext cx="529560" cy="3168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F8AFBDFF-8CC2-C18C-1644-626D50FA293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840238" y="3275008"/>
                <a:ext cx="550800" cy="338064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16A58F87-C506-EBCE-0F93-DC1B1427AD4F}"/>
                  </a:ext>
                </a:extLst>
              </p14:cNvPr>
              <p14:cNvContentPartPr/>
              <p14:nvPr/>
            </p14:nvContentPartPr>
            <p14:xfrm>
              <a:off x="9264638" y="2308060"/>
              <a:ext cx="1201680" cy="34920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16A58F87-C506-EBCE-0F93-DC1B1427AD4F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253841" y="2297609"/>
                <a:ext cx="1222914" cy="37046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CA5A3440-4708-DBD3-6B0E-EAC034DC2261}"/>
                  </a:ext>
                </a:extLst>
              </p14:cNvPr>
              <p14:cNvContentPartPr/>
              <p14:nvPr/>
            </p14:nvContentPartPr>
            <p14:xfrm>
              <a:off x="9189758" y="2900260"/>
              <a:ext cx="1413360" cy="3110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CA5A3440-4708-DBD3-6B0E-EAC034DC226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179321" y="2889820"/>
                <a:ext cx="1434595" cy="33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97BFB421-2D07-105B-1875-90E55D64BAB8}"/>
                  </a:ext>
                </a:extLst>
              </p14:cNvPr>
              <p14:cNvContentPartPr/>
              <p14:nvPr/>
            </p14:nvContentPartPr>
            <p14:xfrm>
              <a:off x="5523158" y="3254500"/>
              <a:ext cx="1973880" cy="3553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97BFB421-2D07-105B-1875-90E55D64BAB8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512358" y="3244060"/>
                <a:ext cx="199512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A55FC8EF-272B-91AA-E183-1A4B736F690F}"/>
                  </a:ext>
                </a:extLst>
              </p14:cNvPr>
              <p14:cNvContentPartPr/>
              <p14:nvPr/>
            </p14:nvContentPartPr>
            <p14:xfrm>
              <a:off x="7216238" y="4175740"/>
              <a:ext cx="342720" cy="28044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A55FC8EF-272B-91AA-E183-1A4B736F690F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7205798" y="4165300"/>
                <a:ext cx="363960" cy="30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25BE21C9-B6B6-B883-4640-3F852995E1B4}"/>
                  </a:ext>
                </a:extLst>
              </p14:cNvPr>
              <p14:cNvContentPartPr/>
              <p14:nvPr/>
            </p14:nvContentPartPr>
            <p14:xfrm>
              <a:off x="4807118" y="4144780"/>
              <a:ext cx="735120" cy="33048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25BE21C9-B6B6-B883-4640-3F852995E1B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96678" y="4133980"/>
                <a:ext cx="756360" cy="35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D63F601D-5D01-FC1D-B8ED-E647C1CE1276}"/>
                  </a:ext>
                </a:extLst>
              </p14:cNvPr>
              <p14:cNvContentPartPr/>
              <p14:nvPr/>
            </p14:nvContentPartPr>
            <p14:xfrm>
              <a:off x="4819718" y="5084740"/>
              <a:ext cx="492120" cy="31716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D63F601D-5D01-FC1D-B8ED-E647C1CE1276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808918" y="5074300"/>
                <a:ext cx="513360" cy="338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A71F485-0CFB-C435-AAE1-64A4FC7EBE5B}"/>
                  </a:ext>
                </a:extLst>
              </p14:cNvPr>
              <p14:cNvContentPartPr/>
              <p14:nvPr/>
            </p14:nvContentPartPr>
            <p14:xfrm>
              <a:off x="5616398" y="5321260"/>
              <a:ext cx="965160" cy="5040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A71F485-0CFB-C435-AAE1-64A4FC7EBE5B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605958" y="5310460"/>
                <a:ext cx="986400" cy="71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A87F2C49-F052-2CA7-4CFD-5ED0A2032903}"/>
                  </a:ext>
                </a:extLst>
              </p14:cNvPr>
              <p14:cNvContentPartPr/>
              <p14:nvPr/>
            </p14:nvContentPartPr>
            <p14:xfrm>
              <a:off x="5915198" y="4897900"/>
              <a:ext cx="429840" cy="31140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A87F2C49-F052-2CA7-4CFD-5ED0A2032903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904398" y="4887087"/>
                <a:ext cx="451080" cy="33266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B7EA5993-E312-F455-F9A1-BF11C1AAC882}"/>
                  </a:ext>
                </a:extLst>
              </p14:cNvPr>
              <p14:cNvContentPartPr/>
              <p14:nvPr/>
            </p14:nvContentPartPr>
            <p14:xfrm>
              <a:off x="5860118" y="4088620"/>
              <a:ext cx="1126440" cy="49212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B7EA5993-E312-F455-F9A1-BF11C1AAC882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49318" y="4078180"/>
                <a:ext cx="1147680" cy="51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4653301A-0446-292C-CE27-260E482252FD}"/>
                  </a:ext>
                </a:extLst>
              </p14:cNvPr>
              <p14:cNvContentPartPr/>
              <p14:nvPr/>
            </p14:nvContentPartPr>
            <p14:xfrm>
              <a:off x="5678678" y="5489380"/>
              <a:ext cx="728640" cy="26820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4653301A-0446-292C-CE27-260E482252FD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5668238" y="5478940"/>
                <a:ext cx="749880" cy="289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89111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A63EC2-7ECA-BAA7-F5A9-1FD83322C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CAE3CC-7081-B0F6-7B86-9CE4654BCF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T"/>
              <a:t>Calcolare il carico critico della seguente struttura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CA6E48-E17B-35D9-A36A-D2FF01EAA1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2433" y="812800"/>
            <a:ext cx="3340100" cy="5232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3304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 title="IguanaTex Bitmap Display">
            <a:extLst>
              <a:ext uri="{FF2B5EF4-FFF2-40B4-BE49-F238E27FC236}">
                <a16:creationId xmlns:a16="http://schemas.microsoft.com/office/drawing/2014/main" id="{F2D8D0D3-B50F-B38D-5BDE-733B83603A9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998263"/>
            <a:ext cx="7188200" cy="5308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7385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6A2808-99B7-A042-F32E-1717D6F510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5E83ADAF-2C90-045C-12E3-B5573332C7A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30857" y="1091682"/>
            <a:ext cx="5918200" cy="4419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0777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=0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B7D051AA-C920-424C-4A4F-37B2DE7D2FB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7795" y="1161611"/>
            <a:ext cx="5912288" cy="53273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96E75705-4B87-73E1-618D-632450094D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L’asta di Eulero</a:t>
            </a:r>
          </a:p>
        </p:txBody>
      </p:sp>
    </p:spTree>
    <p:extLst>
      <p:ext uri="{BB962C8B-B14F-4D97-AF65-F5344CB8AC3E}">
        <p14:creationId xmlns:p14="http://schemas.microsoft.com/office/powerpoint/2010/main" val="6591045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9C48D0A-7403-CFA7-2851-312505353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377094"/>
            <a:ext cx="10515600" cy="1325563"/>
          </a:xfrm>
        </p:spPr>
        <p:txBody>
          <a:bodyPr/>
          <a:lstStyle/>
          <a:p>
            <a:r>
              <a:rPr lang="en-IT"/>
              <a:t>Instabilita’ della mensola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 title="IguanaTex Bitmap Display">
            <a:extLst>
              <a:ext uri="{FF2B5EF4-FFF2-40B4-BE49-F238E27FC236}">
                <a16:creationId xmlns:a16="http://schemas.microsoft.com/office/drawing/2014/main" id="{09868D7C-9169-BCB3-782D-6E76A049F13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60131" y="754117"/>
            <a:ext cx="7188200" cy="601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CE969A1-D2C8-D881-8CA6-075F422E58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09790" y="285688"/>
            <a:ext cx="1039210" cy="2676753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370FDE9-0899-E49F-4F42-A6757B5BD0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6695" y="3211451"/>
            <a:ext cx="2565400" cy="339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7531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B5EDA-894E-62FB-CE32-42F72595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6972" y="123387"/>
            <a:ext cx="10515600" cy="1325563"/>
          </a:xfrm>
        </p:spPr>
        <p:txBody>
          <a:bodyPr/>
          <a:lstStyle/>
          <a:p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2EE811-9355-1253-4464-2BAA7E084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6972" y="1667969"/>
            <a:ext cx="10515600" cy="4351338"/>
          </a:xfrm>
        </p:spPr>
        <p:txBody>
          <a:bodyPr/>
          <a:lstStyle/>
          <a:p>
            <a:r>
              <a:rPr lang="en-IT"/>
              <a:t>E’ importante notare che, nel caso della mensola, la trave sbanda sul piano rispetto al quale la rigidezza flessionale offre la resistenza minore. Dunque, nel calcolo del carico critico, I e` il piu` piccolo momento d’inerzia della sezione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37E75B-6CB9-2041-F789-B2D109F4C3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3412" y="3202370"/>
            <a:ext cx="201930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23824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7B7B48-53F9-C340-5DE9-E783AA04D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1F4AD62-A0CE-74C6-478C-8F83CD4525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52659" y="1871663"/>
            <a:ext cx="2717800" cy="4305300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 title="IguanaTex Bitmap Display">
            <a:extLst>
              <a:ext uri="{FF2B5EF4-FFF2-40B4-BE49-F238E27FC236}">
                <a16:creationId xmlns:a16="http://schemas.microsoft.com/office/drawing/2014/main" id="{3906D5FF-5BDB-EC84-1644-E179D20690D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967391" y="1690688"/>
            <a:ext cx="7899400" cy="302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3322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 descr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974072-2367-0D81-4F12-DA9FD34D6E6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41780" y="1306683"/>
            <a:ext cx="8938803" cy="48277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2647BD7-A48C-0D57-8FF7-F627FDF29F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0627" y="312463"/>
            <a:ext cx="1346200" cy="2578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3292BAB-9E45-0F4E-6FC8-6557FBF071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77020" y="312463"/>
            <a:ext cx="1473200" cy="2628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04327B-BAB2-591C-93E2-EEFE6E1C80F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825077" y="2941363"/>
            <a:ext cx="2603500" cy="3746500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3A3C648C-2AE6-C711-55F9-B8C55DC4E8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-233881"/>
            <a:ext cx="10515600" cy="1325563"/>
          </a:xfrm>
        </p:spPr>
        <p:txBody>
          <a:bodyPr/>
          <a:lstStyle/>
          <a:p>
            <a:r>
              <a:rPr lang="en-IT"/>
              <a:t>Raggio giratore e snellezza</a:t>
            </a:r>
          </a:p>
        </p:txBody>
      </p:sp>
    </p:spTree>
    <p:extLst>
      <p:ext uri="{BB962C8B-B14F-4D97-AF65-F5344CB8AC3E}">
        <p14:creationId xmlns:p14="http://schemas.microsoft.com/office/powerpoint/2010/main" val="3369165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6748" y="-247135"/>
            <a:ext cx="10515600" cy="1325563"/>
          </a:xfrm>
        </p:spPr>
        <p:txBody>
          <a:bodyPr/>
          <a:lstStyle/>
          <a:p>
            <a:r>
              <a:rPr lang="en-IT"/>
              <a:t>Caso generale</a:t>
            </a:r>
          </a:p>
        </p:txBody>
      </p:sp>
      <p:pic>
        <p:nvPicPr>
          <p:cNvPr id="34" name="Picture 33" descr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 title="IguanaTex Bitmap Display">
            <a:extLst>
              <a:ext uri="{FF2B5EF4-FFF2-40B4-BE49-F238E27FC236}">
                <a16:creationId xmlns:a16="http://schemas.microsoft.com/office/drawing/2014/main" id="{ABA85766-AADD-5E12-9F90-A40F55BD5F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256" y="839350"/>
            <a:ext cx="9383001" cy="5481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256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4A3B025-0631-61F8-9AA6-2546CD7D8A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78380" y="269519"/>
            <a:ext cx="2865749" cy="5477278"/>
          </a:xfrm>
          <a:prstGeom prst="rect">
            <a:avLst/>
          </a:prstGeom>
        </p:spPr>
      </p:pic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 title="IguanaTex Bitmap Display">
            <a:extLst>
              <a:ext uri="{FF2B5EF4-FFF2-40B4-BE49-F238E27FC236}">
                <a16:creationId xmlns:a16="http://schemas.microsoft.com/office/drawing/2014/main" id="{8C61099A-0D6B-47A7-99AB-5EED4274D8F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96801" y="2277241"/>
            <a:ext cx="7188200" cy="104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92765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7945" y="-189186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 title="IguanaTex Bitmap Display">
            <a:extLst>
              <a:ext uri="{FF2B5EF4-FFF2-40B4-BE49-F238E27FC236}">
                <a16:creationId xmlns:a16="http://schemas.microsoft.com/office/drawing/2014/main" id="{C6DF069F-2C0A-C29B-4F1C-E424C11BA4B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23194" y="1062395"/>
            <a:ext cx="9402508" cy="495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93753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BCC11-F57B-738B-7F5C-0C27692D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3398" y="-181413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13" name="Picture 12" descr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 title="IguanaTex Bitmap Display">
            <a:extLst>
              <a:ext uri="{FF2B5EF4-FFF2-40B4-BE49-F238E27FC236}">
                <a16:creationId xmlns:a16="http://schemas.microsoft.com/office/drawing/2014/main" id="{884B43C7-37F8-58E4-16BF-0D440FC51C3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701565" y="1144150"/>
            <a:ext cx="7188200" cy="37084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50D18A-2B10-C0D8-18B7-3DEE20A99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04198" y="2946400"/>
            <a:ext cx="1574800" cy="39116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A4BEFBD-68AA-27A3-C81F-FCBE952FBF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715500" y="0"/>
            <a:ext cx="1152197" cy="28691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12972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5BBE3-B8B8-193B-1EFB-FCB488FA6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Esempio	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 title="IguanaTex Bitmap Display">
            <a:extLst>
              <a:ext uri="{FF2B5EF4-FFF2-40B4-BE49-F238E27FC236}">
                <a16:creationId xmlns:a16="http://schemas.microsoft.com/office/drawing/2014/main" id="{4595E77C-5713-0BA1-9A06-47A2CD5D0FE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42428" y="1944113"/>
            <a:ext cx="7112000" cy="787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F7ABF33-D7B0-B3CE-6B06-22BEB899CF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0689" y="2337813"/>
            <a:ext cx="32893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0972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/>
              <a:t>Lunghezza libera di inflessione</a:t>
            </a:r>
          </a:p>
        </p:txBody>
      </p:sp>
      <p:pic>
        <p:nvPicPr>
          <p:cNvPr id="8" name="Picture 7" descr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 title="IguanaTex Bitmap Display">
            <a:extLst>
              <a:ext uri="{FF2B5EF4-FFF2-40B4-BE49-F238E27FC236}">
                <a16:creationId xmlns:a16="http://schemas.microsoft.com/office/drawing/2014/main" id="{749E2883-502B-3987-513B-95FF1E06DAB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3867807" y="1238743"/>
            <a:ext cx="7188200" cy="25654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5993" y="2189218"/>
            <a:ext cx="1397000" cy="292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9889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90C6C-C9E5-1B15-D3F2-123311042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33965"/>
            <a:ext cx="10515600" cy="1325563"/>
          </a:xfrm>
        </p:spPr>
        <p:txBody>
          <a:bodyPr/>
          <a:lstStyle/>
          <a:p>
            <a:r>
              <a:rPr lang="en-IT"/>
              <a:t>Esempio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8CB858-5B62-925F-AFE8-5AAEA2DAF7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605" y="1390432"/>
            <a:ext cx="1764862" cy="369016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C056ABF-2360-58CE-6B8A-6B99611966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0167" y="1738586"/>
            <a:ext cx="5041900" cy="2463800"/>
          </a:xfrm>
          <a:prstGeom prst="rect">
            <a:avLst/>
          </a:prstGeom>
        </p:spPr>
      </p:pic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 title="IguanaTex Bitmap Display">
            <a:extLst>
              <a:ext uri="{FF2B5EF4-FFF2-40B4-BE49-F238E27FC236}">
                <a16:creationId xmlns:a16="http://schemas.microsoft.com/office/drawing/2014/main" id="{D1EFBACF-B062-09A1-D574-6A38F935196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79918" y="595586"/>
            <a:ext cx="7213600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5514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743B48-B63E-52FB-45F2-EFBB5C1D51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/>
              <a:t>Elementi di travature reticolari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717AF9-4C26-7CF4-39B4-4382549978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30954" y="3759200"/>
            <a:ext cx="6426200" cy="3098800"/>
          </a:xfrm>
          <a:prstGeom prst="rect">
            <a:avLst/>
          </a:prstGeom>
        </p:spPr>
      </p:pic>
      <p:pic>
        <p:nvPicPr>
          <p:cNvPr id="6" name="Picture 5" descr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 title="IguanaTex Bitmap Display">
            <a:extLst>
              <a:ext uri="{FF2B5EF4-FFF2-40B4-BE49-F238E27FC236}">
                <a16:creationId xmlns:a16="http://schemas.microsoft.com/office/drawing/2014/main" id="{5DA371B3-883D-9C7C-BB94-47B4DF89ED3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599120" y="1984704"/>
            <a:ext cx="7188200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97742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Picture 28" descr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 title="IguanaTex Bitmap Display">
            <a:extLst>
              <a:ext uri="{FF2B5EF4-FFF2-40B4-BE49-F238E27FC236}">
                <a16:creationId xmlns:a16="http://schemas.microsoft.com/office/drawing/2014/main" id="{CF6EE041-8F9E-8742-F57D-B2ECB4BFD7C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79436" y="2332844"/>
            <a:ext cx="6382678" cy="21923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B71851C-FA61-A7D0-D900-7ACD1A589E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07216" y="490660"/>
            <a:ext cx="3619500" cy="5588000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0148EE6-DBB9-090F-2613-D4193A8DEE74}"/>
              </a:ext>
            </a:extLst>
          </p:cNvPr>
          <p:cNvCxnSpPr>
            <a:cxnSpLocks/>
          </p:cNvCxnSpPr>
          <p:nvPr/>
        </p:nvCxnSpPr>
        <p:spPr>
          <a:xfrm>
            <a:off x="9285180" y="3723219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D6E34668-7EC5-7C72-E957-4B330733E6CE}"/>
              </a:ext>
            </a:extLst>
          </p:cNvPr>
          <p:cNvSpPr/>
          <p:nvPr/>
        </p:nvSpPr>
        <p:spPr>
          <a:xfrm>
            <a:off x="7982465" y="2903838"/>
            <a:ext cx="1173892" cy="81938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T"/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6367C8F5-81AF-3921-8F2D-2B0C062AF2B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8955215" y="3314700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35779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FFFED6-56BA-930E-A279-B1135FF7053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pic>
        <p:nvPicPr>
          <p:cNvPr id="28" name="Picture 27" descr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 title="IguanaTex Bitmap Display">
            <a:extLst>
              <a:ext uri="{FF2B5EF4-FFF2-40B4-BE49-F238E27FC236}">
                <a16:creationId xmlns:a16="http://schemas.microsoft.com/office/drawing/2014/main" id="{359EB4AE-7D8B-5082-DBAE-698871490C2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465494" y="2550522"/>
            <a:ext cx="6731000" cy="3581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4036782-3EE4-E1EA-48A6-A3BFFA2F46D1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369F0D9B-1943-A5C8-1B19-4C2924173E38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  <p:pic>
        <p:nvPicPr>
          <p:cNvPr id="26" name="Picture 25" descr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 title="IguanaTex Bitmap Display">
            <a:extLst>
              <a:ext uri="{FF2B5EF4-FFF2-40B4-BE49-F238E27FC236}">
                <a16:creationId xmlns:a16="http://schemas.microsoft.com/office/drawing/2014/main" id="{B330CB0A-07A1-6F92-4B3A-573A30D2745C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465494" y="726078"/>
            <a:ext cx="7188200" cy="111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19042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che la allontani dalla configurazione rettilinea. &#10;&#10;Rimuovendo la forza, la struttura tornerebbe nella configurazione rettilinea, e dunque l'equilibrio \`e 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6709DBBA-78CA-26C6-950D-E62CB90B87F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47995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06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87E55DC8-07AA-8D5A-7339-06CE1EB7F4C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61407" y="1859913"/>
            <a:ext cx="6353730" cy="37493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313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 title="IguanaTex Bitmap Display">
            <a:extLst>
              <a:ext uri="{FF2B5EF4-FFF2-40B4-BE49-F238E27FC236}">
                <a16:creationId xmlns:a16="http://schemas.microsoft.com/office/drawing/2014/main" id="{02DF3C44-9E04-ADD6-4849-6A038656A24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6121" y="1934053"/>
            <a:ext cx="5988776" cy="24278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BD0FC26-73ED-40A1-7421-2847597BE55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0910" y="779340"/>
            <a:ext cx="5268312" cy="4940409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8388857-620A-A428-DD33-FBBB9CB87343}"/>
              </a:ext>
            </a:extLst>
          </p:cNvPr>
          <p:cNvCxnSpPr>
            <a:cxnSpLocks/>
          </p:cNvCxnSpPr>
          <p:nvPr/>
        </p:nvCxnSpPr>
        <p:spPr>
          <a:xfrm>
            <a:off x="10187223" y="3933284"/>
            <a:ext cx="653061" cy="0"/>
          </a:xfrm>
          <a:prstGeom prst="straightConnector1">
            <a:avLst/>
          </a:prstGeom>
          <a:ln w="3492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 descr="\documentclass{article}&#10;\usepackage{amsmath,bbm,mathrsfs}&#10;\setlength\parindent{0em}&#10;\usepackage{geometry}&#10;\geometry{textwidth=10cm}&#10;\setlength\parskip{1em}&#10;\pagestyle{empty}&#10;\begin{document}&#10;&#10;$F_e$&#10;&#10;&#10;\end{document}" title="IguanaTex Bitmap Display">
            <a:extLst>
              <a:ext uri="{FF2B5EF4-FFF2-40B4-BE49-F238E27FC236}">
                <a16:creationId xmlns:a16="http://schemas.microsoft.com/office/drawing/2014/main" id="{5476787B-3ECB-154C-173A-A450CE0E1B1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0187223" y="3549478"/>
            <a:ext cx="254000" cy="22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274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CE5BABA-0EB8-E78F-DBB1-080846C75D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3850" y="41752"/>
            <a:ext cx="3060700" cy="2870200"/>
          </a:xfrm>
          <a:prstGeom prst="rect">
            <a:avLst/>
          </a:prstGeom>
        </p:spPr>
      </p:pic>
      <p:pic>
        <p:nvPicPr>
          <p:cNvPr id="3" name="Picture 2" descr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scrivere l'equazione di equilibrio in una configurazione adiacente&#10;&#10;- linearizzare l'equazione di equilibrio&#10;&#10;- determinare il valore di $P$ per il quale l'equazione linearizzata ammette soluzioni non banali.&#10;&#10;&#10;&#10;&#10;&#10;&#10;\end{document}" title="IguanaTex Bitmap Display">
            <a:extLst>
              <a:ext uri="{FF2B5EF4-FFF2-40B4-BE49-F238E27FC236}">
                <a16:creationId xmlns:a16="http://schemas.microsoft.com/office/drawing/2014/main" id="{6952163A-5D08-3DE8-DF59-4DCBAE48936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12379" y="810812"/>
            <a:ext cx="6826337" cy="48185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6C2AEA0-ABAC-0FC7-E278-4979C8965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88821" y="3220106"/>
            <a:ext cx="2590800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48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EBB979-A4C8-202E-4DAE-30C507F2429A}"/>
                  </a:ext>
                </a:extLst>
              </p14:cNvPr>
              <p14:cNvContentPartPr/>
              <p14:nvPr/>
            </p14:nvContentPartPr>
            <p14:xfrm>
              <a:off x="6406238" y="1810180"/>
              <a:ext cx="13680" cy="129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EBB979-A4C8-202E-4DAE-30C507F2429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95798" y="1799740"/>
                <a:ext cx="34920" cy="34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330EAACC-116C-10FC-1111-E800AFF7D981}"/>
                  </a:ext>
                </a:extLst>
              </p14:cNvPr>
              <p14:cNvContentPartPr/>
              <p14:nvPr/>
            </p14:nvContentPartPr>
            <p14:xfrm>
              <a:off x="1245998" y="583660"/>
              <a:ext cx="1202040" cy="355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330EAACC-116C-10FC-1111-E800AFF7D98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35558" y="573220"/>
                <a:ext cx="1223280" cy="37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18C627FB-3637-7F6B-7CE4-0753539073E9}"/>
                  </a:ext>
                </a:extLst>
              </p14:cNvPr>
              <p14:cNvContentPartPr/>
              <p14:nvPr/>
            </p14:nvContentPartPr>
            <p14:xfrm>
              <a:off x="1302878" y="1623340"/>
              <a:ext cx="2271960" cy="46656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18C627FB-3637-7F6B-7CE4-0753539073E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292438" y="1612900"/>
                <a:ext cx="2293200" cy="48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D848B326-5D8B-D6FE-DD1A-385C4B45386F}"/>
                  </a:ext>
                </a:extLst>
              </p14:cNvPr>
              <p14:cNvContentPartPr/>
              <p14:nvPr/>
            </p14:nvContentPartPr>
            <p14:xfrm>
              <a:off x="1445438" y="1909900"/>
              <a:ext cx="392400" cy="486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D848B326-5D8B-D6FE-DD1A-385C4B4538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434638" y="1899100"/>
                <a:ext cx="413640" cy="507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B88E253D-2B8A-61DE-EB83-D658F9CBCA81}"/>
                  </a:ext>
                </a:extLst>
              </p14:cNvPr>
              <p14:cNvContentPartPr/>
              <p14:nvPr/>
            </p14:nvContentPartPr>
            <p14:xfrm>
              <a:off x="1389278" y="3087100"/>
              <a:ext cx="1955160" cy="435600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B88E253D-2B8A-61DE-EB83-D658F9CBCA81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375238" y="3073060"/>
                <a:ext cx="1983600" cy="46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46D83D4B-7BDF-323F-5BB0-D5743F02ADB0}"/>
                  </a:ext>
                </a:extLst>
              </p14:cNvPr>
              <p14:cNvContentPartPr/>
              <p14:nvPr/>
            </p14:nvContentPartPr>
            <p14:xfrm>
              <a:off x="1233758" y="2943100"/>
              <a:ext cx="423720" cy="55440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6D83D4B-7BDF-323F-5BB0-D5743F02ADB0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219358" y="2929060"/>
                <a:ext cx="452160" cy="58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C77840D-ED19-BB7A-5CA7-A911B749B9BF}"/>
                  </a:ext>
                </a:extLst>
              </p14:cNvPr>
              <p14:cNvContentPartPr/>
              <p14:nvPr/>
            </p14:nvContentPartPr>
            <p14:xfrm>
              <a:off x="3269558" y="2986660"/>
              <a:ext cx="435960" cy="4766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C77840D-ED19-BB7A-5CA7-A911B749B9BF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3255170" y="2972609"/>
                <a:ext cx="464377" cy="5051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EA0C7D84-B5B5-1A1A-A4E3-A01A62AE8440}"/>
                  </a:ext>
                </a:extLst>
              </p14:cNvPr>
              <p14:cNvContentPartPr/>
              <p14:nvPr/>
            </p14:nvContentPartPr>
            <p14:xfrm>
              <a:off x="1508438" y="3012580"/>
              <a:ext cx="1076760" cy="26712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EA0C7D84-B5B5-1A1A-A4E3-A01A62AE844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497638" y="3001795"/>
                <a:ext cx="1098000" cy="28833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34CBE7B2-BA40-487B-E615-FB5D258A32DF}"/>
                  </a:ext>
                </a:extLst>
              </p14:cNvPr>
              <p14:cNvContentPartPr/>
              <p14:nvPr/>
            </p14:nvContentPartPr>
            <p14:xfrm>
              <a:off x="2460278" y="1287100"/>
              <a:ext cx="205920" cy="34632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34CBE7B2-BA40-487B-E615-FB5D258A32DF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2449478" y="1276660"/>
                <a:ext cx="227160" cy="36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3411B27A-DB97-F820-3843-55938F74D02C}"/>
                  </a:ext>
                </a:extLst>
              </p14:cNvPr>
              <p14:cNvContentPartPr/>
              <p14:nvPr/>
            </p14:nvContentPartPr>
            <p14:xfrm>
              <a:off x="3525518" y="1330660"/>
              <a:ext cx="180360" cy="17460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3411B27A-DB97-F820-3843-55938F74D02C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514718" y="1320220"/>
                <a:ext cx="201600" cy="195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0C84ABCC-C0ED-859D-FC15-8438F4324292}"/>
                  </a:ext>
                </a:extLst>
              </p14:cNvPr>
              <p14:cNvContentPartPr/>
              <p14:nvPr/>
            </p14:nvContentPartPr>
            <p14:xfrm>
              <a:off x="1345718" y="1355860"/>
              <a:ext cx="174600" cy="149760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0C84ABCC-C0ED-859D-FC15-8438F432429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1335278" y="1345060"/>
                <a:ext cx="195840" cy="17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1970A74C-061D-86CE-5828-DB08F4C9F657}"/>
                  </a:ext>
                </a:extLst>
              </p14:cNvPr>
              <p14:cNvContentPartPr/>
              <p14:nvPr/>
            </p14:nvContentPartPr>
            <p14:xfrm>
              <a:off x="1345718" y="4524580"/>
              <a:ext cx="2142000" cy="51696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1970A74C-061D-86CE-5828-DB08F4C9F657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1335278" y="4513780"/>
                <a:ext cx="2163240" cy="53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66D42729-78AC-39B8-2601-E1159E5B06C0}"/>
                  </a:ext>
                </a:extLst>
              </p14:cNvPr>
              <p14:cNvContentPartPr/>
              <p14:nvPr/>
            </p14:nvContentPartPr>
            <p14:xfrm>
              <a:off x="1134038" y="4356460"/>
              <a:ext cx="753840" cy="75348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66D42729-78AC-39B8-2601-E1159E5B06C0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123593" y="4345660"/>
                <a:ext cx="775090" cy="77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1CEDBEB1-59C9-BE41-F06D-9526B38219FC}"/>
                  </a:ext>
                </a:extLst>
              </p14:cNvPr>
              <p14:cNvContentPartPr/>
              <p14:nvPr/>
            </p14:nvContentPartPr>
            <p14:xfrm>
              <a:off x="3537758" y="4549420"/>
              <a:ext cx="186480" cy="24948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1CEDBEB1-59C9-BE41-F06D-9526B38219F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3527318" y="4538620"/>
                <a:ext cx="207720" cy="27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886FF484-B9AE-A9AB-09F1-E9370889FA62}"/>
                  </a:ext>
                </a:extLst>
              </p14:cNvPr>
              <p14:cNvContentPartPr/>
              <p14:nvPr/>
            </p14:nvContentPartPr>
            <p14:xfrm>
              <a:off x="4613438" y="4219300"/>
              <a:ext cx="536400" cy="35496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886FF484-B9AE-A9AB-09F1-E9370889FA62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602998" y="4208849"/>
                <a:ext cx="557640" cy="37622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2B46F89A-66B6-4843-6C25-510BC4D2A52C}"/>
                  </a:ext>
                </a:extLst>
              </p14:cNvPr>
              <p14:cNvContentPartPr/>
              <p14:nvPr/>
            </p14:nvContentPartPr>
            <p14:xfrm>
              <a:off x="5330918" y="4325140"/>
              <a:ext cx="342000" cy="21168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2B46F89A-66B6-4843-6C25-510BC4D2A52C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320118" y="4314682"/>
                <a:ext cx="363240" cy="232956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949AACB6-3839-C3AB-293D-C8B43619E1B9}"/>
                  </a:ext>
                </a:extLst>
              </p14:cNvPr>
              <p14:cNvContentPartPr/>
              <p14:nvPr/>
            </p14:nvContentPartPr>
            <p14:xfrm>
              <a:off x="1371278" y="4499740"/>
              <a:ext cx="933480" cy="2055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949AACB6-3839-C3AB-293D-C8B43619E1B9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1360838" y="4488959"/>
                <a:ext cx="954720" cy="226763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2DD6EBBA-CC6A-BE49-AD1A-EDA3416479EA}"/>
                  </a:ext>
                </a:extLst>
              </p14:cNvPr>
              <p14:cNvContentPartPr/>
              <p14:nvPr/>
            </p14:nvContentPartPr>
            <p14:xfrm>
              <a:off x="5815838" y="4231900"/>
              <a:ext cx="1251360" cy="29916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2DD6EBBA-CC6A-BE49-AD1A-EDA3416479EA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5805041" y="4221460"/>
                <a:ext cx="1272594" cy="32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51ADAB88-212D-89A9-42FF-01EA8CD02B62}"/>
                  </a:ext>
                </a:extLst>
              </p14:cNvPr>
              <p14:cNvContentPartPr/>
              <p14:nvPr/>
            </p14:nvContentPartPr>
            <p14:xfrm>
              <a:off x="4645118" y="4891780"/>
              <a:ext cx="1214640" cy="265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51ADAB88-212D-89A9-42FF-01EA8CD02B62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4634675" y="4881340"/>
                <a:ext cx="1235886" cy="28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0BB1E876-58CA-EDC1-280B-EB8E8B175DE3}"/>
                  </a:ext>
                </a:extLst>
              </p14:cNvPr>
              <p14:cNvContentPartPr/>
              <p14:nvPr/>
            </p14:nvContentPartPr>
            <p14:xfrm>
              <a:off x="7060718" y="4842820"/>
              <a:ext cx="1214280" cy="31644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0BB1E876-58CA-EDC1-280B-EB8E8B175DE3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7050278" y="4832020"/>
                <a:ext cx="1235520" cy="337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3D60063B-F537-7A21-26BC-687FA0306CB5}"/>
                  </a:ext>
                </a:extLst>
              </p14:cNvPr>
              <p14:cNvContentPartPr/>
              <p14:nvPr/>
            </p14:nvContentPartPr>
            <p14:xfrm>
              <a:off x="6232718" y="4947940"/>
              <a:ext cx="349200" cy="212040"/>
            </p14:xfrm>
          </p:contentPart>
        </mc:Choice>
        <mc:Fallback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3D60063B-F537-7A21-26BC-687FA0306CB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6222267" y="4937140"/>
                <a:ext cx="370462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713AEFB4-A1F4-48A5-6241-F09E5C0936BE}"/>
                  </a:ext>
                </a:extLst>
              </p14:cNvPr>
              <p14:cNvContentPartPr/>
              <p14:nvPr/>
            </p14:nvContentPartPr>
            <p14:xfrm>
              <a:off x="8779718" y="4810780"/>
              <a:ext cx="528840" cy="3117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713AEFB4-A1F4-48A5-6241-F09E5C0936BE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8768918" y="4800340"/>
                <a:ext cx="550080" cy="33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F9F79B45-B853-F129-C027-56B7F470431B}"/>
                  </a:ext>
                </a:extLst>
              </p14:cNvPr>
              <p14:cNvContentPartPr/>
              <p14:nvPr/>
            </p14:nvContentPartPr>
            <p14:xfrm>
              <a:off x="9519878" y="4779820"/>
              <a:ext cx="416520" cy="5482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F9F79B45-B853-F129-C027-56B7F470431B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9509087" y="4769020"/>
                <a:ext cx="437742" cy="569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51650739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La configurazione rettilinea \`e di equilibrio.&#10;&#10;In questa configurazione, la forza normale nelle aste \`e $P$, e la molla \`e scarica.&#10;\end{document}"/>
  <p:tag name="IGUANATEXSIZE" val="20"/>
  <p:tag name="IGUANATEXCURSOR" val="3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18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$$&#10;F_e=k\left(\frac{L}{2}-2 P\right) \theta&#10;$$&#10;Se&#10;$$&#10;2P=k\frac L 2,&#10;$$&#10;allora $F_e=0$ e l'equilibrio \`e indifferente.&#10;&#10;&#10;&#10;&#10;&#10;&#10;&#10;&#10;\end{document}"/>
  <p:tag name="IGUANATEXSIZE" val="20"/>
  <p:tag name="IGUANATEXCURSOR" val="12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"/>
  <p:tag name="ORIGINALWIDTH" val="340"/>
  <p:tag name="OUTPUTTYPE" val="PDF"/>
  <p:tag name="IGUANATEXVERSION" val="160"/>
  <p:tag name="LATEXADDIN" val="\documentclass{article}&#10;\usepackage{amsmath,bbm,mathrsfs}&#10;\setlength\parindent{0em}&#10;\usepackage{geometry}&#10;\geometry{textwidth=12cm}&#10;\setlength\parskip{1em}&#10;\pagestyle{empty}&#10;\begin{document}&#10;&#10;Il valore&#10;$$&#10;P_c:= \frac {k L} 4&#10;$$&#10;\`e detto carico critico.&#10;&#10;Per determinare il carico critico \`e sufficiente e individuare il valore di $P$ per il quale l'equazione &#10;di equilibrio linearizzata&#10;$$&#10;(2P-k\frac L 2)\theta=0&#10;$$&#10;ammette infinite soluzioni (equilibrio indifferente).&#10;&#10;Questo esempio motiva la seguente procedura, valida per la maggioranza dei casi, per determinare il valore critico del carico:&#10;&#10;- scrivere l'equazione di equilibrio in una configurazione adiacente&#10;&#10;- linearizzare l'equazione di equilibrio&#10;&#10;- determinare il valore di $P$ per il quale l'equazione linearizzata ammette soluzioni non banali.&#10;&#10;&#10;&#10;&#10;&#10;&#10;\end{document}"/>
  <p:tag name="IGUANATEXSIZE" val="20"/>
  <p:tag name="IGUANATEXCURSOR" val="6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9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Un ragionamento analogo pu\`o essere ripetuto per la trave in figura.&#10;&#10;Lo spostamento trasversale obbedisce all'equazione&#10;$$&#10;E I \frac{d^2 v}{d x^2}=M&#10;$$&#10;Con il metodo delle sezioni, si vede che &#10;$$&#10;M=-P v&#10;$$&#10;e dunque&#10;$$&#10;\frac{d^2 v}{d x^2}+\left(\frac{P}{E I}\right) v=0,&#10;$$&#10;equazione la cui soluzione generale ha la forma&#10;$$&#10;v=C_1 \sin \left(\sqrt{\frac{P}{E I}} x\right)+C_2 \cos \left(\sqrt{\frac{P}{E I}} x\right).&#10;$$&#10;&#10;&#10;&#10;&#10;&#10;&#10;\end{document}"/>
  <p:tag name="IGUANATEXSIZE" val="20"/>
  <p:tag name="IGUANATEXCURSOR" val="61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74"/>
  <p:tag name="ORIGINALWIDTH" val="23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spressione&#10;$$&#10;v=C_1 \sin \left(\sqrt{\frac{P}{E I}} x\right)+C_2 \cos \left(\sqrt{\frac{P}{E I}} x\right).&#10;$$&#10;deve soddisfare la condizioni&#10;$$&#10;v(0)=0,\qquad v(L)=0.&#10;$$&#10;La prima di queste due impone $C_2=0$. &#10;&#10;La seconda diviene&#10;$$&#10;C_1 \sin \left(\sqrt{\frac{P}{E I}} L\right)=0.&#10;$$&#10;&#10;&#10;&#10;&#10;&#10;&#10;&#10;&#10;\end{document}"/>
  <p:tag name="IGUANATEXSIZE" val="20"/>
  <p:tag name="IGUANATEXCURSOR" val="46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'equazione&#10;$$&#10;C_1 \sin \left(\sqrt{\frac{P}{E I}} L\right)=0&#10;$$&#10;ammette sempre la soluzione $C_1=0$. &#10;&#10;Tale soluzione, tuttavia, non \`e unica se&#10;$$&#10;\sin \left(\sqrt{\frac{P}{E I}} L\right)=0,&#10;$$&#10;vale a dire, se&#10;$$&#10;P=\frac{n^2 \pi^2 E I}{L^2} n=1,2,3, \ldots&#10;$$&#10;In tal caso le soluzioni sono infinite. Questa circostanza \`e manifestazione del fatto che l'equilibrio \`e indifferente.&#10;&#10;Prendendo spunto dalla soluzione discreta, identifichiamo il pi\`u piccolo di questi valori con il valore critico del carico, ottenendo la formula di Eulero:&#10;$$&#10;P_c=\frac{\pi^2 E I}{L^2}&#10;$$&#10;&#10;&#10;&#10;&#10;&#10;&#10;&#10;&#10;\end{document}"/>
  <p:tag name="IGUANATEXSIZE" val="20"/>
  <p:tag name="IGUANATEXCURSOR" val="29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Il valore del carico critico dipende, oltre che dalla lunghezza della trave, dalla rigidezza, e dalla sezione, anche dalle condizioni di vincolo.&#10;&#10;Ad esempio, per la mensola compressa il diagramma di corpo libero adoperato per ottenere il momento $M(x)$ cambia, e fornisce&#10;$$&#10;\begin{aligned}&#10;&amp; E I \frac{d^2 v}{d x^2}=P(\delta-v) \\&#10;&amp; \frac{d^2 v}{d x^2}+\frac{P}{E I} v=\frac{P}{E I} \delta&#10;\end{aligned}&#10;$$&#10;La soluzione \`e&#10;$$&#10;v=C_1 \sin \left(\sqrt{\frac{P}{E I}} x\right)+C_2 \cos \left(\sqrt{\frac{P}{E I}} x\right)+\delta.&#10;$$&#10;Con ragionamenti analoghi si trova il carico critico:&#10;$$&#10;P_{\mathrm{cr}}=\frac{\pi^2 E I}{4 L^2}.&#10;$$&#10;&#10;&#10;&#10;\end{document}"/>
  <p:tag name="IGUANATEXSIZE" val="20"/>
  <p:tag name="IGUANATEXCURSOR" val="77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9"/>
  <p:tag name="ORIGINALWIDTH" val="311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eterminare $P_c$.&#10;&#10;Assumere&#10;&#10;$$&#10;A=7200 \mathrm{~mm}^2=7.2\left(10^{-3}\right) \mathrm{m}^2 \quad I_y=11.1\left(10^6\right) \mathrm{mm}^4=11.1\left(10^{-6}\right) \mathrm{m}^4&#10;$$&#10;&#10;$$&#10;E=200 \mathrm{GPa},\qquad \sigma_Y=250 \mathrm{MPa}&#10;$$&#10;&#10;\end{document}"/>
  <p:tag name="IGUANATEXSIZE" val="20"/>
  <p:tag name="IGUANATEXCURSOR" val="4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29"/>
  <p:tag name="ORIGINALWIDTH" val="424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Definendo il raggio giratore $r$ della sezione mediante&#10;$$&#10;r=\sqrt{\frac I A}.&#10;$$&#10;La formula di Eulero pu\`o allora essere scritta&#10;$$&#10;P_c=EA\frac{\pi^2 r^2}{L^2}&#10;$$&#10;Dunque, quando $P$ attinge il valore critico, il valore assoluto della tensione $|\sigma|$ \`e&#10;$$&#10;\sigma_c=E\frac{\pi^2}{(L/r)^2}&#10;$$&#10;Dunque la crisi strutturale di un elemento compresso pu\`o verificarsi sia per schiacciamento, quando&#10;$$ &#10;|\sigma|&gt;\sigma_0&#10;$$&#10;sia per instabilit\`a, quando&#10;$$&#10;|\sigma|&gt;\sigma_c.&#10;$$&#10;&#10;&#10;&#10;&#10;&#10;&#10;&#10;&#10;&#10;&#10;\end{document}"/>
  <p:tag name="IGUANATEXSIZE" val="20"/>
  <p:tag name="IGUANATEXCURSOR" val="27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9"/>
  <p:tag name="ORIGINALWIDTH" val="230"/>
  <p:tag name="OUTPUTTYPE" val="PDF"/>
  <p:tag name="IGUANATEXVERSION" val="160"/>
  <p:tag name="LATEXADDIN" val="\documentclass{article}&#10;\usepackage{amsmath,bbm,mathrsfs}&#10;\setlength\parindent{0em}&#10;\usepackage{geometry}&#10;\geometry{textwidth=8cm}&#10;\setlength\parskip{1em}&#10;\pagestyle{empty}&#10;\begin{document}&#10;&#10;Per saggiare la stabilit\`a dell'equilibrio, consideriamo una configurazione adiacente a quella rettilinea, caratterizzata dall'angolo $\theta$ in figura.&#10;&#10;In generale, la configurazione variata non \`e equilibrata e, per mantenerla, \`e necessaria l'applicazione di una forza, la cui intensit\`a indichiamo con $F_e$.&#10;&#10;\end{document}"/>
  <p:tag name="IGUANATEXSIZE" val="20"/>
  <p:tag name="IGUANATEXCURSOR" val="42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81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\`E possibile mostrare che, indipendentemente dalle condizioni di vincolo, e per piccoli spostamenti, lo sbandamento $v(x)$ di una trave compressa obbedisce all'equazione:&#10;$$&#10;\frac{d^2}{dx^2}\Big(EI\frac{d^2v}{dx^2}+Pv\Big)=0.&#10;$$&#10;La soluzione di questa equazione ha la forma&#10;$$&#10;v=C_1 \sin \left(\sqrt{\frac{P}{E I}} x\right)+C_2 \cos \left(\sqrt{\frac{P}{E I}} x\right)+C_3+C_4x,\qquad\qquad (*)&#10;$$&#10;nella quale gli ultimi due termini costituiscono un moto rigido.&#10;&#10;Questa equazione \`e accompagnata da 4 condizioni di vincolo omogenee.&#10;&#10;Ad esempio, per la trave su due appoggi, le condizioni sono&#10;$$&#10;v(0)=0,\qquad \frac{d^2 v}{dx^2}(0)=0,\qquad v(L)=0,\qquad \frac{d^2 v}{dx^2}(L)=0&#10;$$&#10;Per la mensola:&#10;$$&#10;v(0)=0,\qquad \frac{d v}{dx}(0)=0,\qquad \frac{d^2 v}{dx^2}(L)=0,\qquad \frac{d^3 v}{dx^3}(L)=0.&#10;$$&#10;Il carico critico il pi\`u piccolo valore di $P$ per il quale la (*) soddisfa le condizioni di vincolo senza che le siano necessariamente nulle.&#10;&#10;\end{document}"/>
  <p:tag name="IGUANATEXSIZE" val="20"/>
  <p:tag name="IGUANATEXCURSOR" val="99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54"/>
  <p:tag name="ORIGINALWIDTH" val="482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Posto&#10;$$&#10;\lambda(P)=\frac 1 \pi \sqrt{\frac{EI}{P}}&#10;$$&#10;la soluzione dell'equazione del 4o ordine si pu\`o scrivere&#10;$$&#10;v=C_1 \sin \left(\pi \frac x \lambda \right)+C_2 \cos \left(\pi \frac x \lambda x\right)+C_3+C_4x,\qquad\qquad (*)&#10;$$&#10;&#10;Assegnate le condizioni di vincolo, definiamo lunghezza libera di inflessione come il pi\`u grande valore di $\lambda$ tale che la funzione (*)&#10;soddisfi le condizioni di vincolo.&#10;&#10;Segue da questa definizione che&#10;$$&#10;L_e=\frac 1 \pi \sqrt{\frac{EI}{P_c}},&#10;$$&#10;e dunque&#10;$$&#10;P_c=\pi^2\frac {EI}{L_e^2}=\pi^2\frac {EI}{(KL)^2},&#10;$$&#10;dove $K$ \`e un coefficiente.&#10;&#10;In altre parole, data una assegnazione dei vincoli, la lunghezza libera di inflessione \`e la lunghezza di un'asta di Eulero che ha lo stesso carico critico.&#10;&#10;\end{document}"/>
  <p:tag name="IGUANATEXSIZE" val="20"/>
  <p:tag name="IGUANATEXCURSOR" val="94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lunghezza libera di inflessione \`e spesso determinabile per semplice ispezione. &#10;&#10;Nel caso della mensola, \`e facile convincersi del fatto che $L_e=2L$, dunque $K=2$ e&#10;$$&#10;P_c=\frac 1 4 \pi^2\frac{EI}{L^2}.&#10;$$&#10;&#10;Nel caso della trave con un incastro e un glifo che scorre lungo l'asse, si ha&#10;$L_e=L/2$, dunque $K=1/2$ e&#10;$$&#10;P_c=4\pi^2\frac{EI}{L^2}.&#10;$$&#10;\end{document}"/>
  <p:tag name="IGUANATEXSIZE" val="20"/>
  <p:tag name="IGUANATEXCURSOR" val="52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1"/>
  <p:tag name="ORIGINALWIDTH" val="28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Una trave incastrata-incastrata lunga $9$m ha la sezione in figura.&#10;&#10;Calcolare $P_c$ assumendo $E=200 \mathrm{GPa}, \sigma_Y=250 \mathrm{MPa}$.&#10;&#10;\end{document}"/>
  <p:tag name="IGUANATEXSIZE" val="20"/>
  <p:tag name="IGUANATEXCURSOR" val="28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01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trave incernierata-incastrata \`e un caso intermedio tra la trave incastrata-incastrata e quella di Eulero.&#10;&#10;Per quanto riguarda questo esempio, peraltro occorre notare che la trave potrebbe instabilizzarsi fuori dal piano. &#10;&#10;Per verificare questa possibilit\`a occorre ruotare il sistema in modo da ottenere un problema piano per una trave incastrata-incastrata e ripetere il calcolo.&#10;&#10;&#10;&#10;\end{document}"/>
  <p:tag name="IGUANATEXSIZE" val="20"/>
  <p:tag name="IGUANATEXCURSOR" val="579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5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barra di bronzo di diametro 50 mm è incerniarata in $A$ e ha una distanza di $2 \mathrm{~mm}$ dal muro. Determinare l'aumento di temperatura $\Delta T$ che causerà la instabilit\`a della barra. Si assuma che il contatto in $B$ agisca come una cerniera.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5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Assumendo che gli elementi del traliccio siano connessi tramite cerniere. Se l'elemento $G F$ è una barra d'acciaio con $E=200$Gpa con un diametro di $50 \mathrm{~mm}$, determinare la massima grandezza del carico $\mathbf{P}$ che può essere supportato dal traliccio senza causare la instabilit\`a di questo elemento.&#10;&#10;&#10;\end{document}"/>
  <p:tag name="IGUANATEXSIZE" val="20"/>
  <p:tag name="IGUANATEXCURSOR" val="48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1"/>
  <p:tag name="ORIGINALWIDTH" val="265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La forza $F$ esercitata dalla molla \`e &#10;$$&#10;F=k\frac L 2 \sin\theta.&#10;$$&#10;La forza da applicare per garantire l'equilibrio \`e dunque:&#10;$$&#10;F_e=k\frac L 2\sin\theta-2P\tan\theta,&#10;$$&#10;e dunque, per $\theta$ piccolo possiamo stimare $F_e$ con l'equazione:&#10;$$&#10;F_e=\big(k\frac L 2 -2P\big)\theta.&#10;$$&#10;&#10;&#10;&#10;\end{document}"/>
  <p:tag name="IGUANATEXSIZE" val="20"/>
  <p:tag name="IGUANATEXCURSOR" val="45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Dal diagramma di struttura libera si ottiene che in ciascuna della aste agisce una forza normale &#10;$$&#10;N=-P/\cos\theta&#10;$$&#10;&#10;&#10;&#10;&#10;\end{document}"/>
  <p:tag name="IGUANATEXSIZE" val="20"/>
  <p:tag name="IGUANATEXCURSOR" val="30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lt;k\frac L 4,&#10;$$&#10;allora $F_e$ e $\theta$ hanno lo stesso segno. &#10;&#10;Per deformare la struttura occorre esercitare una forza che la allontani dalla configurazione rettilinea. &#10;&#10;Rimuovendo la forza, la struttura tornerebbe nella configurazione rettilinea, e dunque l'equilibrio \`e stabile.&#10;&#10;&#10;&#10;&#10;&#10;&#10;&#10;&#10;&#10;\end{document}"/>
  <p:tag name="IGUANATEXSIZE" val="20"/>
  <p:tag name="IGUANATEXCURSOR" val="3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9"/>
  <p:tag name="ORIGINALWIDTH" val="10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$F_e$&#10;&#10;&#10;\end{document}"/>
  <p:tag name="IGUANATEXSIZE" val="20"/>
  <p:tag name="IGUANATEXCURSOR" val="197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67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&#10;Dall'equazione&#10;$$&#10;F_e=k\left(\frac{L}{2}-2 P\right) \theta&#10;$$&#10;segue che se&#10;$$&#10;P&gt;k\frac L 4,&#10;$$&#10;allora $F_e$ e $\theta$ hanno segno opposto. &#10;&#10;Per mantenere la struttura nella configurazione variata occorre esercitare una forza che tenda ad avvicinarla alla configurazione rettilinea. &#10;&#10;Rimuovendo la forza, la struttura tende ad allontanarsi dalla configurazione rettilinea, e dunque l'equilibrio \`e instabile.&#10;&#10;&#10;&#10;&#10;&#10;&#10;&#10;&#10;&#10;\end{document}"/>
  <p:tag name="IGUANATEXSIZE" val="20"/>
  <p:tag name="IGUANATEXCURSOR" val="28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19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Instabilita` dell’equilibrio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Esempio</vt:lpstr>
      <vt:lpstr>L’asta di Eulero</vt:lpstr>
      <vt:lpstr>L’asta di Eulero</vt:lpstr>
      <vt:lpstr>L’asta di Eulero</vt:lpstr>
      <vt:lpstr>Instabilita’ della mensola</vt:lpstr>
      <vt:lpstr>PowerPoint Presentation</vt:lpstr>
      <vt:lpstr>Esempio</vt:lpstr>
      <vt:lpstr>Raggio giratore e snellezza</vt:lpstr>
      <vt:lpstr>Caso generale</vt:lpstr>
      <vt:lpstr>Lunghezza libera di inflessione</vt:lpstr>
      <vt:lpstr>Lunghezza libera di inflessione</vt:lpstr>
      <vt:lpstr>Esempio </vt:lpstr>
      <vt:lpstr>Lunghezza libera di inflessione</vt:lpstr>
      <vt:lpstr>Esempio</vt:lpstr>
      <vt:lpstr>Elementi di travature reticolari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Instabilita` dell’equilibrio</dc:title>
  <dc:creator>Giuseppe Tomassetti</dc:creator>
  <cp:lastModifiedBy>GIUSEPPE TOMASSETTI</cp:lastModifiedBy>
  <cp:revision>3</cp:revision>
  <dcterms:created xsi:type="dcterms:W3CDTF">2023-10-26T10:05:14Z</dcterms:created>
  <dcterms:modified xsi:type="dcterms:W3CDTF">2024-02-17T23:04:23Z</dcterms:modified>
</cp:coreProperties>
</file>