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61A116-1D10-3745-B732-658B45C712E2}" v="16" dt="2023-10-22T13:44:17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seppe Tomassetti" userId="602e5fa9-ac8c-4882-a6c6-5d2537fdee56" providerId="ADAL" clId="{E161A116-1D10-3745-B732-658B45C712E2}"/>
    <pc:docChg chg="modSld">
      <pc:chgData name="Giuseppe Tomassetti" userId="602e5fa9-ac8c-4882-a6c6-5d2537fdee56" providerId="ADAL" clId="{E161A116-1D10-3745-B732-658B45C712E2}" dt="2023-10-22T18:03:57.799" v="0" actId="1076"/>
      <pc:docMkLst>
        <pc:docMk/>
      </pc:docMkLst>
      <pc:sldChg chg="modSp mod">
        <pc:chgData name="Giuseppe Tomassetti" userId="602e5fa9-ac8c-4882-a6c6-5d2537fdee56" providerId="ADAL" clId="{E161A116-1D10-3745-B732-658B45C712E2}" dt="2023-10-22T18:03:57.799" v="0" actId="1076"/>
        <pc:sldMkLst>
          <pc:docMk/>
          <pc:sldMk cId="4261070347" sldId="257"/>
        </pc:sldMkLst>
        <pc:picChg chg="mod">
          <ac:chgData name="Giuseppe Tomassetti" userId="602e5fa9-ac8c-4882-a6c6-5d2537fdee56" providerId="ADAL" clId="{E161A116-1D10-3745-B732-658B45C712E2}" dt="2023-10-22T18:03:57.799" v="0" actId="1076"/>
          <ac:picMkLst>
            <pc:docMk/>
            <pc:sldMk cId="4261070347" sldId="257"/>
            <ac:picMk id="4" creationId="{D48BF3B0-384A-EA29-1847-AC3DEDF6FB1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511A-91E1-202A-342A-94CC9C34E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92546A-A4F1-57B7-03B6-118B657C56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AC71B-EA4C-CF86-DB45-3907BD07E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ECD0-3BBA-4740-9FFC-E1F83A06D94E}" type="datetimeFigureOut">
              <a:rPr lang="en-IT" smtClean="0"/>
              <a:t>22/10/23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9EE0B1-1773-B162-2567-6CCA7F84B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1A374-6D9D-8C31-0557-0D7626E1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278C-D054-5C49-81C5-C8EDAA9E479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58526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3064D-544A-3188-F989-379E18B2D8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5419B9-1DDD-16D2-EA22-49EF0170B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45151-CA61-CE16-50AF-B83BBF421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ECD0-3BBA-4740-9FFC-E1F83A06D94E}" type="datetimeFigureOut">
              <a:rPr lang="en-IT" smtClean="0"/>
              <a:t>22/10/23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3F1B1-B2C9-D5AA-DF23-A30CEF9BE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86608-0159-9790-3D99-AE9A6133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278C-D054-5C49-81C5-C8EDAA9E479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11257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6085CB-1C67-48C8-3903-E892E850A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BD6FB-EF7F-38F5-6DD2-D1DFFCFC6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E07A0-4132-C138-092F-2FDECF76B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ECD0-3BBA-4740-9FFC-E1F83A06D94E}" type="datetimeFigureOut">
              <a:rPr lang="en-IT" smtClean="0"/>
              <a:t>22/10/23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F2224-9E63-361D-4EB3-7CED35BF3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B314E-58DF-715F-A7BD-AC801520A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278C-D054-5C49-81C5-C8EDAA9E479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31608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A3D77-473D-299B-06DF-DA79B9C47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C4E98-2C6F-1E37-63B4-9AA1B2999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724F27-F45E-DD25-87B3-43E24AA89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ECD0-3BBA-4740-9FFC-E1F83A06D94E}" type="datetimeFigureOut">
              <a:rPr lang="en-IT" smtClean="0"/>
              <a:t>22/10/23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308B6-E54D-5D7A-4FB4-B43D8638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8ED66-98EE-F662-9338-AA9E0EE3E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278C-D054-5C49-81C5-C8EDAA9E479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77208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D789-2191-3200-2335-69FA1921C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CEA47-3941-D188-C457-F317238B8C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68A90-7DC9-6C1C-2EE4-E4627DD97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ECD0-3BBA-4740-9FFC-E1F83A06D94E}" type="datetimeFigureOut">
              <a:rPr lang="en-IT" smtClean="0"/>
              <a:t>22/10/23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C46D95-4DB4-429D-B040-5FF4B3105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844C0-1766-0971-8FA8-1926913D5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278C-D054-5C49-81C5-C8EDAA9E479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028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4B5E3-6A19-0193-A3D1-F69E3133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EF2C17-56EF-E420-E6FE-BB295D6E4C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9020C8-40CE-BF97-F89B-FDABCD139C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B296A3-3B1B-9E42-0CC0-76505D90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ECD0-3BBA-4740-9FFC-E1F83A06D94E}" type="datetimeFigureOut">
              <a:rPr lang="en-IT" smtClean="0"/>
              <a:t>22/10/23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7937D-A027-3397-3653-5D48C63B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6F11B-BF7D-3587-EF43-5CBE9881B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278C-D054-5C49-81C5-C8EDAA9E479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3459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57F1-9C24-81FA-538E-1B5B35367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F1FE0-CA62-102F-FBE7-077AF6914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4BB74-A03E-F511-A078-B15E7B05B4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F25DDD-7C5F-D861-8F7A-B345FAFE8C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EA5367-99AB-C291-B17B-5ADBDA649A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C3DB2C-FC0C-E1ED-2838-A03D7448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ECD0-3BBA-4740-9FFC-E1F83A06D94E}" type="datetimeFigureOut">
              <a:rPr lang="en-IT" smtClean="0"/>
              <a:t>22/10/23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98B1F-FA8B-8952-FE13-2E0B394F7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D8836C-CD8F-0A27-9DC2-E95C1911B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278C-D054-5C49-81C5-C8EDAA9E479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308754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AB587-3065-5370-78EB-49514E4A4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7924A-7C47-F50B-136A-CF46FB12A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ECD0-3BBA-4740-9FFC-E1F83A06D94E}" type="datetimeFigureOut">
              <a:rPr lang="en-IT" smtClean="0"/>
              <a:t>22/10/23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EF84FE-8805-CA6B-2AEC-8C665ECBD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EB41F-893C-A19D-2A96-E3837C9D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278C-D054-5C49-81C5-C8EDAA9E479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06676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E657CD-CA1A-1644-4995-7921BABFF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ECD0-3BBA-4740-9FFC-E1F83A06D94E}" type="datetimeFigureOut">
              <a:rPr lang="en-IT" smtClean="0"/>
              <a:t>22/10/23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C20C45-B408-B260-3C60-410B37C65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C241A-9522-3922-8872-B41BF060C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278C-D054-5C49-81C5-C8EDAA9E479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43038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5151E-7F2B-6518-91EB-52373F200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CFFF4A-D5D9-5CB8-EC5F-D07B02522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CD396-2CDC-518F-661A-D98831B27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E6BE7-EAAF-9531-AE04-DEFEE5028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ECD0-3BBA-4740-9FFC-E1F83A06D94E}" type="datetimeFigureOut">
              <a:rPr lang="en-IT" smtClean="0"/>
              <a:t>22/10/23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2D764-090C-CA64-91DC-1D25E68E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4E2EB-37AE-FB39-F42F-BFD9E3BCC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278C-D054-5C49-81C5-C8EDAA9E479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6873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2F169-1540-F524-A89B-515754B8F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BE3E05-855C-675A-7AD8-8B89F404E6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F01754-F3F6-8FA9-52D8-AD571304D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73779-B03D-233F-3D9B-442A99676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9CECD0-3BBA-4740-9FFC-E1F83A06D94E}" type="datetimeFigureOut">
              <a:rPr lang="en-IT" smtClean="0"/>
              <a:t>22/10/23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D0FD6-1969-8F29-9277-5D9340FB8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45A732-FF49-5700-97C2-CDB3E1CF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41278C-D054-5C49-81C5-C8EDAA9E479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9442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EBED6-5252-AB50-9259-F2627CBBD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A98F6-8DD6-36FD-827B-BB2B98B15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11A3E-46D5-CDBF-A9AF-44B7EF1545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CECD0-3BBA-4740-9FFC-E1F83A06D94E}" type="datetimeFigureOut">
              <a:rPr lang="en-IT" smtClean="0"/>
              <a:t>22/10/23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B60D1-F5EB-CDE3-99C7-2350EBF37D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97EC91-12EB-C4F5-8FDF-5FAFDACC2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1278C-D054-5C49-81C5-C8EDAA9E4796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547663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5306C-A684-4B2E-E5D6-190FD181A06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Proprieta` meccaniche dei materiali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8769EF-7480-4C88-1F00-35DC4BFCDC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Rif. Hibbeler, Cap. 7</a:t>
            </a:r>
          </a:p>
        </p:txBody>
      </p:sp>
    </p:spTree>
    <p:extLst>
      <p:ext uri="{BB962C8B-B14F-4D97-AF65-F5344CB8AC3E}">
        <p14:creationId xmlns:p14="http://schemas.microsoft.com/office/powerpoint/2010/main" val="3781970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0E50-9056-5011-65B4-93640B506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Prova di trazione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02FB75-10CB-EC09-D28C-C2D444263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709" y="1637878"/>
            <a:ext cx="4288581" cy="4854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56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91542-7863-ADE7-08E9-458CB5BFC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77426"/>
            <a:ext cx="10515600" cy="1325563"/>
          </a:xfrm>
        </p:spPr>
        <p:txBody>
          <a:bodyPr/>
          <a:lstStyle/>
          <a:p>
            <a:r>
              <a:rPr lang="en-IT" dirty="0"/>
              <a:t>Diagramma nominale tensione-deformazione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BF3B0-384A-EA29-1847-AC3DEDF6FB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64365"/>
            <a:ext cx="5725641" cy="4620000"/>
          </a:xfrm>
          <a:prstGeom prst="rect">
            <a:avLst/>
          </a:prstGeom>
        </p:spPr>
      </p:pic>
      <p:pic>
        <p:nvPicPr>
          <p:cNvPr id="6" name="Picture 5" descr="\documentclass{article}&#10;\usepackage{amsmath,bbm,mathrsfs}&#10;\setlength\parindent{0em}&#10;\usepackage{geometry}&#10;\geometry{textwidth=10cm}&#10;\setlength\parskip{1em}&#10;\pagestyle{empty}&#10;\begin{document}&#10;&#10;$$&#10;\sigma=\frac{P}{A_0},\qquad \varepsilon=\frac{\delta}{L_0}&#10;$$&#10;&#10;&#10;\end{document}" title="IguanaTex Bitmap Display">
            <a:extLst>
              <a:ext uri="{FF2B5EF4-FFF2-40B4-BE49-F238E27FC236}">
                <a16:creationId xmlns:a16="http://schemas.microsoft.com/office/drawing/2014/main" id="{7D82C5B5-125F-436A-4D3E-A967006A145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3147" y="880165"/>
            <a:ext cx="2235200" cy="584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EB78F72-8FE3-52EE-8DA3-F756752E9B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7800" y="1172265"/>
            <a:ext cx="4629456" cy="52282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DD341E8-33CD-D1BB-A3B5-86A5394D679B}"/>
              </a:ext>
            </a:extLst>
          </p:cNvPr>
          <p:cNvSpPr txBox="1"/>
          <p:nvPr/>
        </p:nvSpPr>
        <p:spPr>
          <a:xfrm>
            <a:off x="9534926" y="843342"/>
            <a:ext cx="26570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dirty="0"/>
              <a:t>- Tensione nominale</a:t>
            </a:r>
          </a:p>
          <a:p>
            <a:r>
              <a:rPr lang="en-IT" dirty="0"/>
              <a:t>- Limite di proporzionalita’</a:t>
            </a:r>
          </a:p>
          <a:p>
            <a:r>
              <a:rPr lang="en-IT" dirty="0"/>
              <a:t>- Limite elastico</a:t>
            </a:r>
          </a:p>
          <a:p>
            <a:r>
              <a:rPr lang="en-IT" dirty="0"/>
              <a:t>- Tensione di snervamento</a:t>
            </a:r>
          </a:p>
          <a:p>
            <a:r>
              <a:rPr lang="en-IT" dirty="0"/>
              <a:t>- Fase di incrudimento</a:t>
            </a:r>
          </a:p>
          <a:p>
            <a:r>
              <a:rPr lang="en-IT" dirty="0"/>
              <a:t>- Strizione</a:t>
            </a:r>
          </a:p>
        </p:txBody>
      </p:sp>
    </p:spTree>
    <p:extLst>
      <p:ext uri="{BB962C8B-B14F-4D97-AF65-F5344CB8AC3E}">
        <p14:creationId xmlns:p14="http://schemas.microsoft.com/office/powerpoint/2010/main" val="4261070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879D4-7A49-4BF0-86C9-CC79E7115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Metodo dell’offset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F3113-FBA9-0145-3F52-99573237F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6724" y="1825625"/>
            <a:ext cx="4817076" cy="4351338"/>
          </a:xfrm>
        </p:spPr>
        <p:txBody>
          <a:bodyPr>
            <a:normAutofit fontScale="92500"/>
          </a:bodyPr>
          <a:lstStyle/>
          <a:p>
            <a:r>
              <a:rPr lang="en-GB" dirty="0"/>
              <a:t>Si </a:t>
            </a:r>
            <a:r>
              <a:rPr lang="en-GB" dirty="0" err="1"/>
              <a:t>considera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deformazione</a:t>
            </a:r>
            <a:r>
              <a:rPr lang="en-GB" dirty="0"/>
              <a:t> di 0.2% e a </a:t>
            </a:r>
            <a:r>
              <a:rPr lang="en-GB" dirty="0" err="1"/>
              <a:t>partire</a:t>
            </a:r>
            <a:r>
              <a:rPr lang="en-GB" dirty="0"/>
              <a:t> da </a:t>
            </a:r>
            <a:r>
              <a:rPr lang="en-GB" dirty="0" err="1"/>
              <a:t>questo</a:t>
            </a:r>
            <a:r>
              <a:rPr lang="en-GB" dirty="0"/>
              <a:t> punto </a:t>
            </a:r>
            <a:r>
              <a:rPr lang="en-GB" dirty="0" err="1"/>
              <a:t>sull'asse</a:t>
            </a:r>
            <a:r>
              <a:rPr lang="en-GB" dirty="0"/>
              <a:t> </a:t>
            </a:r>
            <a:r>
              <a:rPr lang="en-GB" dirty="0" err="1"/>
              <a:t>orizzontale</a:t>
            </a:r>
            <a:r>
              <a:rPr lang="en-GB" dirty="0"/>
              <a:t> </a:t>
            </a:r>
            <a:r>
              <a:rPr lang="en-GB" dirty="0" err="1"/>
              <a:t>si</a:t>
            </a:r>
            <a:r>
              <a:rPr lang="en-GB" dirty="0"/>
              <a:t> </a:t>
            </a:r>
            <a:r>
              <a:rPr lang="en-GB" dirty="0" err="1"/>
              <a:t>traccia</a:t>
            </a:r>
            <a:r>
              <a:rPr lang="en-GB" dirty="0"/>
              <a:t> </a:t>
            </a:r>
            <a:r>
              <a:rPr lang="en-GB" dirty="0" err="1"/>
              <a:t>una</a:t>
            </a:r>
            <a:r>
              <a:rPr lang="en-GB" dirty="0"/>
              <a:t> </a:t>
            </a:r>
            <a:r>
              <a:rPr lang="en-GB" dirty="0" err="1"/>
              <a:t>retta</a:t>
            </a:r>
            <a:r>
              <a:rPr lang="en-GB" dirty="0"/>
              <a:t> parallela al </a:t>
            </a:r>
            <a:r>
              <a:rPr lang="en-GB" dirty="0" err="1"/>
              <a:t>ramo</a:t>
            </a:r>
            <a:r>
              <a:rPr lang="en-GB" dirty="0"/>
              <a:t> </a:t>
            </a:r>
            <a:r>
              <a:rPr lang="en-GB" dirty="0" err="1"/>
              <a:t>elastico</a:t>
            </a:r>
            <a:r>
              <a:rPr lang="en-GB" dirty="0"/>
              <a:t> </a:t>
            </a:r>
            <a:r>
              <a:rPr lang="en-GB" dirty="0" err="1"/>
              <a:t>lineare</a:t>
            </a:r>
            <a:r>
              <a:rPr lang="en-GB" dirty="0"/>
              <a:t> del </a:t>
            </a:r>
            <a:r>
              <a:rPr lang="en-GB" dirty="0" err="1"/>
              <a:t>diagramma</a:t>
            </a:r>
            <a:r>
              <a:rPr lang="en-GB" dirty="0"/>
              <a:t> </a:t>
            </a:r>
            <a:r>
              <a:rPr lang="en-GB" dirty="0" err="1"/>
              <a:t>tensione</a:t>
            </a:r>
            <a:r>
              <a:rPr lang="en-GB" dirty="0"/>
              <a:t> - </a:t>
            </a:r>
            <a:r>
              <a:rPr lang="en-GB" dirty="0" err="1"/>
              <a:t>deformazione</a:t>
            </a:r>
            <a:r>
              <a:rPr lang="en-GB" dirty="0"/>
              <a:t>. </a:t>
            </a:r>
          </a:p>
          <a:p>
            <a:r>
              <a:rPr lang="en-GB" dirty="0"/>
              <a:t>Il punto di </a:t>
            </a:r>
            <a:r>
              <a:rPr lang="en-GB" dirty="0" err="1"/>
              <a:t>intersezione</a:t>
            </a:r>
            <a:r>
              <a:rPr lang="en-GB" dirty="0"/>
              <a:t> </a:t>
            </a:r>
            <a:r>
              <a:rPr lang="en-GB" dirty="0" err="1"/>
              <a:t>tra</a:t>
            </a:r>
            <a:r>
              <a:rPr lang="en-GB" dirty="0"/>
              <a:t> la </a:t>
            </a:r>
            <a:r>
              <a:rPr lang="en-GB" dirty="0" err="1"/>
              <a:t>retta</a:t>
            </a:r>
            <a:r>
              <a:rPr lang="en-GB" dirty="0"/>
              <a:t> e la </a:t>
            </a:r>
            <a:r>
              <a:rPr lang="en-GB" dirty="0" err="1"/>
              <a:t>curva</a:t>
            </a:r>
            <a:r>
              <a:rPr lang="en-GB" dirty="0"/>
              <a:t> del </a:t>
            </a:r>
            <a:r>
              <a:rPr lang="en-GB" dirty="0" err="1"/>
              <a:t>diagramma</a:t>
            </a:r>
            <a:r>
              <a:rPr lang="en-GB" dirty="0"/>
              <a:t> individua il </a:t>
            </a:r>
            <a:r>
              <a:rPr lang="en-GB" dirty="0" err="1"/>
              <a:t>valore</a:t>
            </a:r>
            <a:r>
              <a:rPr lang="en-GB" dirty="0"/>
              <a:t> </a:t>
            </a:r>
            <a:r>
              <a:rPr lang="en-GB" dirty="0" err="1"/>
              <a:t>convenzionale</a:t>
            </a:r>
            <a:r>
              <a:rPr lang="en-GB" dirty="0"/>
              <a:t> </a:t>
            </a:r>
            <a:r>
              <a:rPr lang="en-GB" dirty="0" err="1"/>
              <a:t>della</a:t>
            </a:r>
            <a:r>
              <a:rPr lang="en-GB" dirty="0"/>
              <a:t> </a:t>
            </a:r>
            <a:r>
              <a:rPr lang="en-GB" dirty="0" err="1"/>
              <a:t>tensione</a:t>
            </a:r>
            <a:r>
              <a:rPr lang="en-GB" dirty="0"/>
              <a:t> di </a:t>
            </a:r>
            <a:r>
              <a:rPr lang="en-GB" dirty="0" err="1"/>
              <a:t>snervamento</a:t>
            </a:r>
            <a:r>
              <a:rPr lang="en-GB" dirty="0"/>
              <a:t>. </a:t>
            </a:r>
            <a:endParaRPr lang="en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D263A3-8EA5-8FAC-324E-98E86370B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6334236" cy="4258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212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4373E-7698-8F64-0C80-304C182DC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Materiali fragili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0DC761-D347-23D8-BE12-A9769D7A8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561" y="1828800"/>
            <a:ext cx="4343400" cy="3200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3E5D66-EC6B-2815-7FF3-8875962A1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740" y="1828799"/>
            <a:ext cx="4778282" cy="277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62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1FAEB-C731-432C-C58B-934235E99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Legge di Hooke</a:t>
            </a:r>
          </a:p>
        </p:txBody>
      </p:sp>
      <p:pic>
        <p:nvPicPr>
          <p:cNvPr id="7" name="Picture 6" descr="\documentclass{article}&#10;\usepackage{amsmath,bbm,mathrsfs}&#10;\setlength\parindent{0em}&#10;\usepackage{geometry}&#10;\geometry{textwidth=10cm}&#10;\setlength\parskip{1em}&#10;\pagestyle{empty}&#10;\begin{document}&#10;&#10;&#10;$$&#10;\sigma=E \varepsilon&#10;$$&#10;&#10;$E$ modulo di Young&#10;&#10;&#10;Acciao: $E\simeq 200$MPa&#10;&#10;Gomma vulcanizzata: $E\simeq 0.7$MPa&#10;\end{document}" title="IguanaTex Bitmap Display">
            <a:extLst>
              <a:ext uri="{FF2B5EF4-FFF2-40B4-BE49-F238E27FC236}">
                <a16:creationId xmlns:a16="http://schemas.microsoft.com/office/drawing/2014/main" id="{983BF38D-0F17-E93C-A63E-9DC845DC4F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40000" y="2540000"/>
            <a:ext cx="3987800" cy="200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92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E03FA3-783F-7FF5-8594-373E9B0E2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Energia di deformazione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403B4-768E-1DF1-3D64-3E45161F7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6903" y="1561480"/>
            <a:ext cx="4843669" cy="4351338"/>
          </a:xfrm>
        </p:spPr>
        <p:txBody>
          <a:bodyPr/>
          <a:lstStyle/>
          <a:p>
            <a:endParaRPr lang="en-IT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806C0C-6746-1D31-EE54-89B14D203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28" y="1561480"/>
            <a:ext cx="4220519" cy="416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7606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"/>
  <p:tag name="ORIGINALWIDTH" val="88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$$&#10;\sigma=\frac{P}{A_0},\qquad \varepsilon=\frac{\delta}{L_0}&#10;$$&#10;&#10;&#10;\end{document}"/>
  <p:tag name="IGUANATEXSIZE" val="20"/>
  <p:tag name="IGUANATEXCURSOR" val="22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"/>
  <p:tag name="ORIGINALWIDTH" val="157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$$&#10;\sigma=E \varepsilon&#10;$$&#10;&#10;$E$ modulo di Young&#10;&#10;&#10;Acciao: $E\simeq 200$MPa&#10;&#10;Gomma vulcanizzata: $E\simeq 0.7$MPa&#10;\end{document}"/>
  <p:tag name="IGUANATEXSIZE" val="20"/>
  <p:tag name="IGUANATEXCURSOR" val="26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100</Words>
  <Application>Microsoft Macintosh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Proprieta` meccaniche dei materiali</vt:lpstr>
      <vt:lpstr>Prova di trazione</vt:lpstr>
      <vt:lpstr>Diagramma nominale tensione-deformazione</vt:lpstr>
      <vt:lpstr>Metodo dell’offset</vt:lpstr>
      <vt:lpstr>Materiali fragili</vt:lpstr>
      <vt:lpstr>Legge di Hooke</vt:lpstr>
      <vt:lpstr>Energia di deformazione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Proprieta` meccaniche dei materiali</dc:title>
  <dc:creator>Giuseppe Tomassetti</dc:creator>
  <cp:lastModifiedBy>Giuseppe Tomassetti</cp:lastModifiedBy>
  <cp:revision>1</cp:revision>
  <dcterms:created xsi:type="dcterms:W3CDTF">2023-10-22T13:30:03Z</dcterms:created>
  <dcterms:modified xsi:type="dcterms:W3CDTF">2023-10-22T18:04:07Z</dcterms:modified>
</cp:coreProperties>
</file>