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83" r:id="rId3"/>
    <p:sldId id="286" r:id="rId4"/>
    <p:sldId id="284" r:id="rId5"/>
    <p:sldId id="285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4BB9A-2CC7-D846-8273-73D3A7F01DF1}" v="255" dt="2023-12-17T09:25:36.7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5"/>
    <p:restoredTop sz="94694"/>
  </p:normalViewPr>
  <p:slideViewPr>
    <p:cSldViewPr snapToGrid="0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294-5922-AF20-C8F6-7B8AB58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Problema cinematico</a:t>
            </a:r>
          </a:p>
        </p:txBody>
      </p:sp>
      <p:pic>
        <p:nvPicPr>
          <p:cNvPr id="4" name="Picture 3" descr="\documentclass{article}&#10;\usepackage{amssymb,amsmath,bbm,mathrsfs}&#10;\setlength\parindent{0em}&#10;\usepackage{geometry}&#10;\geometry{textwidth=10cm}&#10;\setlength\parskip{1em}&#10;\pagestyle{empty}&#10;\begin{document}&#10;&#10;Dato un sistema di corpi rigidi, vincolati e sollecitati da forze attive, il problema statico consiste nel determinare le reazioni vincolari.&#10;&#10;Data la linearità del problema, il problema cinematico si scrive&#10;$$&#10;\mathbf{B} \mathbf{f}_{\mathbf{r}}+\mathbf{f}_{\mathbf{a}}=\mathbf{0}&#10;$$&#10;dove $\mathbf f_r$ contiene in vettore delle reazioni e $f_a$ è il vettore delle forze applicate.&#10;&#10;\end{document}" title="IguanaTex Bitmap Display">
            <a:extLst>
              <a:ext uri="{FF2B5EF4-FFF2-40B4-BE49-F238E27FC236}">
                <a16:creationId xmlns:a16="http://schemas.microsoft.com/office/drawing/2014/main" id="{FFA579E7-19BD-7BFE-8833-2655C96D77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88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7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507CE-40E2-35FE-8E12-6C3C771A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484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8D9A1-5331-2AF3-BE2D-1BC3D52E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45" y="-37631"/>
            <a:ext cx="2429369" cy="2827283"/>
          </a:xfrm>
          <a:prstGeom prst="rect">
            <a:avLst/>
          </a:prstGeom>
        </p:spPr>
      </p:pic>
      <p:pic>
        <p:nvPicPr>
          <p:cNvPr id="21" name="Picture 20" descr="\documentclass{article}&#10;\usepackage{amssymb,amsmath,bbm,mathrsfs}&#10;\setlength\parindent{0em}&#10;\usepackage{geometry}&#10;\geometry{textwidth=10cm}&#10;\setlength\parskip{1em}&#10;\pagestyle{empty}&#10;\begin{document}&#10;&#10;Le equazioni cardinali si scrivono:&#10;$$&#10;\begin{aligned}&#10;&amp; X_D+F=0 \\&#10;&amp; Y_B+Y_D=0 \\&#10;&amp; -X_D l+Y_D 2 l-2 F l=0&#10;\end{aligned}&#10;$$&#10;Si introduce il vettore delle reazioni vincolari&#10;$$&#10;\mathbf{f}_{\mathbf{r}}=\left[\begin{array}{l}Y_B\\ X_D\\ Y_D\end{array}\right]&#10;$$&#10;e il vettore delle forze generalizzate applicate&#10;$$&#10;\mathbf f_a=\left[\begin{array}{l}0\\0\\-2Fl\end{array}\right]&#10;$$&#10;il sistema si scrive&#10;$$&#10;\mathbf B\mathbf f_r+\mathbf f_a=0,&#10;$$&#10;dove&#10;$$&#10;\mathbf{B}=\left[\begin{array}{lll}&#10;0 &amp; 1 &amp; 0 \\&#10;1 &amp; 0 &amp; 1 \\&#10;0 &amp; -l &amp; 2 l&#10;\end{array}\right]&#10;$$&#10;è la matrice di equilibrio.&#10;\end{document}" title="IguanaTex Bitmap Display">
            <a:extLst>
              <a:ext uri="{FF2B5EF4-FFF2-40B4-BE49-F238E27FC236}">
                <a16:creationId xmlns:a16="http://schemas.microsoft.com/office/drawing/2014/main" id="{CE9A9E30-FFCD-97FF-2178-C419683BBD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4" y="977462"/>
            <a:ext cx="3687118" cy="5502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F9DB3A-75C3-5101-A049-C66B33F3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560" y="3297183"/>
            <a:ext cx="2716924" cy="23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D066-EFE9-E55E-6FD1-8CCD6D8E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6395"/>
            <a:ext cx="10515600" cy="1325563"/>
          </a:xfrm>
        </p:spPr>
        <p:txBody>
          <a:bodyPr/>
          <a:lstStyle/>
          <a:p>
            <a:r>
              <a:rPr lang="en-IT" dirty="0"/>
              <a:t>Esistenza e unicita’della soluzione</a:t>
            </a:r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15cm}&#10;\setlength\parskip{1em}&#10;\pagestyle{empty}&#10;\begin{document}&#10;&#10;Sia $n$ il numero di gradi di libertà e $m$ il numero di condizioni di vincolo semplici.&#10;&#10;La matrice $\mathbf B$ ha $n$ righe e $m$ colonne, dunque rappresenta una applicazione lineare tra $\mathbb R^m$ e $\mathbb R^n$.&#10;&#10;&#10;Indicando con $p$ il rango di $\mathbf B$ si ha che:&#10;\begin{itemize}&#10;&#10;\item $p&lt;\min(n,m)$.&#10;&#10;\item La dimensione dell'immagine di $\mathbf B$ è pari al rango $p$:&#10;$$&#10;\operatorname{dim}\operatorname{im}\mathbf B=p&#10;$$&#10;\item La differenza tra $n$ e $p$ è la dimensione dello spazio delle forze assegnate che non possono essere equilibrate dalle reazioni vincolari.&#10;&#10;\item la dimensione del nucleo di $\mathbf B$ è:&#10;$$&#10;\operatorname{dim}\operatorname{ker}\mathbf B=m-p.&#10;$$&#10;Essa rappresenta la dimensione dello spazio delle soluzioni del problema statico. In particolare, se tale dimensione è maggiore di 0, il problema statico ammette infinite soluzioni.&#10;&#10;La quantità &#10;$$&#10;i=m-p&#10;$$&#10;prende il nome di grado di iperstaticità della struttura.&#10;\end{itemize}&#10;&#10;\end{document}" title="IguanaTex Bitmap Display">
            <a:extLst>
              <a:ext uri="{FF2B5EF4-FFF2-40B4-BE49-F238E27FC236}">
                <a16:creationId xmlns:a16="http://schemas.microsoft.com/office/drawing/2014/main" id="{847E2196-6880-E1C8-7679-D1A4BBCD55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6" y="777152"/>
            <a:ext cx="8908288" cy="59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7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symb,amsmath,bbm,mathrsfs}&#10;\setlength\parindent{0em}&#10;\usepackage{geometry}&#10;\geometry{textwidth=15cm}&#10;\setlength\parskip{1em}&#10;\pagestyle{empty}&#10;\begin{document}&#10;&#10;&#10;Classificazione statica&#10;&#10;Si discute il sistema di equazioni avvalendosi del teorema di Rouché-Capelli. &#10;&#10;Detto $p$ il rango della matrice di equilibrio $\mathbf{B}$, si distinguono $\mathrm{i}$ quattro casi fondamentali:&#10;&#10;a) $m=n=p$ : sistema staticamente determinato $\mathrm{o}$ isostatico. La matrice $B$ è quadrata di rango massimo e invertibile, le reazioni vincolari possono essere univocamente determinate:&#10;$$&#10;\text { (3.24) } \mathbf{f}_{\mathbf{r}}=-\mathbf{B}^{-1} \mathbf{f}_{\mathbf{a}}&#10;$$&#10;b) $p=n&lt;m$ : sistema staticamente indeterminato o iperstatico di grado $m-p$. La matrice $\mathbf{B}$ è rettangolare bassa, la molteplicità dei vincoli è maggiore dei gradi di libertà del sistema. Le reazioni vincolari sono determinate a meno di $\infty^{m-n}$ soluzioni.&#10;&#10;c) $p=m&lt;n$ : sistema staticamente impossibile, ipostatico o labile. La matrice $B$ è rettangolare alta, la molteplicità dei vincoli è minore dei gradi di libertà del sistema: in generale il sistema non ammette soluzione e le reazioni vincolari sono indeterminate.&#10;&#10;d) $p&lt;n=m$ : sistema staticamente degenere. La matrice $\mathbf{B}$ è quadrata ma non invertibile ( $\operatorname{det} \mathbf{B}=0$ ), in generale il problema non ammette soluzione. È questo il caso di vincoli mal posti: la molteplicità effettiva è inferiore a quella apparente, alcuni vincoli sono o ridondanti o inefficaci.&#10;&#10;\end{document}" title="IguanaTex Bitmap Display">
            <a:extLst>
              <a:ext uri="{FF2B5EF4-FFF2-40B4-BE49-F238E27FC236}">
                <a16:creationId xmlns:a16="http://schemas.microsoft.com/office/drawing/2014/main" id="{EDFAFD3F-4DBB-95CB-A744-923A3944BC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304800"/>
            <a:ext cx="10795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52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81-7C23-E6E8-5DC5-95F6F85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" y="-162243"/>
            <a:ext cx="10515600" cy="1325563"/>
          </a:xfrm>
        </p:spPr>
        <p:txBody>
          <a:bodyPr/>
          <a:lstStyle/>
          <a:p>
            <a:r>
              <a:rPr lang="en-IT" dirty="0"/>
              <a:t>Dualita’ statico-cinematica</a:t>
            </a:r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14cm}&#10;\setlength\parskip{1em}&#10;\pagestyle{empty}&#10;\begin{document}&#10;&#10;In generale, sia la matrice cinematica $\mathbf A$ che la matrice di equilibrio $\mathbf B$ dipendono, rispettivamente, dalla scelta del vettore dei parametri lagrangiani $\mathbf q$, e dal vettore delle reazioni vincolari $\mathbf f_r$. Tuttavia, i loro ranghi sono indipendenti da tale scelta.&#10;&#10;Scegliendo opportunamente i poli della rappresentazione dei campi di spostamento rigido, e scegliendo opportunamente i poli per la risoluzione dei momenti risulta:&#10;$$&#10;\mathbf A=\mathbf B^\top.&#10;$$&#10;Ciò implica, in particolare, che $\mathbf A$ e $\mathbf B$ hanno lo stesso rango $p$.&#10;&#10;Poiché il grado di labilità è $l=n-p$ e il grado di iperstaticità è $i=m-p$, segue che&#10;$$&#10;n-m=l-i.&#10;$$&#10;&#10;&#10;\end{document}" title="IguanaTex Bitmap Display">
            <a:extLst>
              <a:ext uri="{FF2B5EF4-FFF2-40B4-BE49-F238E27FC236}">
                <a16:creationId xmlns:a16="http://schemas.microsoft.com/office/drawing/2014/main" id="{84DD4BC9-0286-7989-6308-E6B59C1AE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" y="1503680"/>
            <a:ext cx="10083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215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ato un sistema di corpi rigidi, vincolati e sollecitati da forze attive, il problema statico consiste nel determinare le reazioni vincolari.&#10;&#10;Data la linearità del problema, il problema cinematico si scrive&#10;$$&#10;\mathbf{B} \mathbf{f}_{\mathbf{r}}+\mathbf{f}_{\mathbf{a}}=\mathbf{0}&#10;$$&#10;dove $\mathbf f_r$ contiene in vettore delle reazioni e $f_a$ è il vettore delle forze applicate.&#10;&#10;\end{document}"/>
  <p:tag name="IGUANATEXSIZE" val="20"/>
  <p:tag name="IGUANATEXCURSOR" val="58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"/>
  <p:tag name="ORIGINALWIDTH" val="19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e equazioni cardinali si scrivono:&#10;$$&#10;\begin{aligned}&#10;&amp; X_D+F=0 \\&#10;&amp; Y_B+Y_D=0 \\&#10;&amp; -X_D l+Y_D 2 l-2 F l=0&#10;\end{aligned}&#10;$$&#10;Si introduce il vettore delle reazioni vincolari&#10;$$&#10;\mathbf{f}_{\mathbf{r}}=\left[\begin{array}{l}Y_B\\ X_D\\ Y_D\end{array}\right]&#10;$$&#10;e il vettore delle forze generalizzate applicate&#10;$$&#10;\mathbf f_a=\left[\begin{array}{l}0\\0\\-2Fl\end{array}\right]&#10;$$&#10;il sistema si scrive&#10;$$&#10;\mathbf B\mathbf f_r+\mathbf f_a=0,&#10;$$&#10;dove&#10;$$&#10;\mathbf{B}=\left[\begin{array}{lll}&#10;0 &amp; 1 &amp; 0 \\&#10;1 &amp; 0 &amp; 1 \\&#10;0 &amp; -l &amp; 2 l&#10;\end{array}\right]&#10;$$&#10;è la matrice di equilibrio.&#10;\end{document}"/>
  <p:tag name="IGUANATEXSIZE" val="20"/>
  <p:tag name="IGUANATEXCURSOR" val="77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Sia $n$ il numero di gradi di libertà e $m$ il numero di condizioni di vincolo semplici.&#10;&#10;La matrice $\mathbf B$ ha $n$ righe e $m$ colonne, dunque rappresenta una applicazione lineare tra $\mathbb R^m$ e $\mathbb R^n$.&#10;&#10;&#10;Indicando con $p$ il rango di $\mathbf B$ si ha che:&#10;\begin{itemize}&#10;&#10;\item $p&lt;\min(n,m)$.&#10;&#10;\item La dimensione dell'immagine di $\mathbf B$ è pari al rango $p$:&#10;$$&#10;\operatorname{dim}\operatorname{im}\mathbf B=p&#10;$$&#10;\item La differenza tra $n$ e $p$ è la dimensione dello spazio delle forze assegnate che non possono essere equilibrate dalle reazioni vincolari.&#10;&#10;\item la dimensione del nucleo di $\mathbf B$ è:&#10;$$&#10;\operatorname{dim}\operatorname{ker}\mathbf B=m-p.&#10;$$&#10;Essa rappresenta la dimensione dello spazio delle soluzioni del problema statico. In particolare, se tale dimensione è maggiore di 0, il problema statico ammette infinite soluzioni.&#10;&#10;La quantità &#10;$$&#10;i=m-p&#10;$$&#10;prende il nome di grado di iperstaticità della struttura.&#10;\end{itemize}&#10;&#10;\end{document}"/>
  <p:tag name="IGUANATEXSIZE" val="20"/>
  <p:tag name="IGUANATEXCURSOR" val="6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&#10;Classificazione statica&#10;&#10;Si discute il sistema di equazioni avvalendosi del teorema di Rouché-Capelli. &#10;&#10;Detto $p$ il rango della matrice di equilibrio $\mathbf{B}$, si distinguono $\mathrm{i}$ quattro casi fondamentali:&#10;&#10;a) $m=n=p$ : sistema staticamente determinato $\mathrm{o}$ isostatico. La matrice $B$ è quadrata di rango massimo e invertibile, le reazioni vincolari possono essere univocamente determinate:&#10;$$&#10;\text { (3.24) } \mathbf{f}_{\mathbf{r}}=-\mathbf{B}^{-1} \mathbf{f}_{\mathbf{a}}&#10;$$&#10;b) $p=n&lt;m$ : sistema staticamente indeterminato o iperstatico di grado $m-p$. La matrice $\mathbf{B}$ è rettangolare bassa, la molteplicità dei vincoli è maggiore dei gradi di libertà del sistema. Le reazioni vincolari sono determinate a meno di $\infty^{m-n}$ soluzioni.&#10;&#10;c) $p=m&lt;n$ : sistema staticamente impossibile, ipostatico o labile. La matrice $B$ è rettangolare alta, la molteplicità dei vincoli è minore dei gradi di libertà del sistema: in generale il sistema non ammette soluzione e le reazioni vincolari sono indeterminate.&#10;&#10;d) $p&lt;n=m$ : sistema staticamente degenere. La matrice $\mathbf{B}$ è quadrata ma non invertibile ( $\operatorname{det} \mathbf{B}=0$ ), in generale il problema non ammette soluzione. È questo il caso di vincoli mal posti: la molteplicità effettiva è inferiore a quella apparente, alcuni vincoli sono o ridondanti o inefficaci.&#10;&#10;\end{document}"/>
  <p:tag name="IGUANATEXSIZE" val="20"/>
  <p:tag name="IGUANATEXCURSOR" val="128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397"/>
  <p:tag name="OUTPUTTYPE" val="PDF"/>
  <p:tag name="IGUANATEXVERSION" val="160"/>
  <p:tag name="LATEXADDIN" val="\documentclass{article}&#10;\usepackage{amssymb,amsmath,bbm,mathrsfs}&#10;\setlength\parindent{0em}&#10;\usepackage{geometry}&#10;\geometry{textwidth=14cm}&#10;\setlength\parskip{1em}&#10;\pagestyle{empty}&#10;\begin{document}&#10;&#10;In generale, sia la matrice cinematica $\mathbf A$ che la matrice di equilibrio $\mathbf B$ dipendono, rispettivamente, dalla scelta del vettore dei parametri lagrangiani $\mathbf q$, e dal vettore delle reazioni vincolari $\mathbf f_r$. Tuttavia, i loro ranghi sono indipendenti da tale scelta.&#10;&#10;Scegliendo opportunamente i poli della rappresentazione dei campi di spostamento rigido, e scegliendo opportunamente i poli per la risoluzione dei momenti risulta:&#10;$$&#10;\mathbf A=\mathbf B^\top.&#10;$$&#10;Ciò implica, in particolare, che $\mathbf A$ e $\mathbf B$ hanno lo stesso rango $p$.&#10;&#10;Poiché il grado di labilità è $l=n-p$ e il grado di iperstaticità è $i=m-p$, segue che&#10;$$&#10;n-m=l-i.&#10;$$&#10;&#10;&#10;\end{document}"/>
  <p:tag name="IGUANATEXSIZE" val="20"/>
  <p:tag name="IGUANATEXCURSOR" val="49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10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Problema cinematico</vt:lpstr>
      <vt:lpstr>Esempio</vt:lpstr>
      <vt:lpstr>Esistenza e unicita’della soluzione</vt:lpstr>
      <vt:lpstr>PowerPoint Presentation</vt:lpstr>
      <vt:lpstr>Dualita’ statico-cinematica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9</cp:revision>
  <dcterms:modified xsi:type="dcterms:W3CDTF">2023-12-17T09:25:44Z</dcterms:modified>
</cp:coreProperties>
</file>