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1" r:id="rId4"/>
    <p:sldId id="284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A86F-F079-94EB-6A06-EEDE1AA8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0DF2-84FC-3CE5-5E39-B303171D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259C-A499-3345-6729-3C954C84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A133-342A-F412-2835-7465F55E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A765-4644-1626-4235-EA7590E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9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F061-DCF3-9CCC-FF5C-47D5F07D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6944D-EA2F-E0BB-7C8C-A5339193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778-F9E7-196A-DEDC-682BEDF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1B5-9F33-C76F-D413-71162D73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39CB-DA98-6B60-6AAC-E41E4654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45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E78B-C49E-2DFD-4261-070E2234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F220-063F-82EA-E131-76D29979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F5F-9836-A1F3-0BDA-C2DC8BF2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54E3-0054-2FC8-7E59-8655A62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BD78-F83C-4E9E-5DF3-24CBBA44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58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7EE-3C2B-EF3B-3681-B6883E5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072D-0F4C-4ACB-8F35-6C48BF0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1B0F-902F-3885-2CC3-B4F14F65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833D-6A47-78D7-35A2-2B9A54F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371-396E-5A38-4111-B8867E2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79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B1B4-3411-FECE-F394-8CE702B6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1A74-A774-2ADB-A166-C0611FEF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EBB4-8477-718C-05D1-A0F8FC7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7FAB-11F9-C69D-7E54-5FFA094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1A64-5F1E-3CF0-B904-BDC0628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502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6E1-CC80-59B0-35F9-39F427A8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87B7-D4DC-09C8-8ACD-447F8F95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5EF3-D846-21DE-A514-876071F69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B28E-0775-892D-62B0-264D0F69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B782-A46A-83A4-798D-AD6BA58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AE6E-1F61-BA17-F4BC-55381C67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2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261-26F1-992F-1971-A27F0A41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976C-EB13-3205-88DF-02DF947E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5C0E-5A43-13A9-769B-C5A9359A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64116-67E2-B156-6F25-C24C92DF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C216-DDCB-561B-4C6B-C89802E46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A99C-CF41-A840-B7FE-FCBA9D85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7D6EE-9850-5261-568C-52D0EEB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A7F2-2F63-4B94-1116-9003473E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52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CA8-8FAC-C52D-25C9-1A30CBE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0891-7B68-10D7-0C7E-1056EEAE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EF16C-E062-6B55-B1A1-7B443A3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725D-EA10-FC26-0193-700DBD47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29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6AB02-CD4B-E65F-95BC-D529B03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1CF3-F687-7158-57E1-726F267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F20C5-D133-9F85-6F88-7337DD3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D05C-6094-9C1B-D57A-AD24BBD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AB6A-8B78-1570-E2C7-61B75A59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DB06-D36C-6151-8A62-C018E4D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FAF4-82BB-91F9-48CC-0D890A6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66C9-3A56-DA06-DA2D-062B6182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1429-4334-0F0E-98FA-C11819D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5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EE1-B227-47D9-AF52-A6825BD0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5C0-2F45-CC77-F4E0-F7B11E3B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8BC2B-810D-85C1-6017-38903AE9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8160A-DD75-9BD2-8875-7F85E942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407F8-8D88-8DE5-1596-83184670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BA3D-6D5D-012A-67D4-D461839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528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8F139-E4C5-D1D5-7F61-7BEF886B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F033-AB98-D06F-222E-0FB75D90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A6B6-186A-1613-011D-86BBAD9D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6781-DA97-0D48-A464-349D03D16B8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C7E6-DE49-197E-A6B9-CCF0F276C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09AF-F0CE-DC7D-0275-67CAD360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402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A4E-0688-D9C9-B8E0-5645013A9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Esercizi su tensioni normali e tangenziali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54D7-92C0-1065-911F-150FF92BC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44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BF7F-7A08-20E7-82D5-4C8AEEC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4464-9F24-3541-AE18-2415A6B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931"/>
            <a:ext cx="3837288" cy="3096759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 title="IguanaTex Bitmap Display">
            <a:extLst>
              <a:ext uri="{FF2B5EF4-FFF2-40B4-BE49-F238E27FC236}">
                <a16:creationId xmlns:a16="http://schemas.microsoft.com/office/drawing/2014/main" id="{6E2297F3-E6C4-DBE2-AB68-DD18E460B0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0745" y="1971931"/>
            <a:ext cx="7188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63CD-FDA9-2B52-0ABD-EAB3BCF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5" y="-141288"/>
            <a:ext cx="10515600" cy="1325563"/>
          </a:xfrm>
        </p:spPr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ABB1B-42BF-16D8-45E0-6EB860A5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50" y="912129"/>
            <a:ext cx="3746500" cy="3403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57935D2-5463-6570-B361-5DC9191210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67505" y="215900"/>
            <a:ext cx="6934200" cy="642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725B0-DBCE-8945-F732-D3524604A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4581634"/>
            <a:ext cx="2850947" cy="2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B66-EA08-447D-430A-A902BC3F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 title="IguanaTex Bitmap Display">
            <a:extLst>
              <a:ext uri="{FF2B5EF4-FFF2-40B4-BE49-F238E27FC236}">
                <a16:creationId xmlns:a16="http://schemas.microsoft.com/office/drawing/2014/main" id="{8DC8F3DA-D888-9232-3AFA-439A41FE03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041" y="814386"/>
            <a:ext cx="5782946" cy="11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3F448-AA09-A49B-3424-97236785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047" y="814386"/>
            <a:ext cx="5769416" cy="4689475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 title="IguanaTex Bitmap Display">
            <a:extLst>
              <a:ext uri="{FF2B5EF4-FFF2-40B4-BE49-F238E27FC236}">
                <a16:creationId xmlns:a16="http://schemas.microsoft.com/office/drawing/2014/main" id="{B858C1ED-36A6-5098-E6A2-9D125CE7E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040" y="2243137"/>
            <a:ext cx="5144605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1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"/>
  <p:tag name="ORIGINALWIDTH" val="27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/>
  <p:tag name="IGUANATEXSIZE" val="28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9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Esercizi su tensioni normali e tangenziali</vt:lpstr>
      <vt:lpstr>Esercizio</vt:lpstr>
      <vt:lpstr>Soluzione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4</cp:revision>
  <dcterms:created xsi:type="dcterms:W3CDTF">2023-09-03T15:05:58Z</dcterms:created>
  <dcterms:modified xsi:type="dcterms:W3CDTF">2023-09-11T11:06:00Z</dcterms:modified>
</cp:coreProperties>
</file>