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2" r:id="rId2"/>
    <p:sldId id="283" r:id="rId3"/>
    <p:sldId id="28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80" r:id="rId17"/>
    <p:sldId id="295" r:id="rId18"/>
    <p:sldId id="296" r:id="rId19"/>
    <p:sldId id="297" r:id="rId20"/>
    <p:sldId id="281" r:id="rId21"/>
    <p:sldId id="290" r:id="rId22"/>
    <p:sldId id="291" r:id="rId23"/>
    <p:sldId id="292" r:id="rId24"/>
    <p:sldId id="293" r:id="rId25"/>
    <p:sldId id="29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35624-5724-B14E-AC17-794ECC655E95}" v="996" dt="2023-02-06T20:26:33.83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15935624-5724-B14E-AC17-794ECC655E95}"/>
    <pc:docChg chg="undo custSel addSld delSld modSld">
      <pc:chgData name="Giuseppe Tomassetti" userId="602e5fa9-ac8c-4882-a6c6-5d2537fdee56" providerId="ADAL" clId="{15935624-5724-B14E-AC17-794ECC655E95}" dt="2023-02-06T20:26:33.831" v="2188" actId="1076"/>
      <pc:docMkLst>
        <pc:docMk/>
      </pc:docMkLst>
      <pc:sldChg chg="modSp add del mod">
        <pc:chgData name="Giuseppe Tomassetti" userId="602e5fa9-ac8c-4882-a6c6-5d2537fdee56" providerId="ADAL" clId="{15935624-5724-B14E-AC17-794ECC655E95}" dt="2023-02-06T20:08:54.542" v="1864" actId="2696"/>
        <pc:sldMkLst>
          <pc:docMk/>
          <pc:sldMk cId="0" sldId="256"/>
        </pc:sldMkLst>
        <pc:spChg chg="mod">
          <ac:chgData name="Giuseppe Tomassetti" userId="602e5fa9-ac8c-4882-a6c6-5d2537fdee56" providerId="ADAL" clId="{15935624-5724-B14E-AC17-794ECC655E95}" dt="2023-02-04T17:02:46.592" v="150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add del mod">
        <pc:chgData name="Giuseppe Tomassetti" userId="602e5fa9-ac8c-4882-a6c6-5d2537fdee56" providerId="ADAL" clId="{15935624-5724-B14E-AC17-794ECC655E95}" dt="2023-02-06T20:08:54.542" v="1863" actId="2696"/>
        <pc:sldMkLst>
          <pc:docMk/>
          <pc:sldMk cId="0" sldId="257"/>
        </pc:sldMkLst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5.827" v="173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5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99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0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2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1" v="1862" actId="2696"/>
        <pc:sldMkLst>
          <pc:docMk/>
          <pc:sldMk cId="0" sldId="258"/>
        </pc:sldMkLst>
        <pc:spChg chg="mod">
          <ac:chgData name="Giuseppe Tomassetti" userId="602e5fa9-ac8c-4882-a6c6-5d2537fdee56" providerId="ADAL" clId="{15935624-5724-B14E-AC17-794ECC655E95}" dt="2023-02-06T07:34:49.403" v="1514" actId="20577"/>
          <ac:spMkLst>
            <pc:docMk/>
            <pc:sldMk cId="0" sldId="258"/>
            <ac:spMk id="10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41" v="1861" actId="2696"/>
        <pc:sldMkLst>
          <pc:docMk/>
          <pc:sldMk cId="0" sldId="259"/>
        </pc:sldMkLst>
      </pc:sldChg>
      <pc:sldChg chg="add del">
        <pc:chgData name="Giuseppe Tomassetti" userId="602e5fa9-ac8c-4882-a6c6-5d2537fdee56" providerId="ADAL" clId="{15935624-5724-B14E-AC17-794ECC655E95}" dt="2023-02-06T20:08:54.541" v="1860" actId="2696"/>
        <pc:sldMkLst>
          <pc:docMk/>
          <pc:sldMk cId="0" sldId="260"/>
        </pc:sldMkLst>
      </pc:sldChg>
      <pc:sldChg chg="addSp modSp add del mod">
        <pc:chgData name="Giuseppe Tomassetti" userId="602e5fa9-ac8c-4882-a6c6-5d2537fdee56" providerId="ADAL" clId="{15935624-5724-B14E-AC17-794ECC655E95}" dt="2023-02-06T20:08:54.540" v="1858" actId="2696"/>
        <pc:sldMkLst>
          <pc:docMk/>
          <pc:sldMk cId="0" sldId="261"/>
        </pc:sldMkLst>
        <pc:spChg chg="add mod">
          <ac:chgData name="Giuseppe Tomassetti" userId="602e5fa9-ac8c-4882-a6c6-5d2537fdee56" providerId="ADAL" clId="{15935624-5724-B14E-AC17-794ECC655E95}" dt="2023-02-04T17:05:46.385" v="183" actId="1076"/>
          <ac:spMkLst>
            <pc:docMk/>
            <pc:sldMk cId="0" sldId="261"/>
            <ac:spMk id="3" creationId="{98360257-AF7B-7180-9A88-639036F39227}"/>
          </ac:spMkLst>
        </pc:spChg>
        <pc:spChg chg="mod">
          <ac:chgData name="Giuseppe Tomassetti" userId="602e5fa9-ac8c-4882-a6c6-5d2537fdee56" providerId="ADAL" clId="{15935624-5724-B14E-AC17-794ECC655E95}" dt="2023-02-04T17:05:05.551" v="176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5:02.685" v="175" actId="1076"/>
          <ac:spMkLst>
            <pc:docMk/>
            <pc:sldMk cId="0" sldId="261"/>
            <ac:spMk id="131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5:00.069" v="174" actId="1076"/>
          <ac:picMkLst>
            <pc:docMk/>
            <pc:sldMk cId="0" sldId="261"/>
            <ac:picMk id="132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5:09.200" v="177" actId="1076"/>
          <ac:picMkLst>
            <pc:docMk/>
            <pc:sldMk cId="0" sldId="261"/>
            <ac:picMk id="136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0" v="1857" actId="2696"/>
        <pc:sldMkLst>
          <pc:docMk/>
          <pc:sldMk cId="0" sldId="262"/>
        </pc:sldMkLst>
        <pc:spChg chg="mod">
          <ac:chgData name="Giuseppe Tomassetti" userId="602e5fa9-ac8c-4882-a6c6-5d2537fdee56" providerId="ADAL" clId="{15935624-5724-B14E-AC17-794ECC655E95}" dt="2023-02-04T17:05:39.449" v="181" actId="21"/>
          <ac:spMkLst>
            <pc:docMk/>
            <pc:sldMk cId="0" sldId="262"/>
            <ac:spMk id="145" creationId="{00000000-0000-0000-0000-000000000000}"/>
          </ac:spMkLst>
        </pc:spChg>
      </pc:sldChg>
      <pc:sldChg chg="addSp delSp add del">
        <pc:chgData name="Giuseppe Tomassetti" userId="602e5fa9-ac8c-4882-a6c6-5d2537fdee56" providerId="ADAL" clId="{15935624-5724-B14E-AC17-794ECC655E95}" dt="2023-02-06T20:08:54.539" v="1856" actId="2696"/>
        <pc:sldMkLst>
          <pc:docMk/>
          <pc:sldMk cId="0" sldId="263"/>
        </pc:sldMkLst>
        <pc:picChg chg="add del">
          <ac:chgData name="Giuseppe Tomassetti" userId="602e5fa9-ac8c-4882-a6c6-5d2537fdee56" providerId="ADAL" clId="{15935624-5724-B14E-AC17-794ECC655E95}" dt="2023-02-04T07:39:08.846" v="4"/>
          <ac:picMkLst>
            <pc:docMk/>
            <pc:sldMk cId="0" sldId="263"/>
            <ac:picMk id="1026" creationId="{D051C123-C30B-CE98-2E33-1CF8C55284E7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39" v="1855" actId="2696"/>
        <pc:sldMkLst>
          <pc:docMk/>
          <pc:sldMk cId="0" sldId="264"/>
        </pc:sldMkLst>
        <pc:spChg chg="mod">
          <ac:chgData name="Giuseppe Tomassetti" userId="602e5fa9-ac8c-4882-a6c6-5d2537fdee56" providerId="ADAL" clId="{15935624-5724-B14E-AC17-794ECC655E95}" dt="2023-02-04T17:06:13.149" v="184" actId="1076"/>
          <ac:spMkLst>
            <pc:docMk/>
            <pc:sldMk cId="0" sldId="264"/>
            <ac:spMk id="16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39" v="1854" actId="2696"/>
        <pc:sldMkLst>
          <pc:docMk/>
          <pc:sldMk cId="0" sldId="265"/>
        </pc:sldMkLst>
      </pc:sldChg>
      <pc:sldChg chg="addSp delSp modSp del mod">
        <pc:chgData name="Giuseppe Tomassetti" userId="602e5fa9-ac8c-4882-a6c6-5d2537fdee56" providerId="ADAL" clId="{15935624-5724-B14E-AC17-794ECC655E95}" dt="2023-02-04T17:20:55.476" v="249" actId="2696"/>
        <pc:sldMkLst>
          <pc:docMk/>
          <pc:sldMk cId="0" sldId="266"/>
        </pc:sldMkLst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3" creationId="{A8C7FD8C-178C-3D30-2C1B-7FC44919477D}"/>
          </ac:spMkLst>
        </pc:spChg>
        <pc:spChg chg="add del mod">
          <ac:chgData name="Giuseppe Tomassetti" userId="602e5fa9-ac8c-4882-a6c6-5d2537fdee56" providerId="ADAL" clId="{15935624-5724-B14E-AC17-794ECC655E95}" dt="2023-02-04T07:41:18.714" v="32" actId="478"/>
          <ac:spMkLst>
            <pc:docMk/>
            <pc:sldMk cId="0" sldId="266"/>
            <ac:spMk id="5" creationId="{6401B27F-9D1E-052F-6088-2D7B867D42DB}"/>
          </ac:spMkLst>
        </pc:spChg>
        <pc:spChg chg="add del">
          <ac:chgData name="Giuseppe Tomassetti" userId="602e5fa9-ac8c-4882-a6c6-5d2537fdee56" providerId="ADAL" clId="{15935624-5724-B14E-AC17-794ECC655E95}" dt="2023-02-04T07:41:40.789" v="36" actId="22"/>
          <ac:spMkLst>
            <pc:docMk/>
            <pc:sldMk cId="0" sldId="266"/>
            <ac:spMk id="8" creationId="{74D12D2C-6A06-3313-1E50-2501637D9BF0}"/>
          </ac:spMkLst>
        </pc:spChg>
        <pc:spChg chg="add del">
          <ac:chgData name="Giuseppe Tomassetti" userId="602e5fa9-ac8c-4882-a6c6-5d2537fdee56" providerId="ADAL" clId="{15935624-5724-B14E-AC17-794ECC655E95}" dt="2023-02-04T07:43:23.830" v="52" actId="478"/>
          <ac:spMkLst>
            <pc:docMk/>
            <pc:sldMk cId="0" sldId="266"/>
            <ac:spMk id="10" creationId="{357A58A5-149B-22AC-22F4-B3390166734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1" creationId="{DB0CC73F-99B7-1E7E-FDA5-1F16ABC79DA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4" creationId="{A47A0B4D-0EF7-766A-C0C9-D434D1E102DF}"/>
          </ac:spMkLst>
        </pc:spChg>
        <pc:picChg chg="add del mod">
          <ac:chgData name="Giuseppe Tomassetti" userId="602e5fa9-ac8c-4882-a6c6-5d2537fdee56" providerId="ADAL" clId="{15935624-5724-B14E-AC17-794ECC655E95}" dt="2023-02-04T07:41:16.024" v="31" actId="478"/>
          <ac:picMkLst>
            <pc:docMk/>
            <pc:sldMk cId="0" sldId="266"/>
            <ac:picMk id="2" creationId="{1728D529-ADC5-08C1-9110-4912412119FC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6" creationId="{D8437065-3F8C-B23C-13F3-C27F2AC5C289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12" creationId="{267D9E60-457B-347D-18D2-2D607A752F53}"/>
          </ac:picMkLst>
        </pc:picChg>
        <pc:picChg chg="add del mod">
          <ac:chgData name="Giuseppe Tomassetti" userId="602e5fa9-ac8c-4882-a6c6-5d2537fdee56" providerId="ADAL" clId="{15935624-5724-B14E-AC17-794ECC655E95}" dt="2023-02-04T07:40:49.733" v="30" actId="478"/>
          <ac:picMkLst>
            <pc:docMk/>
            <pc:sldMk cId="0" sldId="266"/>
            <ac:picMk id="2050" creationId="{C524D9B1-52F8-BCDE-002E-A2AD254FFD42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2052" creationId="{9FBB732F-B911-FE30-03E8-C2FF51AF6F31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3" actId="2696"/>
        <pc:sldMkLst>
          <pc:docMk/>
          <pc:sldMk cId="1612845978" sldId="267"/>
        </pc:sldMkLst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2" creationId="{988D2D52-EBBD-8907-3099-897DB3E93C53}"/>
          </ac:spMkLst>
        </pc:spChg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3" creationId="{D94FAED6-A7B5-2B50-48EE-C068C6D737E1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5" creationId="{9E9FC3D5-0339-DB04-D528-269EFFC138D3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8" creationId="{9EACC527-FB72-2075-3299-4A6E72B0912C}"/>
          </ac:spMkLst>
        </pc:spChg>
        <pc:spChg chg="add del mod">
          <ac:chgData name="Giuseppe Tomassetti" userId="602e5fa9-ac8c-4882-a6c6-5d2537fdee56" providerId="ADAL" clId="{15935624-5724-B14E-AC17-794ECC655E95}" dt="2023-02-04T17:19:29.237" v="231" actId="21"/>
          <ac:spMkLst>
            <pc:docMk/>
            <pc:sldMk cId="1612845978" sldId="267"/>
            <ac:spMk id="10" creationId="{21A7B4FB-5A6C-A441-4528-34EB9EB4A627}"/>
          </ac:spMkLst>
        </pc:spChg>
        <pc:spChg chg="add del mod">
          <ac:chgData name="Giuseppe Tomassetti" userId="602e5fa9-ac8c-4882-a6c6-5d2537fdee56" providerId="ADAL" clId="{15935624-5724-B14E-AC17-794ECC655E95}" dt="2023-02-04T17:00:55.253" v="129" actId="21"/>
          <ac:spMkLst>
            <pc:docMk/>
            <pc:sldMk cId="1612845978" sldId="267"/>
            <ac:spMk id="13" creationId="{0D719079-DF65-9ABC-3B0E-6C2BC56B35CD}"/>
          </ac:spMkLst>
        </pc:spChg>
        <pc:spChg chg="add mod">
          <ac:chgData name="Giuseppe Tomassetti" userId="602e5fa9-ac8c-4882-a6c6-5d2537fdee56" providerId="ADAL" clId="{15935624-5724-B14E-AC17-794ECC655E95}" dt="2023-02-04T17:08:02.270" v="205" actId="20577"/>
          <ac:spMkLst>
            <pc:docMk/>
            <pc:sldMk cId="1612845978" sldId="267"/>
            <ac:spMk id="15" creationId="{0A616CDA-B8FB-5166-9AAA-2D95734F130A}"/>
          </ac:spMkLst>
        </pc:spChg>
        <pc:spChg chg="add mod">
          <ac:chgData name="Giuseppe Tomassetti" userId="602e5fa9-ac8c-4882-a6c6-5d2537fdee56" providerId="ADAL" clId="{15935624-5724-B14E-AC17-794ECC655E95}" dt="2023-02-04T17:07:51.366" v="200" actId="1076"/>
          <ac:spMkLst>
            <pc:docMk/>
            <pc:sldMk cId="1612845978" sldId="267"/>
            <ac:spMk id="16" creationId="{F20F1D6A-5BFE-3825-AE59-1A63D842143A}"/>
          </ac:spMkLst>
        </pc:spChg>
        <pc:spChg chg="add mod">
          <ac:chgData name="Giuseppe Tomassetti" userId="602e5fa9-ac8c-4882-a6c6-5d2537fdee56" providerId="ADAL" clId="{15935624-5724-B14E-AC17-794ECC655E95}" dt="2023-02-04T17:20:08.609" v="239" actId="1076"/>
          <ac:spMkLst>
            <pc:docMk/>
            <pc:sldMk cId="1612845978" sldId="267"/>
            <ac:spMk id="18" creationId="{5DA4CF80-CB07-CDA7-800A-5B650E66EFB5}"/>
          </ac:spMkLst>
        </pc:spChg>
        <pc:spChg chg="add mod">
          <ac:chgData name="Giuseppe Tomassetti" userId="602e5fa9-ac8c-4882-a6c6-5d2537fdee56" providerId="ADAL" clId="{15935624-5724-B14E-AC17-794ECC655E95}" dt="2023-02-04T17:17:43.329" v="213" actId="1076"/>
          <ac:spMkLst>
            <pc:docMk/>
            <pc:sldMk cId="1612845978" sldId="267"/>
            <ac:spMk id="21" creationId="{C12E2BF7-2743-CD3A-8C6E-82E1C7E45B54}"/>
          </ac:spMkLst>
        </pc:spChg>
        <pc:spChg chg="add mod">
          <ac:chgData name="Giuseppe Tomassetti" userId="602e5fa9-ac8c-4882-a6c6-5d2537fdee56" providerId="ADAL" clId="{15935624-5724-B14E-AC17-794ECC655E95}" dt="2023-02-04T17:19:07.810" v="229" actId="1076"/>
          <ac:spMkLst>
            <pc:docMk/>
            <pc:sldMk cId="1612845978" sldId="267"/>
            <ac:spMk id="24" creationId="{007B7C90-0D59-265A-B7AA-F6CFEFF1F248}"/>
          </ac:spMkLst>
        </pc:spChg>
        <pc:picChg chg="add del mod">
          <ac:chgData name="Giuseppe Tomassetti" userId="602e5fa9-ac8c-4882-a6c6-5d2537fdee56" providerId="ADAL" clId="{15935624-5724-B14E-AC17-794ECC655E95}" dt="2023-02-04T17:07:27.461" v="195" actId="21"/>
          <ac:picMkLst>
            <pc:docMk/>
            <pc:sldMk cId="1612845978" sldId="267"/>
            <ac:picMk id="6" creationId="{E0AF810B-F4A2-E3EA-402E-16834ADBC192}"/>
          </ac:picMkLst>
        </pc:picChg>
        <pc:picChg chg="add del mod">
          <ac:chgData name="Giuseppe Tomassetti" userId="602e5fa9-ac8c-4882-a6c6-5d2537fdee56" providerId="ADAL" clId="{15935624-5724-B14E-AC17-794ECC655E95}" dt="2023-02-04T17:19:29.237" v="231" actId="21"/>
          <ac:picMkLst>
            <pc:docMk/>
            <pc:sldMk cId="1612845978" sldId="267"/>
            <ac:picMk id="11" creationId="{9944AC88-6A6F-3010-A0C2-A53354E4E6E9}"/>
          </ac:picMkLst>
        </pc:picChg>
        <pc:picChg chg="add mod">
          <ac:chgData name="Giuseppe Tomassetti" userId="602e5fa9-ac8c-4882-a6c6-5d2537fdee56" providerId="ADAL" clId="{15935624-5724-B14E-AC17-794ECC655E95}" dt="2023-02-04T17:07:57.032" v="202" actId="1076"/>
          <ac:picMkLst>
            <pc:docMk/>
            <pc:sldMk cId="1612845978" sldId="267"/>
            <ac:picMk id="17" creationId="{1D5C999E-1F3C-FFFE-6448-55376914AE94}"/>
          </ac:picMkLst>
        </pc:picChg>
        <pc:picChg chg="add mod">
          <ac:chgData name="Giuseppe Tomassetti" userId="602e5fa9-ac8c-4882-a6c6-5d2537fdee56" providerId="ADAL" clId="{15935624-5724-B14E-AC17-794ECC655E95}" dt="2023-02-04T17:17:15.949" v="208" actId="1076"/>
          <ac:picMkLst>
            <pc:docMk/>
            <pc:sldMk cId="1612845978" sldId="267"/>
            <ac:picMk id="19" creationId="{7A2AFF48-58C3-63D9-4266-917FE3209A0D}"/>
          </ac:picMkLst>
        </pc:picChg>
        <pc:picChg chg="add mod">
          <ac:chgData name="Giuseppe Tomassetti" userId="602e5fa9-ac8c-4882-a6c6-5d2537fdee56" providerId="ADAL" clId="{15935624-5724-B14E-AC17-794ECC655E95}" dt="2023-02-04T17:18:31.785" v="220" actId="1076"/>
          <ac:picMkLst>
            <pc:docMk/>
            <pc:sldMk cId="1612845978" sldId="267"/>
            <ac:picMk id="22" creationId="{AD41BDCC-CE76-E202-60F2-FAABCBBFCFBC}"/>
          </ac:picMkLst>
        </pc:picChg>
        <pc:picChg chg="add mod">
          <ac:chgData name="Giuseppe Tomassetti" userId="602e5fa9-ac8c-4882-a6c6-5d2537fdee56" providerId="ADAL" clId="{15935624-5724-B14E-AC17-794ECC655E95}" dt="2023-02-04T17:20:06.242" v="238" actId="1076"/>
          <ac:picMkLst>
            <pc:docMk/>
            <pc:sldMk cId="1612845978" sldId="267"/>
            <ac:picMk id="25" creationId="{F075F327-7E6E-08CD-0FD8-D3E3B6282E86}"/>
          </ac:picMkLst>
        </pc:picChg>
        <pc:picChg chg="add del mod">
          <ac:chgData name="Giuseppe Tomassetti" userId="602e5fa9-ac8c-4882-a6c6-5d2537fdee56" providerId="ADAL" clId="{15935624-5724-B14E-AC17-794ECC655E95}" dt="2023-02-04T17:18:41.894" v="224" actId="21"/>
          <ac:picMkLst>
            <pc:docMk/>
            <pc:sldMk cId="1612845978" sldId="267"/>
            <ac:picMk id="3074" creationId="{74808A90-071F-BD2A-9D7A-B010BE863AF6}"/>
          </ac:picMkLst>
        </pc:picChg>
        <pc:picChg chg="add del mod">
          <ac:chgData name="Giuseppe Tomassetti" userId="602e5fa9-ac8c-4882-a6c6-5d2537fdee56" providerId="ADAL" clId="{15935624-5724-B14E-AC17-794ECC655E95}" dt="2023-02-04T16:58:09.150" v="96"/>
          <ac:picMkLst>
            <pc:docMk/>
            <pc:sldMk cId="1612845978" sldId="267"/>
            <ac:picMk id="3076" creationId="{1C1C3581-9CE6-61A2-C06C-0D98ECDFC059}"/>
          </ac:picMkLst>
        </pc:picChg>
        <pc:picChg chg="add mod">
          <ac:chgData name="Giuseppe Tomassetti" userId="602e5fa9-ac8c-4882-a6c6-5d2537fdee56" providerId="ADAL" clId="{15935624-5724-B14E-AC17-794ECC655E95}" dt="2023-02-04T17:17:28.144" v="211" actId="1076"/>
          <ac:picMkLst>
            <pc:docMk/>
            <pc:sldMk cId="1612845978" sldId="267"/>
            <ac:picMk id="3078" creationId="{791BDED5-06B1-EE2E-70BC-248D27E9B07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2" actId="2696"/>
        <pc:sldMkLst>
          <pc:docMk/>
          <pc:sldMk cId="535831359" sldId="268"/>
        </pc:sldMkLst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2" creationId="{BE859C43-FAFD-FBE5-FBEC-44585AEFC4CA}"/>
          </ac:spMkLst>
        </pc:spChg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3" creationId="{C9AE6C4E-8179-7D3A-6F8A-94C8AED21576}"/>
          </ac:spMkLst>
        </pc:spChg>
        <pc:spChg chg="add del mod">
          <ac:chgData name="Giuseppe Tomassetti" userId="602e5fa9-ac8c-4882-a6c6-5d2537fdee56" providerId="ADAL" clId="{15935624-5724-B14E-AC17-794ECC655E95}" dt="2023-02-04T17:20:37.663" v="247" actId="21"/>
          <ac:spMkLst>
            <pc:docMk/>
            <pc:sldMk cId="535831359" sldId="268"/>
            <ac:spMk id="5" creationId="{A3848336-1730-0248-C9D4-A3D7D37CC765}"/>
          </ac:spMkLst>
        </pc:spChg>
        <pc:spChg chg="add mod">
          <ac:chgData name="Giuseppe Tomassetti" userId="602e5fa9-ac8c-4882-a6c6-5d2537fdee56" providerId="ADAL" clId="{15935624-5724-B14E-AC17-794ECC655E95}" dt="2023-02-04T17:20:27.574" v="243" actId="1076"/>
          <ac:spMkLst>
            <pc:docMk/>
            <pc:sldMk cId="535831359" sldId="268"/>
            <ac:spMk id="7" creationId="{96847DD3-6F58-1881-75F6-A6AAFA1C02D1}"/>
          </ac:spMkLst>
        </pc:spChg>
        <pc:spChg chg="add mod">
          <ac:chgData name="Giuseppe Tomassetti" userId="602e5fa9-ac8c-4882-a6c6-5d2537fdee56" providerId="ADAL" clId="{15935624-5724-B14E-AC17-794ECC655E95}" dt="2023-02-04T17:21:56.389" v="265" actId="20577"/>
          <ac:spMkLst>
            <pc:docMk/>
            <pc:sldMk cId="535831359" sldId="268"/>
            <ac:spMk id="11" creationId="{3DE74BFA-7C95-3FD3-8021-0955B92D5071}"/>
          </ac:spMkLst>
        </pc:spChg>
        <pc:spChg chg="add mod">
          <ac:chgData name="Giuseppe Tomassetti" userId="602e5fa9-ac8c-4882-a6c6-5d2537fdee56" providerId="ADAL" clId="{15935624-5724-B14E-AC17-794ECC655E95}" dt="2023-02-04T17:22:29.852" v="271" actId="20577"/>
          <ac:spMkLst>
            <pc:docMk/>
            <pc:sldMk cId="535831359" sldId="268"/>
            <ac:spMk id="13" creationId="{D2A53D18-192F-8B54-F9E0-9D7258F7112A}"/>
          </ac:spMkLst>
        </pc:spChg>
        <pc:spChg chg="add mod">
          <ac:chgData name="Giuseppe Tomassetti" userId="602e5fa9-ac8c-4882-a6c6-5d2537fdee56" providerId="ADAL" clId="{15935624-5724-B14E-AC17-794ECC655E95}" dt="2023-02-04T17:23:01.389" v="278" actId="1076"/>
          <ac:spMkLst>
            <pc:docMk/>
            <pc:sldMk cId="535831359" sldId="268"/>
            <ac:spMk id="16" creationId="{99E6CA1E-AC02-C1C4-B9DD-4092078F8465}"/>
          </ac:spMkLst>
        </pc:spChg>
        <pc:picChg chg="add del mod">
          <ac:chgData name="Giuseppe Tomassetti" userId="602e5fa9-ac8c-4882-a6c6-5d2537fdee56" providerId="ADAL" clId="{15935624-5724-B14E-AC17-794ECC655E95}" dt="2023-02-04T17:20:21.288" v="242" actId="478"/>
          <ac:picMkLst>
            <pc:docMk/>
            <pc:sldMk cId="535831359" sldId="268"/>
            <ac:picMk id="6" creationId="{548A4A4D-7F2E-7A03-667B-F1BCC6F0A087}"/>
          </ac:picMkLst>
        </pc:picChg>
        <pc:picChg chg="add mod">
          <ac:chgData name="Giuseppe Tomassetti" userId="602e5fa9-ac8c-4882-a6c6-5d2537fdee56" providerId="ADAL" clId="{15935624-5724-B14E-AC17-794ECC655E95}" dt="2023-02-04T17:20:30.324" v="245" actId="1076"/>
          <ac:picMkLst>
            <pc:docMk/>
            <pc:sldMk cId="535831359" sldId="268"/>
            <ac:picMk id="8" creationId="{6788B1FE-7B44-62D7-7F2A-FA785CA8B55C}"/>
          </ac:picMkLst>
        </pc:picChg>
        <pc:picChg chg="add mod">
          <ac:chgData name="Giuseppe Tomassetti" userId="602e5fa9-ac8c-4882-a6c6-5d2537fdee56" providerId="ADAL" clId="{15935624-5724-B14E-AC17-794ECC655E95}" dt="2023-02-04T17:23:06.074" v="279" actId="1076"/>
          <ac:picMkLst>
            <pc:docMk/>
            <pc:sldMk cId="535831359" sldId="268"/>
            <ac:picMk id="9" creationId="{F44B73E1-8747-922D-2F32-3777D9E79161}"/>
          </ac:picMkLst>
        </pc:picChg>
        <pc:picChg chg="add mod">
          <ac:chgData name="Giuseppe Tomassetti" userId="602e5fa9-ac8c-4882-a6c6-5d2537fdee56" providerId="ADAL" clId="{15935624-5724-B14E-AC17-794ECC655E95}" dt="2023-02-04T17:22:47.056" v="275" actId="1076"/>
          <ac:picMkLst>
            <pc:docMk/>
            <pc:sldMk cId="535831359" sldId="268"/>
            <ac:picMk id="14" creationId="{6299BE55-BDEB-45C1-FF43-1AAFDA6A4A31}"/>
          </ac:picMkLst>
        </pc:picChg>
      </pc:sldChg>
      <pc:sldChg chg="new del">
        <pc:chgData name="Giuseppe Tomassetti" userId="602e5fa9-ac8c-4882-a6c6-5d2537fdee56" providerId="ADAL" clId="{15935624-5724-B14E-AC17-794ECC655E95}" dt="2023-02-04T17:18:27.947" v="219" actId="680"/>
        <pc:sldMkLst>
          <pc:docMk/>
          <pc:sldMk cId="1903591913" sldId="268"/>
        </pc:sldMkLst>
      </pc:sldChg>
      <pc:sldChg chg="addSp delSp modSp new add del mod">
        <pc:chgData name="Giuseppe Tomassetti" userId="602e5fa9-ac8c-4882-a6c6-5d2537fdee56" providerId="ADAL" clId="{15935624-5724-B14E-AC17-794ECC655E95}" dt="2023-02-06T20:08:54.538" v="1851" actId="2696"/>
        <pc:sldMkLst>
          <pc:docMk/>
          <pc:sldMk cId="4114461193" sldId="269"/>
        </pc:sldMkLst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2" creationId="{EE0BF967-5894-6D6D-6BFB-0046B95A6EBE}"/>
          </ac:spMkLst>
        </pc:spChg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3" creationId="{96955AF7-8C5B-49B5-AAFB-77DA577AA611}"/>
          </ac:spMkLst>
        </pc:spChg>
        <pc:spChg chg="add mod">
          <ac:chgData name="Giuseppe Tomassetti" userId="602e5fa9-ac8c-4882-a6c6-5d2537fdee56" providerId="ADAL" clId="{15935624-5724-B14E-AC17-794ECC655E95}" dt="2023-02-04T17:23:36.499" v="283" actId="1076"/>
          <ac:spMkLst>
            <pc:docMk/>
            <pc:sldMk cId="4114461193" sldId="269"/>
            <ac:spMk id="5" creationId="{F1495188-892F-D656-99A8-CB412DFC5983}"/>
          </ac:spMkLst>
        </pc:spChg>
        <pc:spChg chg="add mod">
          <ac:chgData name="Giuseppe Tomassetti" userId="602e5fa9-ac8c-4882-a6c6-5d2537fdee56" providerId="ADAL" clId="{15935624-5724-B14E-AC17-794ECC655E95}" dt="2023-02-04T17:24:38.020" v="298" actId="20577"/>
          <ac:spMkLst>
            <pc:docMk/>
            <pc:sldMk cId="4114461193" sldId="269"/>
            <ac:spMk id="7" creationId="{0432E9CE-DD1A-90AA-D668-29F8D43E43FF}"/>
          </ac:spMkLst>
        </pc:spChg>
        <pc:spChg chg="add mod">
          <ac:chgData name="Giuseppe Tomassetti" userId="602e5fa9-ac8c-4882-a6c6-5d2537fdee56" providerId="ADAL" clId="{15935624-5724-B14E-AC17-794ECC655E95}" dt="2023-02-04T17:25:30.052" v="311" actId="21"/>
          <ac:spMkLst>
            <pc:docMk/>
            <pc:sldMk cId="4114461193" sldId="269"/>
            <ac:spMk id="9" creationId="{F27A49E2-6240-0C9F-A6EA-A944EE6F856C}"/>
          </ac:spMkLst>
        </pc:spChg>
        <pc:spChg chg="add mod">
          <ac:chgData name="Giuseppe Tomassetti" userId="602e5fa9-ac8c-4882-a6c6-5d2537fdee56" providerId="ADAL" clId="{15935624-5724-B14E-AC17-794ECC655E95}" dt="2023-02-04T17:25:50.069" v="338" actId="20577"/>
          <ac:spMkLst>
            <pc:docMk/>
            <pc:sldMk cId="4114461193" sldId="269"/>
            <ac:spMk id="12" creationId="{9FBA6A26-28DA-E5D3-BC7E-303F49627E3F}"/>
          </ac:spMkLst>
        </pc:spChg>
        <pc:spChg chg="add mod">
          <ac:chgData name="Giuseppe Tomassetti" userId="602e5fa9-ac8c-4882-a6c6-5d2537fdee56" providerId="ADAL" clId="{15935624-5724-B14E-AC17-794ECC655E95}" dt="2023-02-04T17:27:50.143" v="368" actId="20577"/>
          <ac:spMkLst>
            <pc:docMk/>
            <pc:sldMk cId="4114461193" sldId="269"/>
            <ac:spMk id="15" creationId="{5AE5A260-0CAF-2B81-A682-904861BC9A55}"/>
          </ac:spMkLst>
        </pc:spChg>
        <pc:spChg chg="add mod">
          <ac:chgData name="Giuseppe Tomassetti" userId="602e5fa9-ac8c-4882-a6c6-5d2537fdee56" providerId="ADAL" clId="{15935624-5724-B14E-AC17-794ECC655E95}" dt="2023-02-04T17:27:52.330" v="371" actId="20577"/>
          <ac:spMkLst>
            <pc:docMk/>
            <pc:sldMk cId="4114461193" sldId="269"/>
            <ac:spMk id="19" creationId="{1CB22ECC-163D-3C3F-A391-6AC7B51741BD}"/>
          </ac:spMkLst>
        </pc:spChg>
        <pc:spChg chg="add mod">
          <ac:chgData name="Giuseppe Tomassetti" userId="602e5fa9-ac8c-4882-a6c6-5d2537fdee56" providerId="ADAL" clId="{15935624-5724-B14E-AC17-794ECC655E95}" dt="2023-02-04T17:29:21.507" v="392" actId="20577"/>
          <ac:spMkLst>
            <pc:docMk/>
            <pc:sldMk cId="4114461193" sldId="269"/>
            <ac:spMk id="23" creationId="{9783305F-8379-1382-7525-2A66FA3D70F3}"/>
          </ac:spMkLst>
        </pc:spChg>
        <pc:picChg chg="add mod">
          <ac:chgData name="Giuseppe Tomassetti" userId="602e5fa9-ac8c-4882-a6c6-5d2537fdee56" providerId="ADAL" clId="{15935624-5724-B14E-AC17-794ECC655E95}" dt="2023-02-04T17:29:09.701" v="390" actId="1076"/>
          <ac:picMkLst>
            <pc:docMk/>
            <pc:sldMk cId="4114461193" sldId="269"/>
            <ac:picMk id="10" creationId="{BEDAB071-4BC7-CB89-1821-47D0A76D2F23}"/>
          </ac:picMkLst>
        </pc:picChg>
        <pc:picChg chg="add mod">
          <ac:chgData name="Giuseppe Tomassetti" userId="602e5fa9-ac8c-4882-a6c6-5d2537fdee56" providerId="ADAL" clId="{15935624-5724-B14E-AC17-794ECC655E95}" dt="2023-02-04T17:26:15.704" v="341" actId="1076"/>
          <ac:picMkLst>
            <pc:docMk/>
            <pc:sldMk cId="4114461193" sldId="269"/>
            <ac:picMk id="13" creationId="{E18FA4F2-D2FE-6B15-70C9-2D0D2C458BE0}"/>
          </ac:picMkLst>
        </pc:picChg>
        <pc:picChg chg="add del mod">
          <ac:chgData name="Giuseppe Tomassetti" userId="602e5fa9-ac8c-4882-a6c6-5d2537fdee56" providerId="ADAL" clId="{15935624-5724-B14E-AC17-794ECC655E95}" dt="2023-02-04T17:28:59.532" v="386" actId="21"/>
          <ac:picMkLst>
            <pc:docMk/>
            <pc:sldMk cId="4114461193" sldId="269"/>
            <ac:picMk id="16" creationId="{7459D742-96EB-DE53-6E8F-1AAB5E6DB55A}"/>
          </ac:picMkLst>
        </pc:picChg>
        <pc:picChg chg="add mod">
          <ac:chgData name="Giuseppe Tomassetti" userId="602e5fa9-ac8c-4882-a6c6-5d2537fdee56" providerId="ADAL" clId="{15935624-5724-B14E-AC17-794ECC655E95}" dt="2023-02-04T17:27:34.090" v="363" actId="571"/>
          <ac:picMkLst>
            <pc:docMk/>
            <pc:sldMk cId="4114461193" sldId="269"/>
            <ac:picMk id="17" creationId="{26242269-B539-D950-EE45-A2B14D74201C}"/>
          </ac:picMkLst>
        </pc:picChg>
        <pc:picChg chg="add mod">
          <ac:chgData name="Giuseppe Tomassetti" userId="602e5fa9-ac8c-4882-a6c6-5d2537fdee56" providerId="ADAL" clId="{15935624-5724-B14E-AC17-794ECC655E95}" dt="2023-02-04T17:28:35.420" v="380" actId="1076"/>
          <ac:picMkLst>
            <pc:docMk/>
            <pc:sldMk cId="4114461193" sldId="269"/>
            <ac:picMk id="20" creationId="{866FAD9A-EA0D-ABBE-D357-ADF988376AB4}"/>
          </ac:picMkLst>
        </pc:picChg>
        <pc:picChg chg="add del">
          <ac:chgData name="Giuseppe Tomassetti" userId="602e5fa9-ac8c-4882-a6c6-5d2537fdee56" providerId="ADAL" clId="{15935624-5724-B14E-AC17-794ECC655E95}" dt="2023-02-04T17:28:28.986" v="377"/>
          <ac:picMkLst>
            <pc:docMk/>
            <pc:sldMk cId="4114461193" sldId="269"/>
            <ac:picMk id="21" creationId="{2D0DBBD3-3B9D-3988-C615-B13DAFB8C86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50" actId="2696"/>
        <pc:sldMkLst>
          <pc:docMk/>
          <pc:sldMk cId="643411855" sldId="270"/>
        </pc:sldMkLst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2" creationId="{D1E81AF8-4EE0-5FF6-70E6-D1B98D4D5072}"/>
          </ac:spMkLst>
        </pc:spChg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3" creationId="{81EED799-BBC2-B4A4-8F2F-990F53852337}"/>
          </ac:spMkLst>
        </pc:spChg>
        <pc:spChg chg="add mod">
          <ac:chgData name="Giuseppe Tomassetti" userId="602e5fa9-ac8c-4882-a6c6-5d2537fdee56" providerId="ADAL" clId="{15935624-5724-B14E-AC17-794ECC655E95}" dt="2023-02-04T17:29:49.727" v="399" actId="20577"/>
          <ac:spMkLst>
            <pc:docMk/>
            <pc:sldMk cId="643411855" sldId="270"/>
            <ac:spMk id="5" creationId="{1DC6FFB2-F695-3C76-C26C-F079E63B95ED}"/>
          </ac:spMkLst>
        </pc:spChg>
        <pc:spChg chg="add mod">
          <ac:chgData name="Giuseppe Tomassetti" userId="602e5fa9-ac8c-4882-a6c6-5d2537fdee56" providerId="ADAL" clId="{15935624-5724-B14E-AC17-794ECC655E95}" dt="2023-02-04T17:30:53.751" v="408" actId="1076"/>
          <ac:spMkLst>
            <pc:docMk/>
            <pc:sldMk cId="643411855" sldId="270"/>
            <ac:spMk id="9" creationId="{42CD6450-33AC-A8DD-E753-DF591FD9498D}"/>
          </ac:spMkLst>
        </pc:spChg>
        <pc:spChg chg="add mod">
          <ac:chgData name="Giuseppe Tomassetti" userId="602e5fa9-ac8c-4882-a6c6-5d2537fdee56" providerId="ADAL" clId="{15935624-5724-B14E-AC17-794ECC655E95}" dt="2023-02-04T17:31:21.027" v="418" actId="20577"/>
          <ac:spMkLst>
            <pc:docMk/>
            <pc:sldMk cId="643411855" sldId="270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1:58.247" v="425" actId="1076"/>
          <ac:spMkLst>
            <pc:docMk/>
            <pc:sldMk cId="643411855" sldId="270"/>
            <ac:spMk id="15" creationId="{36C63CC1-FD13-C947-078E-F86EB21B503C}"/>
          </ac:spMkLst>
        </pc:spChg>
        <pc:picChg chg="add mod">
          <ac:chgData name="Giuseppe Tomassetti" userId="602e5fa9-ac8c-4882-a6c6-5d2537fdee56" providerId="ADAL" clId="{15935624-5724-B14E-AC17-794ECC655E95}" dt="2023-02-04T17:30:14.215" v="403" actId="1076"/>
          <ac:picMkLst>
            <pc:docMk/>
            <pc:sldMk cId="643411855" sldId="270"/>
            <ac:picMk id="6" creationId="{F7BF0A38-75F6-735B-C082-17703F879C8D}"/>
          </ac:picMkLst>
        </pc:picChg>
        <pc:picChg chg="add mod">
          <ac:chgData name="Giuseppe Tomassetti" userId="602e5fa9-ac8c-4882-a6c6-5d2537fdee56" providerId="ADAL" clId="{15935624-5724-B14E-AC17-794ECC655E95}" dt="2023-02-04T17:30:41.916" v="406" actId="1076"/>
          <ac:picMkLst>
            <pc:docMk/>
            <pc:sldMk cId="643411855" sldId="270"/>
            <ac:picMk id="7" creationId="{00279C0C-E18A-B09F-ECD8-BF3D39D94B4C}"/>
          </ac:picMkLst>
        </pc:picChg>
        <pc:picChg chg="add mod">
          <ac:chgData name="Giuseppe Tomassetti" userId="602e5fa9-ac8c-4882-a6c6-5d2537fdee56" providerId="ADAL" clId="{15935624-5724-B14E-AC17-794ECC655E95}" dt="2023-02-04T17:31:36.665" v="421" actId="1076"/>
          <ac:picMkLst>
            <pc:docMk/>
            <pc:sldMk cId="643411855" sldId="270"/>
            <ac:picMk id="12" creationId="{A1C8011A-8552-DF3C-E98D-007A36BBC470}"/>
          </ac:picMkLst>
        </pc:picChg>
        <pc:picChg chg="add del mod">
          <ac:chgData name="Giuseppe Tomassetti" userId="602e5fa9-ac8c-4882-a6c6-5d2537fdee56" providerId="ADAL" clId="{15935624-5724-B14E-AC17-794ECC655E95}" dt="2023-02-04T17:31:47.415" v="423"/>
          <ac:picMkLst>
            <pc:docMk/>
            <pc:sldMk cId="643411855" sldId="270"/>
            <ac:picMk id="13" creationId="{A0259348-5B7F-F3CF-927D-DAF19F3B4468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7" v="1849" actId="2696"/>
        <pc:sldMkLst>
          <pc:docMk/>
          <pc:sldMk cId="1414269893" sldId="271"/>
        </pc:sldMkLst>
        <pc:spChg chg="add mod">
          <ac:chgData name="Giuseppe Tomassetti" userId="602e5fa9-ac8c-4882-a6c6-5d2537fdee56" providerId="ADAL" clId="{15935624-5724-B14E-AC17-794ECC655E95}" dt="2023-02-04T17:32:26.380" v="432" actId="20577"/>
          <ac:spMkLst>
            <pc:docMk/>
            <pc:sldMk cId="1414269893" sldId="271"/>
            <ac:spMk id="3" creationId="{6D7B7673-F7C5-3F3E-940A-4D5ED426EB2E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5" creationId="{1DC6FFB2-F695-3C76-C26C-F079E63B95E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9" creationId="{42CD6450-33AC-A8DD-E753-DF591FD9498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3:01.548" v="438" actId="1076"/>
          <ac:spMkLst>
            <pc:docMk/>
            <pc:sldMk cId="1414269893" sldId="271"/>
            <ac:spMk id="13" creationId="{DE470EF7-0977-C29C-F766-BEF8C4FFE4D5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5" creationId="{36C63CC1-FD13-C947-078E-F86EB21B503C}"/>
          </ac:spMkLst>
        </pc:spChg>
        <pc:spChg chg="add mod">
          <ac:chgData name="Giuseppe Tomassetti" userId="602e5fa9-ac8c-4882-a6c6-5d2537fdee56" providerId="ADAL" clId="{15935624-5724-B14E-AC17-794ECC655E95}" dt="2023-02-04T17:34:48.512" v="450" actId="1076"/>
          <ac:spMkLst>
            <pc:docMk/>
            <pc:sldMk cId="1414269893" sldId="271"/>
            <ac:spMk id="17" creationId="{D28D4EA8-F12E-E43B-2517-9C10585EF834}"/>
          </ac:spMkLst>
        </pc:spChg>
        <pc:spChg chg="add mod">
          <ac:chgData name="Giuseppe Tomassetti" userId="602e5fa9-ac8c-4882-a6c6-5d2537fdee56" providerId="ADAL" clId="{15935624-5724-B14E-AC17-794ECC655E95}" dt="2023-02-06T07:38:06.872" v="1515" actId="20577"/>
          <ac:spMkLst>
            <pc:docMk/>
            <pc:sldMk cId="1414269893" sldId="271"/>
            <ac:spMk id="21" creationId="{C5623B61-34A2-DFB7-8CA3-9DEE6889FA62}"/>
          </ac:spMkLst>
        </pc:spChg>
        <pc:picChg chg="add mod">
          <ac:chgData name="Giuseppe Tomassetti" userId="602e5fa9-ac8c-4882-a6c6-5d2537fdee56" providerId="ADAL" clId="{15935624-5724-B14E-AC17-794ECC655E95}" dt="2023-02-04T17:32:36.634" v="434" actId="1076"/>
          <ac:picMkLst>
            <pc:docMk/>
            <pc:sldMk cId="1414269893" sldId="271"/>
            <ac:picMk id="4" creationId="{AC8FFBA9-8DDA-A508-8816-485DEC48F753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6" creationId="{F7BF0A38-75F6-735B-C082-17703F879C8D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7" creationId="{00279C0C-E18A-B09F-ECD8-BF3D39D94B4C}"/>
          </ac:picMkLst>
        </pc:picChg>
        <pc:picChg chg="add del">
          <ac:chgData name="Giuseppe Tomassetti" userId="602e5fa9-ac8c-4882-a6c6-5d2537fdee56" providerId="ADAL" clId="{15935624-5724-B14E-AC17-794ECC655E95}" dt="2023-02-04T17:32:52.299" v="436"/>
          <ac:picMkLst>
            <pc:docMk/>
            <pc:sldMk cId="1414269893" sldId="271"/>
            <ac:picMk id="8" creationId="{CEDF481F-C398-55E5-1A9F-F7F73DFF51C8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12" creationId="{A1C8011A-8552-DF3C-E98D-007A36BBC470}"/>
          </ac:picMkLst>
        </pc:picChg>
        <pc:picChg chg="add mod">
          <ac:chgData name="Giuseppe Tomassetti" userId="602e5fa9-ac8c-4882-a6c6-5d2537fdee56" providerId="ADAL" clId="{15935624-5724-B14E-AC17-794ECC655E95}" dt="2023-02-04T17:33:19.745" v="440" actId="1076"/>
          <ac:picMkLst>
            <pc:docMk/>
            <pc:sldMk cId="1414269893" sldId="271"/>
            <ac:picMk id="14" creationId="{12D02A59-3B07-439D-8C20-1F94A9A6F27E}"/>
          </ac:picMkLst>
        </pc:picChg>
        <pc:picChg chg="add mod">
          <ac:chgData name="Giuseppe Tomassetti" userId="602e5fa9-ac8c-4882-a6c6-5d2537fdee56" providerId="ADAL" clId="{15935624-5724-B14E-AC17-794ECC655E95}" dt="2023-02-04T17:34:48.512" v="450" actId="1076"/>
          <ac:picMkLst>
            <pc:docMk/>
            <pc:sldMk cId="1414269893" sldId="271"/>
            <ac:picMk id="18" creationId="{F3197945-01EB-8EB9-B2A3-E870E1011119}"/>
          </ac:picMkLst>
        </pc:picChg>
        <pc:picChg chg="add del mod">
          <ac:chgData name="Giuseppe Tomassetti" userId="602e5fa9-ac8c-4882-a6c6-5d2537fdee56" providerId="ADAL" clId="{15935624-5724-B14E-AC17-794ECC655E95}" dt="2023-02-04T17:36:44.838" v="734" actId="21"/>
          <ac:picMkLst>
            <pc:docMk/>
            <pc:sldMk cId="1414269893" sldId="271"/>
            <ac:picMk id="19" creationId="{B92CFC90-5777-85EB-E993-04B7B95AD59A}"/>
          </ac:picMkLst>
        </pc:picChg>
        <pc:picChg chg="add mod">
          <ac:chgData name="Giuseppe Tomassetti" userId="602e5fa9-ac8c-4882-a6c6-5d2537fdee56" providerId="ADAL" clId="{15935624-5724-B14E-AC17-794ECC655E95}" dt="2023-02-04T17:36:53.194" v="737" actId="1076"/>
          <ac:picMkLst>
            <pc:docMk/>
            <pc:sldMk cId="1414269893" sldId="271"/>
            <ac:picMk id="22" creationId="{5495604F-235B-2E24-9C29-334EDAA8C9AD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48" actId="2696"/>
        <pc:sldMkLst>
          <pc:docMk/>
          <pc:sldMk cId="1704207243" sldId="272"/>
        </pc:sldMkLst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2" creationId="{A671375D-6434-2D43-C256-535D4F2641BA}"/>
          </ac:spMkLst>
        </pc:spChg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3" creationId="{2FAA6429-701B-6E08-FF89-39584E8B610E}"/>
          </ac:spMkLst>
        </pc:spChg>
        <pc:spChg chg="add mod">
          <ac:chgData name="Giuseppe Tomassetti" userId="602e5fa9-ac8c-4882-a6c6-5d2537fdee56" providerId="ADAL" clId="{15935624-5724-B14E-AC17-794ECC655E95}" dt="2023-02-04T17:38:54.310" v="741" actId="1076"/>
          <ac:spMkLst>
            <pc:docMk/>
            <pc:sldMk cId="1704207243" sldId="272"/>
            <ac:spMk id="5" creationId="{E8FBE9EE-EBE1-32E0-DAA4-173C33A21A97}"/>
          </ac:spMkLst>
        </pc:spChg>
        <pc:spChg chg="add mod">
          <ac:chgData name="Giuseppe Tomassetti" userId="602e5fa9-ac8c-4882-a6c6-5d2537fdee56" providerId="ADAL" clId="{15935624-5724-B14E-AC17-794ECC655E95}" dt="2023-02-04T17:40:50.649" v="799" actId="20577"/>
          <ac:spMkLst>
            <pc:docMk/>
            <pc:sldMk cId="1704207243" sldId="272"/>
            <ac:spMk id="7" creationId="{8231AC8C-D536-D238-9E86-7E860D04BF8A}"/>
          </ac:spMkLst>
        </pc:spChg>
        <pc:picChg chg="add mod">
          <ac:chgData name="Giuseppe Tomassetti" userId="602e5fa9-ac8c-4882-a6c6-5d2537fdee56" providerId="ADAL" clId="{15935624-5724-B14E-AC17-794ECC655E95}" dt="2023-02-04T17:41:20.138" v="800" actId="1076"/>
          <ac:picMkLst>
            <pc:docMk/>
            <pc:sldMk cId="1704207243" sldId="272"/>
            <ac:picMk id="8" creationId="{FF3A1D73-988E-AEF7-1CEC-CA7CDE36D287}"/>
          </ac:picMkLst>
        </pc:picChg>
        <pc:picChg chg="add del mod">
          <ac:chgData name="Giuseppe Tomassetti" userId="602e5fa9-ac8c-4882-a6c6-5d2537fdee56" providerId="ADAL" clId="{15935624-5724-B14E-AC17-794ECC655E95}" dt="2023-02-04T17:42:11.156" v="809" actId="478"/>
          <ac:picMkLst>
            <pc:docMk/>
            <pc:sldMk cId="1704207243" sldId="272"/>
            <ac:picMk id="9" creationId="{90B10530-3D5F-5A25-D653-A0BBF066CBE8}"/>
          </ac:picMkLst>
        </pc:picChg>
        <pc:picChg chg="add del mod">
          <ac:chgData name="Giuseppe Tomassetti" userId="602e5fa9-ac8c-4882-a6c6-5d2537fdee56" providerId="ADAL" clId="{15935624-5724-B14E-AC17-794ECC655E95}" dt="2023-02-04T17:42:19.882" v="811" actId="478"/>
          <ac:picMkLst>
            <pc:docMk/>
            <pc:sldMk cId="1704207243" sldId="272"/>
            <ac:picMk id="11" creationId="{3B976973-769D-6880-D62A-FE11F6A4E082}"/>
          </ac:picMkLst>
        </pc:picChg>
        <pc:picChg chg="add mod">
          <ac:chgData name="Giuseppe Tomassetti" userId="602e5fa9-ac8c-4882-a6c6-5d2537fdee56" providerId="ADAL" clId="{15935624-5724-B14E-AC17-794ECC655E95}" dt="2023-02-04T17:42:14.170" v="810" actId="1076"/>
          <ac:picMkLst>
            <pc:docMk/>
            <pc:sldMk cId="1704207243" sldId="272"/>
            <ac:picMk id="12" creationId="{05735636-D626-D88F-983A-EC2424762DBE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6" v="1847" actId="2696"/>
        <pc:sldMkLst>
          <pc:docMk/>
          <pc:sldMk cId="711108333" sldId="273"/>
        </pc:sldMkLst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2" creationId="{A78406C7-0BBD-5881-B8CE-6F3BDC6266EA}"/>
          </ac:spMkLst>
        </pc:spChg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3" creationId="{7FF277DE-1719-F0B9-66FA-F2144EE644A0}"/>
          </ac:spMkLst>
        </pc:spChg>
        <pc:spChg chg="add mod">
          <ac:chgData name="Giuseppe Tomassetti" userId="602e5fa9-ac8c-4882-a6c6-5d2537fdee56" providerId="ADAL" clId="{15935624-5724-B14E-AC17-794ECC655E95}" dt="2023-02-04T17:43:48.832" v="815" actId="1076"/>
          <ac:spMkLst>
            <pc:docMk/>
            <pc:sldMk cId="711108333" sldId="273"/>
            <ac:spMk id="5" creationId="{5DDD2494-04E0-A319-048F-6829E9F4F6FF}"/>
          </ac:spMkLst>
        </pc:spChg>
        <pc:spChg chg="add mod">
          <ac:chgData name="Giuseppe Tomassetti" userId="602e5fa9-ac8c-4882-a6c6-5d2537fdee56" providerId="ADAL" clId="{15935624-5724-B14E-AC17-794ECC655E95}" dt="2023-02-04T17:44:00.835" v="817" actId="1076"/>
          <ac:spMkLst>
            <pc:docMk/>
            <pc:sldMk cId="711108333" sldId="273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7:44:43.910" v="830" actId="20577"/>
          <ac:spMkLst>
            <pc:docMk/>
            <pc:sldMk cId="711108333" sldId="273"/>
            <ac:spMk id="9" creationId="{84A4AE75-B8C3-5454-04F0-88417965CA49}"/>
          </ac:spMkLst>
        </pc:spChg>
        <pc:spChg chg="add mod">
          <ac:chgData name="Giuseppe Tomassetti" userId="602e5fa9-ac8c-4882-a6c6-5d2537fdee56" providerId="ADAL" clId="{15935624-5724-B14E-AC17-794ECC655E95}" dt="2023-02-04T17:47:20.576" v="850" actId="1076"/>
          <ac:spMkLst>
            <pc:docMk/>
            <pc:sldMk cId="711108333" sldId="273"/>
            <ac:spMk id="11" creationId="{1E1FF5D3-A0EB-9733-F064-CC0C6CED7548}"/>
          </ac:spMkLst>
        </pc:spChg>
        <pc:spChg chg="add del mod">
          <ac:chgData name="Giuseppe Tomassetti" userId="602e5fa9-ac8c-4882-a6c6-5d2537fdee56" providerId="ADAL" clId="{15935624-5724-B14E-AC17-794ECC655E95}" dt="2023-02-04T18:21:09.908" v="1368" actId="21"/>
          <ac:spMkLst>
            <pc:docMk/>
            <pc:sldMk cId="711108333" sldId="273"/>
            <ac:spMk id="12" creationId="{EDA3D6B9-D7FB-C3A6-3BCF-BC16A701B43E}"/>
          </ac:spMkLst>
        </pc:spChg>
        <pc:spChg chg="add mod">
          <ac:chgData name="Giuseppe Tomassetti" userId="602e5fa9-ac8c-4882-a6c6-5d2537fdee56" providerId="ADAL" clId="{15935624-5724-B14E-AC17-794ECC655E95}" dt="2023-02-04T17:51:32.640" v="1071" actId="1076"/>
          <ac:spMkLst>
            <pc:docMk/>
            <pc:sldMk cId="711108333" sldId="273"/>
            <ac:spMk id="16" creationId="{8E35B704-D973-C7F7-4FEF-FCA3CC8C73AC}"/>
          </ac:spMkLst>
        </pc:sp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0" creationId="{6903C56F-CEC4-BBED-65D3-4CD57459B2C1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3" creationId="{0E7380E3-4A6C-E290-26EF-CB128A5FD605}"/>
          </ac:picMkLst>
        </pc:picChg>
        <pc:picChg chg="add del">
          <ac:chgData name="Giuseppe Tomassetti" userId="602e5fa9-ac8c-4882-a6c6-5d2537fdee56" providerId="ADAL" clId="{15935624-5724-B14E-AC17-794ECC655E95}" dt="2023-02-04T17:51:21.548" v="1069"/>
          <ac:picMkLst>
            <pc:docMk/>
            <pc:sldMk cId="711108333" sldId="273"/>
            <ac:picMk id="14" creationId="{5E88689C-778C-C4ED-7829-D1CDAA67A1B8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7" creationId="{CADA8A3D-060D-4739-3069-B0FD3DA367B6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8" creationId="{62405B09-1650-D8BC-CBAB-4BDA69765644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6" v="1846" actId="2696"/>
        <pc:sldMkLst>
          <pc:docMk/>
          <pc:sldMk cId="3024658443" sldId="274"/>
        </pc:sldMkLst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" creationId="{47EDA18C-FEE1-C053-8DFC-ACEF30DC9C3F}"/>
          </ac:spMkLst>
        </pc:spChg>
        <pc:spChg chg="del mod">
          <ac:chgData name="Giuseppe Tomassetti" userId="602e5fa9-ac8c-4882-a6c6-5d2537fdee56" providerId="ADAL" clId="{15935624-5724-B14E-AC17-794ECC655E95}" dt="2023-02-04T17:52:17.423" v="1080" actId="478"/>
          <ac:spMkLst>
            <pc:docMk/>
            <pc:sldMk cId="3024658443" sldId="274"/>
            <ac:spMk id="5" creationId="{5DDD2494-04E0-A319-048F-6829E9F4F6FF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8:06:37.692" v="1287" actId="1076"/>
          <ac:spMkLst>
            <pc:docMk/>
            <pc:sldMk cId="3024658443" sldId="274"/>
            <ac:spMk id="8" creationId="{C10EBE51-0893-B2C0-5C0D-FE6E2BCE34A0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9" creationId="{84A4AE75-B8C3-5454-04F0-88417965CA49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18" creationId="{941C017D-105E-795B-1060-3A5501B83E73}"/>
          </ac:spMkLst>
        </pc:spChg>
        <pc:spChg chg="add mod">
          <ac:chgData name="Giuseppe Tomassetti" userId="602e5fa9-ac8c-4882-a6c6-5d2537fdee56" providerId="ADAL" clId="{15935624-5724-B14E-AC17-794ECC655E95}" dt="2023-02-04T18:06:45.557" v="1290" actId="1076"/>
          <ac:spMkLst>
            <pc:docMk/>
            <pc:sldMk cId="3024658443" sldId="274"/>
            <ac:spMk id="20" creationId="{28A4D6BE-99B1-CCEE-D0A9-A89B15FB10AB}"/>
          </ac:spMkLst>
        </pc:spChg>
        <pc:spChg chg="add mod">
          <ac:chgData name="Giuseppe Tomassetti" userId="602e5fa9-ac8c-4882-a6c6-5d2537fdee56" providerId="ADAL" clId="{15935624-5724-B14E-AC17-794ECC655E95}" dt="2023-02-04T18:06:49.824" v="1291" actId="1076"/>
          <ac:spMkLst>
            <pc:docMk/>
            <pc:sldMk cId="3024658443" sldId="274"/>
            <ac:spMk id="22" creationId="{5C8C52AE-32D0-5709-4A69-FB099D500C6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3" creationId="{2049ACFA-741A-6996-CECD-C3A05B4CF91B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4" creationId="{FD4BE246-7E1D-17D6-E455-6D5981635DC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6" creationId="{69ECE0EF-53DF-044A-F345-E1EE030F9561}"/>
          </ac:spMkLst>
        </pc:spChg>
        <pc:spChg chg="add del">
          <ac:chgData name="Giuseppe Tomassetti" userId="602e5fa9-ac8c-4882-a6c6-5d2537fdee56" providerId="ADAL" clId="{15935624-5724-B14E-AC17-794ECC655E95}" dt="2023-02-04T18:02:38.314" v="1244" actId="22"/>
          <ac:spMkLst>
            <pc:docMk/>
            <pc:sldMk cId="3024658443" sldId="274"/>
            <ac:spMk id="28" creationId="{1E8A99EB-DD06-65B3-789C-DF82D2E16738}"/>
          </ac:spMkLst>
        </pc:spChg>
        <pc:spChg chg="add del">
          <ac:chgData name="Giuseppe Tomassetti" userId="602e5fa9-ac8c-4882-a6c6-5d2537fdee56" providerId="ADAL" clId="{15935624-5724-B14E-AC17-794ECC655E95}" dt="2023-02-04T18:02:52.976" v="1246" actId="22"/>
          <ac:spMkLst>
            <pc:docMk/>
            <pc:sldMk cId="3024658443" sldId="274"/>
            <ac:spMk id="30" creationId="{CA2585C5-A62C-1323-4D1C-BF5F76E1BC54}"/>
          </ac:spMkLst>
        </pc:spChg>
        <pc:spChg chg="add mod">
          <ac:chgData name="Giuseppe Tomassetti" userId="602e5fa9-ac8c-4882-a6c6-5d2537fdee56" providerId="ADAL" clId="{15935624-5724-B14E-AC17-794ECC655E95}" dt="2023-02-06T07:39:04.749" v="1517" actId="1076"/>
          <ac:spMkLst>
            <pc:docMk/>
            <pc:sldMk cId="3024658443" sldId="274"/>
            <ac:spMk id="32" creationId="{2748037F-4A4B-EF98-AC1B-F6E1A3D3896E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3" creationId="{174A841B-649F-B307-676B-957DE49F44D5}"/>
          </ac:spMkLst>
        </pc:spChg>
        <pc:spChg chg="add mod">
          <ac:chgData name="Giuseppe Tomassetti" userId="602e5fa9-ac8c-4882-a6c6-5d2537fdee56" providerId="ADAL" clId="{15935624-5724-B14E-AC17-794ECC655E95}" dt="2023-02-04T18:10:04.375" v="1366" actId="20577"/>
          <ac:spMkLst>
            <pc:docMk/>
            <pc:sldMk cId="3024658443" sldId="274"/>
            <ac:spMk id="35" creationId="{7344AE49-921E-B045-69C7-872C52BCFD55}"/>
          </ac:spMkLst>
        </pc:spChg>
        <pc:picChg chg="add mod">
          <ac:chgData name="Giuseppe Tomassetti" userId="602e5fa9-ac8c-4882-a6c6-5d2537fdee56" providerId="ADAL" clId="{15935624-5724-B14E-AC17-794ECC655E95}" dt="2023-02-04T17:51:54.405" v="1074" actId="1076"/>
          <ac:picMkLst>
            <pc:docMk/>
            <pc:sldMk cId="3024658443" sldId="274"/>
            <ac:picMk id="2" creationId="{A126DFAD-9E7B-8BC1-DA82-E13F796C65AB}"/>
          </ac:picMkLst>
        </pc:picChg>
        <pc:picChg chg="add del mod">
          <ac:chgData name="Giuseppe Tomassetti" userId="602e5fa9-ac8c-4882-a6c6-5d2537fdee56" providerId="ADAL" clId="{15935624-5724-B14E-AC17-794ECC655E95}" dt="2023-02-04T18:08:33.421" v="1300" actId="21"/>
          <ac:picMkLst>
            <pc:docMk/>
            <pc:sldMk cId="3024658443" sldId="274"/>
            <ac:picMk id="4" creationId="{676E9B53-7007-A6D7-F5E0-BB572AD0E381}"/>
          </ac:picMkLst>
        </pc:picChg>
        <pc:picChg chg="add mod">
          <ac:chgData name="Giuseppe Tomassetti" userId="602e5fa9-ac8c-4882-a6c6-5d2537fdee56" providerId="ADAL" clId="{15935624-5724-B14E-AC17-794ECC655E95}" dt="2023-02-04T17:55:36.317" v="1134" actId="1076"/>
          <ac:picMkLst>
            <pc:docMk/>
            <pc:sldMk cId="3024658443" sldId="274"/>
            <ac:picMk id="15" creationId="{255D7C45-D063-C94E-1B69-AE89144E8AC8}"/>
          </ac:picMkLst>
        </pc:picChg>
        <pc:picChg chg="add mod">
          <ac:chgData name="Giuseppe Tomassetti" userId="602e5fa9-ac8c-4882-a6c6-5d2537fdee56" providerId="ADAL" clId="{15935624-5724-B14E-AC17-794ECC655E95}" dt="2023-02-04T18:07:52.572" v="1298" actId="1076"/>
          <ac:picMkLst>
            <pc:docMk/>
            <pc:sldMk cId="3024658443" sldId="274"/>
            <ac:picMk id="34" creationId="{5956F320-7158-52AB-656F-5A47CC984E05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11:02.908" v="1927" actId="20577"/>
        <pc:sldMkLst>
          <pc:docMk/>
          <pc:sldMk cId="2388480947" sldId="275"/>
        </pc:sldMkLst>
        <pc:spChg chg="add mod">
          <ac:chgData name="Giuseppe Tomassetti" userId="602e5fa9-ac8c-4882-a6c6-5d2537fdee56" providerId="ADAL" clId="{15935624-5724-B14E-AC17-794ECC655E95}" dt="2023-02-06T20:10:48.456" v="1921" actId="1076"/>
          <ac:spMkLst>
            <pc:docMk/>
            <pc:sldMk cId="2388480947" sldId="275"/>
            <ac:spMk id="2" creationId="{CA7088E9-3B77-1314-A552-C4C6770B918E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2" creationId="{F5F3725C-9AEB-5859-37AA-50B0205AEAED}"/>
          </ac:spMkLst>
        </pc:spChg>
        <pc:spChg chg="add mod">
          <ac:chgData name="Giuseppe Tomassetti" userId="602e5fa9-ac8c-4882-a6c6-5d2537fdee56" providerId="ADAL" clId="{15935624-5724-B14E-AC17-794ECC655E95}" dt="2023-02-06T07:45:08.704" v="1746" actId="1076"/>
          <ac:spMkLst>
            <pc:docMk/>
            <pc:sldMk cId="2388480947" sldId="275"/>
            <ac:spMk id="3" creationId="{6B27A0B5-86CD-0D4F-5CFC-C7C4FDEE2338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3" creationId="{8CDDEA98-1815-4727-682D-1094A7FD7C54}"/>
          </ac:spMkLst>
        </pc:spChg>
        <pc:spChg chg="add mod">
          <ac:chgData name="Giuseppe Tomassetti" userId="602e5fa9-ac8c-4882-a6c6-5d2537fdee56" providerId="ADAL" clId="{15935624-5724-B14E-AC17-794ECC655E95}" dt="2023-02-06T20:10:44.839" v="1919" actId="20577"/>
          <ac:spMkLst>
            <pc:docMk/>
            <pc:sldMk cId="2388480947" sldId="275"/>
            <ac:spMk id="6" creationId="{F58FABCC-A9BC-6D09-5641-C16FE967A90D}"/>
          </ac:spMkLst>
        </pc:spChg>
        <pc:spChg chg="add mod">
          <ac:chgData name="Giuseppe Tomassetti" userId="602e5fa9-ac8c-4882-a6c6-5d2537fdee56" providerId="ADAL" clId="{15935624-5724-B14E-AC17-794ECC655E95}" dt="2023-02-04T23:20:33.946" v="1392" actId="1076"/>
          <ac:spMkLst>
            <pc:docMk/>
            <pc:sldMk cId="2388480947" sldId="275"/>
            <ac:spMk id="7" creationId="{7679B83B-DD9F-AB70-BBAE-0BF9F251DC8F}"/>
          </ac:spMkLst>
        </pc:spChg>
        <pc:spChg chg="add mod">
          <ac:chgData name="Giuseppe Tomassetti" userId="602e5fa9-ac8c-4882-a6c6-5d2537fdee56" providerId="ADAL" clId="{15935624-5724-B14E-AC17-794ECC655E95}" dt="2023-02-04T23:20:58.389" v="1425" actId="20577"/>
          <ac:spMkLst>
            <pc:docMk/>
            <pc:sldMk cId="2388480947" sldId="275"/>
            <ac:spMk id="8" creationId="{972F68B7-8FE3-D2AA-4618-5DF22AA868AE}"/>
          </ac:spMkLst>
        </pc:spChg>
        <pc:spChg chg="add mod">
          <ac:chgData name="Giuseppe Tomassetti" userId="602e5fa9-ac8c-4882-a6c6-5d2537fdee56" providerId="ADAL" clId="{15935624-5724-B14E-AC17-794ECC655E95}" dt="2023-02-04T23:25:38.608" v="1490" actId="14100"/>
          <ac:spMkLst>
            <pc:docMk/>
            <pc:sldMk cId="2388480947" sldId="275"/>
            <ac:spMk id="9" creationId="{20A7A1A0-DD05-683C-D834-7DE478FDAC91}"/>
          </ac:spMkLst>
        </pc:spChg>
        <pc:spChg chg="add mod">
          <ac:chgData name="Giuseppe Tomassetti" userId="602e5fa9-ac8c-4882-a6c6-5d2537fdee56" providerId="ADAL" clId="{15935624-5724-B14E-AC17-794ECC655E95}" dt="2023-02-06T07:40:57.419" v="1664" actId="20577"/>
          <ac:spMkLst>
            <pc:docMk/>
            <pc:sldMk cId="2388480947" sldId="275"/>
            <ac:spMk id="11" creationId="{30FA98E2-3A4C-5C4E-9A8A-A52EEFACD978}"/>
          </ac:spMkLst>
        </pc:spChg>
        <pc:spChg chg="add mod">
          <ac:chgData name="Giuseppe Tomassetti" userId="602e5fa9-ac8c-4882-a6c6-5d2537fdee56" providerId="ADAL" clId="{15935624-5724-B14E-AC17-794ECC655E95}" dt="2023-02-06T07:48:32.522" v="1755" actId="20577"/>
          <ac:spMkLst>
            <pc:docMk/>
            <pc:sldMk cId="2388480947" sldId="275"/>
            <ac:spMk id="12" creationId="{FF80D22B-797C-AD56-CC42-B2C1D670123B}"/>
          </ac:spMkLst>
        </pc:spChg>
        <pc:spChg chg="add mod">
          <ac:chgData name="Giuseppe Tomassetti" userId="602e5fa9-ac8c-4882-a6c6-5d2537fdee56" providerId="ADAL" clId="{15935624-5724-B14E-AC17-794ECC655E95}" dt="2023-02-06T20:11:02.908" v="1927" actId="20577"/>
          <ac:spMkLst>
            <pc:docMk/>
            <pc:sldMk cId="2388480947" sldId="275"/>
            <ac:spMk id="15" creationId="{94B6F5CF-8788-40E7-5680-FBCAC1BBEDF4}"/>
          </ac:spMkLst>
        </pc:spChg>
        <pc:picChg chg="add mod">
          <ac:chgData name="Giuseppe Tomassetti" userId="602e5fa9-ac8c-4882-a6c6-5d2537fdee56" providerId="ADAL" clId="{15935624-5724-B14E-AC17-794ECC655E95}" dt="2023-02-04T23:20:28.408" v="1390" actId="1076"/>
          <ac:picMkLst>
            <pc:docMk/>
            <pc:sldMk cId="2388480947" sldId="275"/>
            <ac:picMk id="4" creationId="{D67F284A-28E6-3007-D391-2756BE592728}"/>
          </ac:picMkLst>
        </pc:picChg>
        <pc:picChg chg="add mod">
          <ac:chgData name="Giuseppe Tomassetti" userId="602e5fa9-ac8c-4882-a6c6-5d2537fdee56" providerId="ADAL" clId="{15935624-5724-B14E-AC17-794ECC655E95}" dt="2023-02-04T23:20:31.112" v="1391" actId="1076"/>
          <ac:picMkLst>
            <pc:docMk/>
            <pc:sldMk cId="2388480947" sldId="275"/>
            <ac:picMk id="5" creationId="{57929AF4-FAA7-8D31-62F3-7F0075DEBABD}"/>
          </ac:picMkLst>
        </pc:picChg>
        <pc:picChg chg="add mod">
          <ac:chgData name="Giuseppe Tomassetti" userId="602e5fa9-ac8c-4882-a6c6-5d2537fdee56" providerId="ADAL" clId="{15935624-5724-B14E-AC17-794ECC655E95}" dt="2023-02-04T23:25:41.225" v="1491" actId="1076"/>
          <ac:picMkLst>
            <pc:docMk/>
            <pc:sldMk cId="2388480947" sldId="275"/>
            <ac:picMk id="10" creationId="{B2026D56-DD67-62E3-65AA-3064DBB50E8D}"/>
          </ac:picMkLst>
        </pc:picChg>
        <pc:picChg chg="add del">
          <ac:chgData name="Giuseppe Tomassetti" userId="602e5fa9-ac8c-4882-a6c6-5d2537fdee56" providerId="ADAL" clId="{15935624-5724-B14E-AC17-794ECC655E95}" dt="2023-02-06T20:10:52.347" v="1923"/>
          <ac:picMkLst>
            <pc:docMk/>
            <pc:sldMk cId="2388480947" sldId="275"/>
            <ac:picMk id="13" creationId="{9164FF93-9252-453B-514B-C874B1A13190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5" v="1843" actId="2696"/>
        <pc:sldMkLst>
          <pc:docMk/>
          <pc:sldMk cId="2317334766" sldId="276"/>
        </pc:sldMkLst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2" creationId="{2D863C6C-2121-A485-CFA2-9F8F85FA9707}"/>
          </ac:spMkLst>
        </pc:spChg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3" creationId="{74AFB181-9F95-06C8-6E24-72239544A99F}"/>
          </ac:spMkLst>
        </pc:spChg>
        <pc:spChg chg="add mod">
          <ac:chgData name="Giuseppe Tomassetti" userId="602e5fa9-ac8c-4882-a6c6-5d2537fdee56" providerId="ADAL" clId="{15935624-5724-B14E-AC17-794ECC655E95}" dt="2023-02-06T20:04:05.609" v="1759" actId="1076"/>
          <ac:spMkLst>
            <pc:docMk/>
            <pc:sldMk cId="2317334766" sldId="276"/>
            <ac:spMk id="5" creationId="{D73DDEF7-F604-2CFB-544A-6EEDE44AC0B9}"/>
          </ac:spMkLst>
        </pc:spChg>
        <pc:spChg chg="add mod">
          <ac:chgData name="Giuseppe Tomassetti" userId="602e5fa9-ac8c-4882-a6c6-5d2537fdee56" providerId="ADAL" clId="{15935624-5724-B14E-AC17-794ECC655E95}" dt="2023-02-06T20:04:17.625" v="1761" actId="1076"/>
          <ac:spMkLst>
            <pc:docMk/>
            <pc:sldMk cId="2317334766" sldId="276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05:07.026" v="1767"/>
          <ac:spMkLst>
            <pc:docMk/>
            <pc:sldMk cId="2317334766" sldId="276"/>
            <ac:spMk id="9" creationId="{61F02CE9-0205-7B6C-1A2A-FAAE0CDED8B8}"/>
          </ac:spMkLst>
        </pc:spChg>
        <pc:spChg chg="add mod">
          <ac:chgData name="Giuseppe Tomassetti" userId="602e5fa9-ac8c-4882-a6c6-5d2537fdee56" providerId="ADAL" clId="{15935624-5724-B14E-AC17-794ECC655E95}" dt="2023-02-06T20:05:29.226" v="1771" actId="14100"/>
          <ac:spMkLst>
            <pc:docMk/>
            <pc:sldMk cId="2317334766" sldId="276"/>
            <ac:spMk id="11" creationId="{36AC092C-F9F3-EE61-5C99-3EC2331CB7A3}"/>
          </ac:spMkLst>
        </pc:spChg>
        <pc:spChg chg="add mod">
          <ac:chgData name="Giuseppe Tomassetti" userId="602e5fa9-ac8c-4882-a6c6-5d2537fdee56" providerId="ADAL" clId="{15935624-5724-B14E-AC17-794ECC655E95}" dt="2023-02-06T20:05:10.758" v="1769" actId="1076"/>
          <ac:spMkLst>
            <pc:docMk/>
            <pc:sldMk cId="2317334766" sldId="276"/>
            <ac:spMk id="13" creationId="{8755379F-B2FF-7224-39E7-BF1A3B92D1C8}"/>
          </ac:spMkLst>
        </pc:spChg>
        <pc:spChg chg="add mod">
          <ac:chgData name="Giuseppe Tomassetti" userId="602e5fa9-ac8c-4882-a6c6-5d2537fdee56" providerId="ADAL" clId="{15935624-5724-B14E-AC17-794ECC655E95}" dt="2023-02-06T20:05:33.342" v="1773" actId="1076"/>
          <ac:spMkLst>
            <pc:docMk/>
            <pc:sldMk cId="2317334766" sldId="276"/>
            <ac:spMk id="15" creationId="{7B87196B-63A4-88C8-88C4-A1DA0E73C29C}"/>
          </ac:spMkLst>
        </pc:spChg>
        <pc:spChg chg="add del">
          <ac:chgData name="Giuseppe Tomassetti" userId="602e5fa9-ac8c-4882-a6c6-5d2537fdee56" providerId="ADAL" clId="{15935624-5724-B14E-AC17-794ECC655E95}" dt="2023-02-06T20:05:54.943" v="1775" actId="22"/>
          <ac:spMkLst>
            <pc:docMk/>
            <pc:sldMk cId="2317334766" sldId="276"/>
            <ac:spMk id="17" creationId="{E42BA69F-B3AA-9D1D-FF91-83004C6A543B}"/>
          </ac:spMkLst>
        </pc:spChg>
        <pc:spChg chg="add mod">
          <ac:chgData name="Giuseppe Tomassetti" userId="602e5fa9-ac8c-4882-a6c6-5d2537fdee56" providerId="ADAL" clId="{15935624-5724-B14E-AC17-794ECC655E95}" dt="2023-02-06T20:06:19.842" v="1777" actId="1076"/>
          <ac:spMkLst>
            <pc:docMk/>
            <pc:sldMk cId="2317334766" sldId="276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06:38.361" v="1779" actId="1076"/>
          <ac:spMkLst>
            <pc:docMk/>
            <pc:sldMk cId="2317334766" sldId="276"/>
            <ac:spMk id="21" creationId="{1BA0BF6F-6ABA-0467-EF25-21C83D5CC690}"/>
          </ac:spMkLst>
        </pc:spChg>
        <pc:spChg chg="add mod">
          <ac:chgData name="Giuseppe Tomassetti" userId="602e5fa9-ac8c-4882-a6c6-5d2537fdee56" providerId="ADAL" clId="{15935624-5724-B14E-AC17-794ECC655E95}" dt="2023-02-06T20:07:16.569" v="1785"/>
          <ac:spMkLst>
            <pc:docMk/>
            <pc:sldMk cId="2317334766" sldId="276"/>
            <ac:spMk id="23" creationId="{E4E69904-C8B0-5E66-FA68-B78BA8A2C5C7}"/>
          </ac:spMkLst>
        </pc:spChg>
        <pc:spChg chg="add mod">
          <ac:chgData name="Giuseppe Tomassetti" userId="602e5fa9-ac8c-4882-a6c6-5d2537fdee56" providerId="ADAL" clId="{15935624-5724-B14E-AC17-794ECC655E95}" dt="2023-02-06T20:07:49.518" v="1817" actId="20577"/>
          <ac:spMkLst>
            <pc:docMk/>
            <pc:sldMk cId="2317334766" sldId="276"/>
            <ac:spMk id="25" creationId="{C15354FE-62EB-37E4-534E-78DE666D9878}"/>
          </ac:spMkLst>
        </pc:spChg>
      </pc:sldChg>
      <pc:sldChg chg="addSp delSp modSp new add del mod">
        <pc:chgData name="Giuseppe Tomassetti" userId="602e5fa9-ac8c-4882-a6c6-5d2537fdee56" providerId="ADAL" clId="{15935624-5724-B14E-AC17-794ECC655E95}" dt="2023-02-06T20:15:25.400" v="1969" actId="1076"/>
        <pc:sldMkLst>
          <pc:docMk/>
          <pc:sldMk cId="3004557950" sldId="277"/>
        </pc:sldMkLst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2" creationId="{980DF2EF-6F49-7914-F0B1-0109DC5AD4BA}"/>
          </ac:spMkLst>
        </pc:spChg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3" creationId="{33623818-CA79-7C95-46D9-FE540B95CE6B}"/>
          </ac:spMkLst>
        </pc:spChg>
        <pc:spChg chg="add mod">
          <ac:chgData name="Giuseppe Tomassetti" userId="602e5fa9-ac8c-4882-a6c6-5d2537fdee56" providerId="ADAL" clId="{15935624-5724-B14E-AC17-794ECC655E95}" dt="2023-02-06T20:12:24.065" v="1938" actId="1076"/>
          <ac:spMkLst>
            <pc:docMk/>
            <pc:sldMk cId="3004557950" sldId="277"/>
            <ac:spMk id="6" creationId="{FD0DD386-5C9C-71A8-A379-B054587958DA}"/>
          </ac:spMkLst>
        </pc:spChg>
        <pc:spChg chg="add mod">
          <ac:chgData name="Giuseppe Tomassetti" userId="602e5fa9-ac8c-4882-a6c6-5d2537fdee56" providerId="ADAL" clId="{15935624-5724-B14E-AC17-794ECC655E95}" dt="2023-02-06T20:12:29.451" v="1940" actId="1076"/>
          <ac:spMkLst>
            <pc:docMk/>
            <pc:sldMk cId="3004557950" sldId="277"/>
            <ac:spMk id="12" creationId="{07CC559F-6BFB-B8D6-74CD-358D38F0940F}"/>
          </ac:spMkLst>
        </pc:spChg>
        <pc:picChg chg="add mod">
          <ac:chgData name="Giuseppe Tomassetti" userId="602e5fa9-ac8c-4882-a6c6-5d2537fdee56" providerId="ADAL" clId="{15935624-5724-B14E-AC17-794ECC655E95}" dt="2023-02-06T20:09:05.132" v="1868" actId="1076"/>
          <ac:picMkLst>
            <pc:docMk/>
            <pc:sldMk cId="3004557950" sldId="277"/>
            <ac:picMk id="4" creationId="{1A9EA5EB-14D8-EE31-6BC4-73A95AFE943C}"/>
          </ac:picMkLst>
        </pc:picChg>
        <pc:picChg chg="add mod">
          <ac:chgData name="Giuseppe Tomassetti" userId="602e5fa9-ac8c-4882-a6c6-5d2537fdee56" providerId="ADAL" clId="{15935624-5724-B14E-AC17-794ECC655E95}" dt="2023-02-06T20:11:46.599" v="1932" actId="1076"/>
          <ac:picMkLst>
            <pc:docMk/>
            <pc:sldMk cId="3004557950" sldId="277"/>
            <ac:picMk id="7" creationId="{A47CAB76-46C7-B983-82C1-33A09815EEBF}"/>
          </ac:picMkLst>
        </pc:picChg>
        <pc:picChg chg="add del mod">
          <ac:chgData name="Giuseppe Tomassetti" userId="602e5fa9-ac8c-4882-a6c6-5d2537fdee56" providerId="ADAL" clId="{15935624-5724-B14E-AC17-794ECC655E95}" dt="2023-02-06T20:10:09.594" v="1878" actId="478"/>
          <ac:picMkLst>
            <pc:docMk/>
            <pc:sldMk cId="3004557950" sldId="277"/>
            <ac:picMk id="8" creationId="{4BD66218-0455-52EB-7A38-0B726B633B51}"/>
          </ac:picMkLst>
        </pc:picChg>
        <pc:picChg chg="add mod">
          <ac:chgData name="Giuseppe Tomassetti" userId="602e5fa9-ac8c-4882-a6c6-5d2537fdee56" providerId="ADAL" clId="{15935624-5724-B14E-AC17-794ECC655E95}" dt="2023-02-06T20:11:48.967" v="1933" actId="1076"/>
          <ac:picMkLst>
            <pc:docMk/>
            <pc:sldMk cId="3004557950" sldId="277"/>
            <ac:picMk id="9" creationId="{86EF37B3-39A7-2B18-9A55-73C9AEFA643F}"/>
          </ac:picMkLst>
        </pc:picChg>
        <pc:picChg chg="add mod">
          <ac:chgData name="Giuseppe Tomassetti" userId="602e5fa9-ac8c-4882-a6c6-5d2537fdee56" providerId="ADAL" clId="{15935624-5724-B14E-AC17-794ECC655E95}" dt="2023-02-06T20:12:20.167" v="1936" actId="1076"/>
          <ac:picMkLst>
            <pc:docMk/>
            <pc:sldMk cId="3004557950" sldId="277"/>
            <ac:picMk id="10" creationId="{3D1DA750-A3D9-CC04-A0A5-352739AB01FD}"/>
          </ac:picMkLst>
        </pc:picChg>
        <pc:picChg chg="add del mod">
          <ac:chgData name="Giuseppe Tomassetti" userId="602e5fa9-ac8c-4882-a6c6-5d2537fdee56" providerId="ADAL" clId="{15935624-5724-B14E-AC17-794ECC655E95}" dt="2023-02-06T20:13:30.605" v="1949" actId="478"/>
          <ac:picMkLst>
            <pc:docMk/>
            <pc:sldMk cId="3004557950" sldId="277"/>
            <ac:picMk id="13" creationId="{ADB478A5-B02F-F135-9404-509A540F6D81}"/>
          </ac:picMkLst>
        </pc:picChg>
        <pc:picChg chg="add mod">
          <ac:chgData name="Giuseppe Tomassetti" userId="602e5fa9-ac8c-4882-a6c6-5d2537fdee56" providerId="ADAL" clId="{15935624-5724-B14E-AC17-794ECC655E95}" dt="2023-02-06T20:15:14.700" v="1965" actId="1076"/>
          <ac:picMkLst>
            <pc:docMk/>
            <pc:sldMk cId="3004557950" sldId="277"/>
            <ac:picMk id="14" creationId="{444A8756-4330-20F9-76A4-D1FCF2E2E431}"/>
          </ac:picMkLst>
        </pc:picChg>
        <pc:picChg chg="add mod">
          <ac:chgData name="Giuseppe Tomassetti" userId="602e5fa9-ac8c-4882-a6c6-5d2537fdee56" providerId="ADAL" clId="{15935624-5724-B14E-AC17-794ECC655E95}" dt="2023-02-06T20:15:17.033" v="1966" actId="1076"/>
          <ac:picMkLst>
            <pc:docMk/>
            <pc:sldMk cId="3004557950" sldId="277"/>
            <ac:picMk id="16" creationId="{D2D737FD-664D-30E4-3EE3-97ACF77AB8B7}"/>
          </ac:picMkLst>
        </pc:picChg>
        <pc:picChg chg="add mod">
          <ac:chgData name="Giuseppe Tomassetti" userId="602e5fa9-ac8c-4882-a6c6-5d2537fdee56" providerId="ADAL" clId="{15935624-5724-B14E-AC17-794ECC655E95}" dt="2023-02-06T20:14:25.732" v="1956" actId="1076"/>
          <ac:picMkLst>
            <pc:docMk/>
            <pc:sldMk cId="3004557950" sldId="277"/>
            <ac:picMk id="18" creationId="{A590479C-5C53-84AA-253A-73A850596779}"/>
          </ac:picMkLst>
        </pc:picChg>
        <pc:picChg chg="add mod">
          <ac:chgData name="Giuseppe Tomassetti" userId="602e5fa9-ac8c-4882-a6c6-5d2537fdee56" providerId="ADAL" clId="{15935624-5724-B14E-AC17-794ECC655E95}" dt="2023-02-06T20:15:19.101" v="1967" actId="1076"/>
          <ac:picMkLst>
            <pc:docMk/>
            <pc:sldMk cId="3004557950" sldId="277"/>
            <ac:picMk id="19" creationId="{4B92ADB7-B356-283D-5384-BCB99E3B93F1}"/>
          </ac:picMkLst>
        </pc:picChg>
        <pc:picChg chg="add mod">
          <ac:chgData name="Giuseppe Tomassetti" userId="602e5fa9-ac8c-4882-a6c6-5d2537fdee56" providerId="ADAL" clId="{15935624-5724-B14E-AC17-794ECC655E95}" dt="2023-02-06T20:15:25.400" v="1969" actId="1076"/>
          <ac:picMkLst>
            <pc:docMk/>
            <pc:sldMk cId="3004557950" sldId="277"/>
            <ac:picMk id="20" creationId="{A9CABE54-3689-A933-CBE9-690931A8E01B}"/>
          </ac:picMkLst>
        </pc:picChg>
      </pc:sldChg>
      <pc:sldChg chg="add">
        <pc:chgData name="Giuseppe Tomassetti" userId="602e5fa9-ac8c-4882-a6c6-5d2537fdee56" providerId="ADAL" clId="{15935624-5724-B14E-AC17-794ECC655E95}" dt="2023-02-06T20:15:31.723" v="1970" actId="2890"/>
        <pc:sldMkLst>
          <pc:docMk/>
          <pc:sldMk cId="1535714427" sldId="278"/>
        </pc:sldMkLst>
      </pc:sldChg>
      <pc:sldChg chg="addSp delSp modSp new del mod">
        <pc:chgData name="Giuseppe Tomassetti" userId="602e5fa9-ac8c-4882-a6c6-5d2537fdee56" providerId="ADAL" clId="{15935624-5724-B14E-AC17-794ECC655E95}" dt="2023-02-06T20:24:28.835" v="2184" actId="2696"/>
        <pc:sldMkLst>
          <pc:docMk/>
          <pc:sldMk cId="406724009" sldId="279"/>
        </pc:sldMkLst>
        <pc:spChg chg="del">
          <ac:chgData name="Giuseppe Tomassetti" userId="602e5fa9-ac8c-4882-a6c6-5d2537fdee56" providerId="ADAL" clId="{15935624-5724-B14E-AC17-794ECC655E95}" dt="2023-02-06T20:15:53.865" v="1973" actId="478"/>
          <ac:spMkLst>
            <pc:docMk/>
            <pc:sldMk cId="406724009" sldId="279"/>
            <ac:spMk id="2" creationId="{D57B04BB-940D-50D2-1379-0801A1C8F3B9}"/>
          </ac:spMkLst>
        </pc:spChg>
        <pc:spChg chg="del">
          <ac:chgData name="Giuseppe Tomassetti" userId="602e5fa9-ac8c-4882-a6c6-5d2537fdee56" providerId="ADAL" clId="{15935624-5724-B14E-AC17-794ECC655E95}" dt="2023-02-06T20:15:52.877" v="1972" actId="478"/>
          <ac:spMkLst>
            <pc:docMk/>
            <pc:sldMk cId="406724009" sldId="279"/>
            <ac:spMk id="3" creationId="{965A3A46-3807-AA53-1C2D-F82A60B8C845}"/>
          </ac:spMkLst>
        </pc:spChg>
        <pc:spChg chg="add mod">
          <ac:chgData name="Giuseppe Tomassetti" userId="602e5fa9-ac8c-4882-a6c6-5d2537fdee56" providerId="ADAL" clId="{15935624-5724-B14E-AC17-794ECC655E95}" dt="2023-02-06T20:17:57.188" v="2020" actId="20577"/>
          <ac:spMkLst>
            <pc:docMk/>
            <pc:sldMk cId="406724009" sldId="279"/>
            <ac:spMk id="9" creationId="{46A69992-5C86-2B2D-9534-33B43900AB6E}"/>
          </ac:spMkLst>
        </pc:spChg>
        <pc:spChg chg="add mod">
          <ac:chgData name="Giuseppe Tomassetti" userId="602e5fa9-ac8c-4882-a6c6-5d2537fdee56" providerId="ADAL" clId="{15935624-5724-B14E-AC17-794ECC655E95}" dt="2023-02-06T20:18:06.998" v="2035" actId="1076"/>
          <ac:spMkLst>
            <pc:docMk/>
            <pc:sldMk cId="406724009" sldId="279"/>
            <ac:spMk id="10" creationId="{733C9C5E-8350-5A94-1164-A2494F0B5AA0}"/>
          </ac:spMkLst>
        </pc:spChg>
        <pc:spChg chg="add del mod">
          <ac:chgData name="Giuseppe Tomassetti" userId="602e5fa9-ac8c-4882-a6c6-5d2537fdee56" providerId="ADAL" clId="{15935624-5724-B14E-AC17-794ECC655E95}" dt="2023-02-06T20:18:31.971" v="2040"/>
          <ac:spMkLst>
            <pc:docMk/>
            <pc:sldMk cId="406724009" sldId="279"/>
            <ac:spMk id="11" creationId="{8E672368-419B-D747-E9D7-E729F3FC0CB8}"/>
          </ac:spMkLst>
        </pc:spChg>
        <pc:spChg chg="add mod">
          <ac:chgData name="Giuseppe Tomassetti" userId="602e5fa9-ac8c-4882-a6c6-5d2537fdee56" providerId="ADAL" clId="{15935624-5724-B14E-AC17-794ECC655E95}" dt="2023-02-06T20:19:43.647" v="2043" actId="1076"/>
          <ac:spMkLst>
            <pc:docMk/>
            <pc:sldMk cId="406724009" sldId="279"/>
            <ac:spMk id="13" creationId="{5F329FEA-9D5E-A26A-38B5-34D030C5716D}"/>
          </ac:spMkLst>
        </pc:spChg>
        <pc:spChg chg="add mod">
          <ac:chgData name="Giuseppe Tomassetti" userId="602e5fa9-ac8c-4882-a6c6-5d2537fdee56" providerId="ADAL" clId="{15935624-5724-B14E-AC17-794ECC655E95}" dt="2023-02-06T20:20:00.990" v="2052" actId="20577"/>
          <ac:spMkLst>
            <pc:docMk/>
            <pc:sldMk cId="406724009" sldId="279"/>
            <ac:spMk id="15" creationId="{F3E2BFAE-C92C-8E87-643A-C978004EE8B4}"/>
          </ac:spMkLst>
        </pc:spChg>
        <pc:picChg chg="add mod">
          <ac:chgData name="Giuseppe Tomassetti" userId="602e5fa9-ac8c-4882-a6c6-5d2537fdee56" providerId="ADAL" clId="{15935624-5724-B14E-AC17-794ECC655E95}" dt="2023-02-06T20:16:00.834" v="1976" actId="1076"/>
          <ac:picMkLst>
            <pc:docMk/>
            <pc:sldMk cId="406724009" sldId="279"/>
            <ac:picMk id="4" creationId="{E534DCD7-E746-7FD8-12C2-0CFBE6D60D63}"/>
          </ac:picMkLst>
        </pc:picChg>
        <pc:picChg chg="add mod">
          <ac:chgData name="Giuseppe Tomassetti" userId="602e5fa9-ac8c-4882-a6c6-5d2537fdee56" providerId="ADAL" clId="{15935624-5724-B14E-AC17-794ECC655E95}" dt="2023-02-06T20:16:52.848" v="1982" actId="1076"/>
          <ac:picMkLst>
            <pc:docMk/>
            <pc:sldMk cId="406724009" sldId="279"/>
            <ac:picMk id="5" creationId="{978C8976-5724-F581-FD61-B19AD898E3C9}"/>
          </ac:picMkLst>
        </pc:picChg>
        <pc:picChg chg="add mod">
          <ac:chgData name="Giuseppe Tomassetti" userId="602e5fa9-ac8c-4882-a6c6-5d2537fdee56" providerId="ADAL" clId="{15935624-5724-B14E-AC17-794ECC655E95}" dt="2023-02-06T20:21:19.808" v="2080" actId="1076"/>
          <ac:picMkLst>
            <pc:docMk/>
            <pc:sldMk cId="406724009" sldId="279"/>
            <ac:picMk id="6" creationId="{A8CD893D-28A3-F086-7906-FEFB755ECFFD}"/>
          </ac:picMkLst>
        </pc:picChg>
        <pc:picChg chg="add mod">
          <ac:chgData name="Giuseppe Tomassetti" userId="602e5fa9-ac8c-4882-a6c6-5d2537fdee56" providerId="ADAL" clId="{15935624-5724-B14E-AC17-794ECC655E95}" dt="2023-02-06T20:17:24.499" v="1988" actId="1076"/>
          <ac:picMkLst>
            <pc:docMk/>
            <pc:sldMk cId="406724009" sldId="279"/>
            <ac:picMk id="7" creationId="{434EFA86-A1A9-018C-A7FB-A54410FE8085}"/>
          </ac:picMkLst>
        </pc:picChg>
        <pc:picChg chg="add mod">
          <ac:chgData name="Giuseppe Tomassetti" userId="602e5fa9-ac8c-4882-a6c6-5d2537fdee56" providerId="ADAL" clId="{15935624-5724-B14E-AC17-794ECC655E95}" dt="2023-02-06T20:17:43.265" v="1990" actId="1076"/>
          <ac:picMkLst>
            <pc:docMk/>
            <pc:sldMk cId="406724009" sldId="279"/>
            <ac:picMk id="8" creationId="{2796881F-84B7-2576-8893-50EC6E03EC3A}"/>
          </ac:picMkLst>
        </pc:picChg>
      </pc:sldChg>
      <pc:sldChg chg="addSp delSp modSp add mod">
        <pc:chgData name="Giuseppe Tomassetti" userId="602e5fa9-ac8c-4882-a6c6-5d2537fdee56" providerId="ADAL" clId="{15935624-5724-B14E-AC17-794ECC655E95}" dt="2023-02-06T20:23:59.991" v="2183" actId="20577"/>
        <pc:sldMkLst>
          <pc:docMk/>
          <pc:sldMk cId="973258437" sldId="280"/>
        </pc:sldMkLst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4" creationId="{FE59416C-203A-7D73-851D-DB102BA41005}"/>
          </ac:spMkLst>
        </pc:spChg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6" creationId="{8DDE55F4-9802-B946-0589-4D1F1F0CED36}"/>
          </ac:spMkLst>
        </pc:spChg>
        <pc:spChg chg="mod">
          <ac:chgData name="Giuseppe Tomassetti" userId="602e5fa9-ac8c-4882-a6c6-5d2537fdee56" providerId="ADAL" clId="{15935624-5724-B14E-AC17-794ECC655E95}" dt="2023-02-06T20:20:41.335" v="2061" actId="14100"/>
          <ac:spMkLst>
            <pc:docMk/>
            <pc:sldMk cId="973258437" sldId="280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21:30.382" v="2082" actId="1076"/>
          <ac:spMkLst>
            <pc:docMk/>
            <pc:sldMk cId="973258437" sldId="280"/>
            <ac:spMk id="8" creationId="{03E7D81A-411E-D544-812F-9792A80EB22F}"/>
          </ac:spMkLst>
        </pc:spChg>
        <pc:spChg chg="add mod">
          <ac:chgData name="Giuseppe Tomassetti" userId="602e5fa9-ac8c-4882-a6c6-5d2537fdee56" providerId="ADAL" clId="{15935624-5724-B14E-AC17-794ECC655E95}" dt="2023-02-06T20:23:31.581" v="2171" actId="20577"/>
          <ac:spMkLst>
            <pc:docMk/>
            <pc:sldMk cId="973258437" sldId="280"/>
            <ac:spMk id="10" creationId="{07599568-8656-23A9-B3F0-C6CE6C501BF5}"/>
          </ac:spMkLst>
        </pc:spChg>
        <pc:spChg chg="del mod">
          <ac:chgData name="Giuseppe Tomassetti" userId="602e5fa9-ac8c-4882-a6c6-5d2537fdee56" providerId="ADAL" clId="{15935624-5724-B14E-AC17-794ECC655E95}" dt="2023-02-06T20:20:44.086" v="2069"/>
          <ac:spMkLst>
            <pc:docMk/>
            <pc:sldMk cId="973258437" sldId="280"/>
            <ac:spMk id="13" creationId="{8755379F-B2FF-7224-39E7-BF1A3B92D1C8}"/>
          </ac:spMkLst>
        </pc:spChg>
        <pc:spChg chg="del mod">
          <ac:chgData name="Giuseppe Tomassetti" userId="602e5fa9-ac8c-4882-a6c6-5d2537fdee56" providerId="ADAL" clId="{15935624-5724-B14E-AC17-794ECC655E95}" dt="2023-02-06T20:20:43.032" v="2065"/>
          <ac:spMkLst>
            <pc:docMk/>
            <pc:sldMk cId="973258437" sldId="280"/>
            <ac:spMk id="15" creationId="{7B87196B-63A4-88C8-88C4-A1DA0E73C29C}"/>
          </ac:spMkLst>
        </pc:spChg>
        <pc:spChg chg="add mod">
          <ac:chgData name="Giuseppe Tomassetti" userId="602e5fa9-ac8c-4882-a6c6-5d2537fdee56" providerId="ADAL" clId="{15935624-5724-B14E-AC17-794ECC655E95}" dt="2023-02-06T20:22:25.031" v="2105" actId="1076"/>
          <ac:spMkLst>
            <pc:docMk/>
            <pc:sldMk cId="973258437" sldId="280"/>
            <ac:spMk id="17" creationId="{41F32846-92E6-C0C6-59AA-C7A77303813C}"/>
          </ac:spMkLst>
        </pc:spChg>
        <pc:spChg chg="mod">
          <ac:chgData name="Giuseppe Tomassetti" userId="602e5fa9-ac8c-4882-a6c6-5d2537fdee56" providerId="ADAL" clId="{15935624-5724-B14E-AC17-794ECC655E95}" dt="2023-02-06T20:20:34.614" v="2060" actId="14100"/>
          <ac:spMkLst>
            <pc:docMk/>
            <pc:sldMk cId="973258437" sldId="280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22:43.949" v="2119" actId="1076"/>
          <ac:spMkLst>
            <pc:docMk/>
            <pc:sldMk cId="973258437" sldId="280"/>
            <ac:spMk id="20" creationId="{B845D200-0037-F788-91BB-729149C7E4F7}"/>
          </ac:spMkLst>
        </pc:spChg>
        <pc:spChg chg="del mod">
          <ac:chgData name="Giuseppe Tomassetti" userId="602e5fa9-ac8c-4882-a6c6-5d2537fdee56" providerId="ADAL" clId="{15935624-5724-B14E-AC17-794ECC655E95}" dt="2023-02-06T20:20:41.708" v="2063"/>
          <ac:spMkLst>
            <pc:docMk/>
            <pc:sldMk cId="973258437" sldId="280"/>
            <ac:spMk id="21" creationId="{1BA0BF6F-6ABA-0467-EF25-21C83D5CC690}"/>
          </ac:spMkLst>
        </pc:spChg>
        <pc:spChg chg="mod">
          <ac:chgData name="Giuseppe Tomassetti" userId="602e5fa9-ac8c-4882-a6c6-5d2537fdee56" providerId="ADAL" clId="{15935624-5724-B14E-AC17-794ECC655E95}" dt="2023-02-06T20:20:31.898" v="2059" actId="14100"/>
          <ac:spMkLst>
            <pc:docMk/>
            <pc:sldMk cId="973258437" sldId="280"/>
            <ac:spMk id="23" creationId="{E4E69904-C8B0-5E66-FA68-B78BA8A2C5C7}"/>
          </ac:spMkLst>
        </pc:spChg>
        <pc:spChg chg="add del">
          <ac:chgData name="Giuseppe Tomassetti" userId="602e5fa9-ac8c-4882-a6c6-5d2537fdee56" providerId="ADAL" clId="{15935624-5724-B14E-AC17-794ECC655E95}" dt="2023-02-06T20:22:47.753" v="2121" actId="22"/>
          <ac:spMkLst>
            <pc:docMk/>
            <pc:sldMk cId="973258437" sldId="280"/>
            <ac:spMk id="24" creationId="{9D20783C-BAA2-B50E-6CB3-46D661ADE358}"/>
          </ac:spMkLst>
        </pc:spChg>
        <pc:spChg chg="del mod">
          <ac:chgData name="Giuseppe Tomassetti" userId="602e5fa9-ac8c-4882-a6c6-5d2537fdee56" providerId="ADAL" clId="{15935624-5724-B14E-AC17-794ECC655E95}" dt="2023-02-06T20:20:43.464" v="2067"/>
          <ac:spMkLst>
            <pc:docMk/>
            <pc:sldMk cId="973258437" sldId="280"/>
            <ac:spMk id="25" creationId="{C15354FE-62EB-37E4-534E-78DE666D9878}"/>
          </ac:spMkLst>
        </pc:spChg>
        <pc:spChg chg="add mod">
          <ac:chgData name="Giuseppe Tomassetti" userId="602e5fa9-ac8c-4882-a6c6-5d2537fdee56" providerId="ADAL" clId="{15935624-5724-B14E-AC17-794ECC655E95}" dt="2023-02-06T20:23:07.904" v="2141" actId="20577"/>
          <ac:spMkLst>
            <pc:docMk/>
            <pc:sldMk cId="973258437" sldId="280"/>
            <ac:spMk id="27" creationId="{25346A38-533B-E5E1-1E97-3918DF1CE8D0}"/>
          </ac:spMkLst>
        </pc:spChg>
        <pc:spChg chg="add mod">
          <ac:chgData name="Giuseppe Tomassetti" userId="602e5fa9-ac8c-4882-a6c6-5d2537fdee56" providerId="ADAL" clId="{15935624-5724-B14E-AC17-794ECC655E95}" dt="2023-02-06T20:23:59.991" v="2183" actId="20577"/>
          <ac:spMkLst>
            <pc:docMk/>
            <pc:sldMk cId="973258437" sldId="280"/>
            <ac:spMk id="29" creationId="{4884376F-BFE8-7CD6-0411-D7A523F30EF3}"/>
          </ac:spMkLst>
        </pc:spChg>
        <pc:picChg chg="add mod">
          <ac:chgData name="Giuseppe Tomassetti" userId="602e5fa9-ac8c-4882-a6c6-5d2537fdee56" providerId="ADAL" clId="{15935624-5724-B14E-AC17-794ECC655E95}" dt="2023-02-06T20:20:52.446" v="2072" actId="1076"/>
          <ac:picMkLst>
            <pc:docMk/>
            <pc:sldMk cId="973258437" sldId="280"/>
            <ac:picMk id="2" creationId="{FCD42976-5FF1-74EB-7509-8010E9284D1D}"/>
          </ac:picMkLst>
        </pc:picChg>
        <pc:picChg chg="add mod">
          <ac:chgData name="Giuseppe Tomassetti" userId="602e5fa9-ac8c-4882-a6c6-5d2537fdee56" providerId="ADAL" clId="{15935624-5724-B14E-AC17-794ECC655E95}" dt="2023-02-06T20:21:05.497" v="2076" actId="1076"/>
          <ac:picMkLst>
            <pc:docMk/>
            <pc:sldMk cId="973258437" sldId="280"/>
            <ac:picMk id="3" creationId="{8DA206C7-E4FB-14E4-405E-BD17EEF7ED2F}"/>
          </ac:picMkLst>
        </pc:picChg>
        <pc:picChg chg="add mod">
          <ac:chgData name="Giuseppe Tomassetti" userId="602e5fa9-ac8c-4882-a6c6-5d2537fdee56" providerId="ADAL" clId="{15935624-5724-B14E-AC17-794ECC655E95}" dt="2023-02-06T20:21:42.951" v="2085" actId="1076"/>
          <ac:picMkLst>
            <pc:docMk/>
            <pc:sldMk cId="973258437" sldId="280"/>
            <ac:picMk id="12" creationId="{F1FD7297-72C0-7B7A-45AF-11913F367D10}"/>
          </ac:picMkLst>
        </pc:picChg>
        <pc:picChg chg="add mod">
          <ac:chgData name="Giuseppe Tomassetti" userId="602e5fa9-ac8c-4882-a6c6-5d2537fdee56" providerId="ADAL" clId="{15935624-5724-B14E-AC17-794ECC655E95}" dt="2023-02-06T20:21:57.831" v="2088" actId="1076"/>
          <ac:picMkLst>
            <pc:docMk/>
            <pc:sldMk cId="973258437" sldId="280"/>
            <ac:picMk id="14" creationId="{C9015F1A-608A-D314-8AE6-0A5C226063E7}"/>
          </ac:picMkLst>
        </pc:picChg>
        <pc:picChg chg="add mod">
          <ac:chgData name="Giuseppe Tomassetti" userId="602e5fa9-ac8c-4882-a6c6-5d2537fdee56" providerId="ADAL" clId="{15935624-5724-B14E-AC17-794ECC655E95}" dt="2023-02-06T20:22:01.314" v="2089" actId="1076"/>
          <ac:picMkLst>
            <pc:docMk/>
            <pc:sldMk cId="973258437" sldId="280"/>
            <ac:picMk id="16" creationId="{AE536827-E7C4-76F3-DE76-57093C6139AE}"/>
          </ac:picMkLst>
        </pc:picChg>
      </pc:sldChg>
      <pc:sldChg chg="add del">
        <pc:chgData name="Giuseppe Tomassetti" userId="602e5fa9-ac8c-4882-a6c6-5d2537fdee56" providerId="ADAL" clId="{15935624-5724-B14E-AC17-794ECC655E95}" dt="2023-02-06T20:16:38.841" v="1980"/>
        <pc:sldMkLst>
          <pc:docMk/>
          <pc:sldMk cId="3871083279" sldId="280"/>
        </pc:sldMkLst>
      </pc:sldChg>
      <pc:sldChg chg="add del">
        <pc:chgData name="Giuseppe Tomassetti" userId="602e5fa9-ac8c-4882-a6c6-5d2537fdee56" providerId="ADAL" clId="{15935624-5724-B14E-AC17-794ECC655E95}" dt="2023-02-06T20:16:37.636" v="1978"/>
        <pc:sldMkLst>
          <pc:docMk/>
          <pc:sldMk cId="3943942938" sldId="280"/>
        </pc:sldMkLst>
      </pc:sldChg>
      <pc:sldChg chg="addSp delSp modSp new mod">
        <pc:chgData name="Giuseppe Tomassetti" userId="602e5fa9-ac8c-4882-a6c6-5d2537fdee56" providerId="ADAL" clId="{15935624-5724-B14E-AC17-794ECC655E95}" dt="2023-02-06T20:26:33.831" v="2188" actId="1076"/>
        <pc:sldMkLst>
          <pc:docMk/>
          <pc:sldMk cId="1151548894" sldId="281"/>
        </pc:sldMkLst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2" creationId="{3811CF22-8621-44AF-9B99-ADDE7B73A990}"/>
          </ac:spMkLst>
        </pc:spChg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3" creationId="{A26C9108-FD4C-ED58-B7EA-C95494BE3671}"/>
          </ac:spMkLst>
        </pc:spChg>
        <pc:spChg chg="add mod">
          <ac:chgData name="Giuseppe Tomassetti" userId="602e5fa9-ac8c-4882-a6c6-5d2537fdee56" providerId="ADAL" clId="{15935624-5724-B14E-AC17-794ECC655E95}" dt="2023-02-06T20:26:33.831" v="2188" actId="1076"/>
          <ac:spMkLst>
            <pc:docMk/>
            <pc:sldMk cId="1151548894" sldId="281"/>
            <ac:spMk id="5" creationId="{E7036466-9C14-CBFB-5700-3F2CD849AA54}"/>
          </ac:spMkLst>
        </pc:spChg>
      </pc:sldChg>
      <pc:sldMasterChg chg="addSldLayout delSldLayout">
        <pc:chgData name="Giuseppe Tomassetti" userId="602e5fa9-ac8c-4882-a6c6-5d2537fdee56" providerId="ADAL" clId="{15935624-5724-B14E-AC17-794ECC655E95}" dt="2023-02-06T20:08:54.540" v="1859" actId="2696"/>
        <pc:sldMasterMkLst>
          <pc:docMk/>
          <pc:sldMasterMk cId="0" sldId="2147483648"/>
        </pc:sldMasterMkLst>
        <pc:sldLayoutChg chg="add del">
          <pc:chgData name="Giuseppe Tomassetti" userId="602e5fa9-ac8c-4882-a6c6-5d2537fdee56" providerId="ADAL" clId="{15935624-5724-B14E-AC17-794ECC655E95}" dt="2023-02-06T20:08:54.540" v="1859" actId="269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Giuseppe Tomassetti" userId="602e5fa9-ac8c-4882-a6c6-5d2537fdee56" providerId="ADAL" clId="{15935624-5724-B14E-AC17-794ECC655E95}" dt="2023-02-06T20:08:54.513" v="1842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9.png"/><Relationship Id="rId7" Type="http://schemas.openxmlformats.org/officeDocument/2006/relationships/image" Target="../media/image5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62.png"/><Relationship Id="rId4" Type="http://schemas.openxmlformats.org/officeDocument/2006/relationships/image" Target="../media/image30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1.png"/><Relationship Id="rId7" Type="http://schemas.openxmlformats.org/officeDocument/2006/relationships/image" Target="../media/image6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30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tags" Target="../tags/tag10.xml"/><Relationship Id="rId7" Type="http://schemas.openxmlformats.org/officeDocument/2006/relationships/image" Target="../media/image56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5.emf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tags" Target="../tags/tag13.xml"/><Relationship Id="rId7" Type="http://schemas.openxmlformats.org/officeDocument/2006/relationships/image" Target="../media/image59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8.emf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64.emf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78.emf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4294-5922-AF20-C8F6-7B8AB58F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Campo di spostamento rigido infinitesimo</a:t>
            </a:r>
          </a:p>
        </p:txBody>
      </p:sp>
      <p:pic>
        <p:nvPicPr>
          <p:cNvPr id="10" name="Picture 9" descr="\documentclass{article}&#10;\usepackage{amssymb,amsmath,bbm,mathrsfs}&#10;\setlength\parindent{0em}&#10;\usepackage{geometry}&#10;\geometry{textwidth=10cm}&#10;\setlength\parskip{1em}&#10;\pagestyle{empty}&#10;\begin{document}&#10;&#10;Definizioni dal corso di Meccanica Razionale&#10;&#10;\text { 2.3.2 Formula generale dello spostamento rigido infinitesimo }&#10;&#10;\text { 2.3.3 Rappresentazione scalare }&#10;&#10;&#10;\end{document}" title="IguanaTex Bitmap Display">
            <a:extLst>
              <a:ext uri="{FF2B5EF4-FFF2-40B4-BE49-F238E27FC236}">
                <a16:creationId xmlns:a16="http://schemas.microsoft.com/office/drawing/2014/main" id="{002E5465-2A17-C9CD-FFA1-798973942B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8" y="2382344"/>
            <a:ext cx="6731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472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D2494-04E0-A319-048F-6829E9F4F6FF}"/>
              </a:ext>
            </a:extLst>
          </p:cNvPr>
          <p:cNvSpPr txBox="1"/>
          <p:nvPr/>
        </p:nvSpPr>
        <p:spPr>
          <a:xfrm>
            <a:off x="108857" y="7659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Il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66EB-AC6B-D279-5B69-BE9CA5F6538A}"/>
              </a:ext>
            </a:extLst>
          </p:cNvPr>
          <p:cNvSpPr txBox="1"/>
          <p:nvPr/>
        </p:nvSpPr>
        <p:spPr>
          <a:xfrm>
            <a:off x="108857" y="577334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Posizione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4AE75-B8C3-5454-04F0-88417965CA49}"/>
              </a:ext>
            </a:extLst>
          </p:cNvPr>
          <p:cNvSpPr txBox="1"/>
          <p:nvPr/>
        </p:nvSpPr>
        <p:spPr>
          <a:xfrm>
            <a:off x="108857" y="1181411"/>
            <a:ext cx="609600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consideri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rigidi,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mutuamente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con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data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.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ha interesse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chiedersi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se, a causa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compatibilmente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prescrizioni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imposte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più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problema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rigidi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determinare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se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le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compatibili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DA8A3D-060D-4739-3069-B0FD3DA3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62405B09-1650-D8BC-CBAB-4BDA69765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6DFAD-9E7B-8BC1-DA82-E13F796C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DA18C-FEE1-C053-8DFC-ACEF30DC9C3F}"/>
              </a:ext>
            </a:extLst>
          </p:cNvPr>
          <p:cNvSpPr txBox="1"/>
          <p:nvPr/>
        </p:nvSpPr>
        <p:spPr>
          <a:xfrm>
            <a:off x="358925" y="96713"/>
            <a:ext cx="39138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vettore dei parametri lagrangiani e`: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9B53-7007-A6D7-F5E0-BB572AD0E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13" y="395953"/>
            <a:ext cx="32004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EBE51-0893-B2C0-5C0D-FE6E2BCE34A0}"/>
              </a:ext>
            </a:extLst>
          </p:cNvPr>
          <p:cNvSpPr txBox="1"/>
          <p:nvPr/>
        </p:nvSpPr>
        <p:spPr>
          <a:xfrm>
            <a:off x="269355" y="994631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1)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ciascun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endParaRPr lang="en-IT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55D7C45-D063-C94E-1B69-AE89144E8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/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A4D6BE-99B1-CCEE-D0A9-A89B15FB10AB}"/>
              </a:ext>
            </a:extLst>
          </p:cNvPr>
          <p:cNvSpPr txBox="1"/>
          <p:nvPr/>
        </p:nvSpPr>
        <p:spPr>
          <a:xfrm>
            <a:off x="241079" y="2549187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2)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funzione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(2.40) per mezzo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(2.39).</a:t>
            </a:r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/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049ACFA-741A-6996-CECD-C3A05B4CF91B}"/>
              </a:ext>
            </a:extLst>
          </p:cNvPr>
          <p:cNvSpPr txBox="1"/>
          <p:nvPr/>
        </p:nvSpPr>
        <p:spPr>
          <a:xfrm>
            <a:off x="323480" y="3643640"/>
            <a:ext cx="33368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Quindi la terza delle (*) si scrive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BE246-7E1D-17D6-E455-6D5981635DCD}"/>
              </a:ext>
            </a:extLst>
          </p:cNvPr>
          <p:cNvSpPr txBox="1"/>
          <p:nvPr/>
        </p:nvSpPr>
        <p:spPr>
          <a:xfrm>
            <a:off x="3246272" y="1936194"/>
            <a:ext cx="3359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/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T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/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4A841B-649F-B307-676B-957DE49F44D5}"/>
              </a:ext>
            </a:extLst>
          </p:cNvPr>
          <p:cNvSpPr txBox="1"/>
          <p:nvPr/>
        </p:nvSpPr>
        <p:spPr>
          <a:xfrm>
            <a:off x="297225" y="4389927"/>
            <a:ext cx="18748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sistema diventa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6F320-7158-52AB-656F-5A47CC984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4135" y="5808090"/>
            <a:ext cx="2228850" cy="10364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44AE49-921E-B045-69C7-872C52BCFD55}"/>
              </a:ext>
            </a:extLst>
          </p:cNvPr>
          <p:cNvSpPr txBox="1"/>
          <p:nvPr/>
        </p:nvSpPr>
        <p:spPr>
          <a:xfrm>
            <a:off x="503666" y="5543588"/>
            <a:ext cx="50680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e’. Essa ha determinante l</a:t>
            </a:r>
          </a:p>
        </p:txBody>
      </p:sp>
    </p:spTree>
    <p:extLst>
      <p:ext uri="{BB962C8B-B14F-4D97-AF65-F5344CB8AC3E}">
        <p14:creationId xmlns:p14="http://schemas.microsoft.com/office/powerpoint/2010/main" val="30246584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F284A-28E6-3007-D391-2756BE59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0"/>
            <a:ext cx="2400300" cy="31115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7929AF4-FAA7-8D31-62F3-7F0075DE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36" y="272534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/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2F68B7-8FE3-D2AA-4618-5DF22AA868AE}"/>
              </a:ext>
            </a:extLst>
          </p:cNvPr>
          <p:cNvSpPr txBox="1"/>
          <p:nvPr/>
        </p:nvSpPr>
        <p:spPr>
          <a:xfrm>
            <a:off x="432707" y="3320143"/>
            <a:ext cx="299055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 equazioni di vincolo sono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7A1A0-DD05-683C-D834-7DE478FDAC91}"/>
              </a:ext>
            </a:extLst>
          </p:cNvPr>
          <p:cNvSpPr txBox="1"/>
          <p:nvPr/>
        </p:nvSpPr>
        <p:spPr>
          <a:xfrm>
            <a:off x="511630" y="5344886"/>
            <a:ext cx="3581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Adoperiamo la formula generale per lo spostamento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26D56-DD67-62E3-65AA-3064DBB50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07" y="5930900"/>
            <a:ext cx="2882900" cy="92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/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7A0B5-86CD-0D4F-5CFC-C7C4FDEE2338}"/>
              </a:ext>
            </a:extLst>
          </p:cNvPr>
          <p:cNvSpPr txBox="1"/>
          <p:nvPr/>
        </p:nvSpPr>
        <p:spPr>
          <a:xfrm>
            <a:off x="6096000" y="272534"/>
            <a:ext cx="5486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Adoperando la formula generale dello spostamento le equazioni di vincolo diventano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/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F80D22B-797C-AD56-CC42-B2C1D670123B}"/>
              </a:ext>
            </a:extLst>
          </p:cNvPr>
          <p:cNvSpPr txBox="1"/>
          <p:nvPr/>
        </p:nvSpPr>
        <p:spPr>
          <a:xfrm>
            <a:off x="6096000" y="2206363"/>
            <a:ext cx="3285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forma matriciale il sistema e`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ABCC-A9BC-6D09-5641-C16FE967A90D}"/>
              </a:ext>
            </a:extLst>
          </p:cNvPr>
          <p:cNvSpPr txBox="1"/>
          <p:nvPr/>
        </p:nvSpPr>
        <p:spPr>
          <a:xfrm>
            <a:off x="6270171" y="4169229"/>
            <a:ext cx="266995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e`: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/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809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EA5EB-14D8-EE31-6BC4-73A95AFE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" y="292100"/>
            <a:ext cx="2044700" cy="265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DD386-5C9C-71A8-A379-B054587958DA}"/>
              </a:ext>
            </a:extLst>
          </p:cNvPr>
          <p:cNvSpPr txBox="1"/>
          <p:nvPr/>
        </p:nvSpPr>
        <p:spPr>
          <a:xfrm>
            <a:off x="404586" y="305966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CAB76-46C7-B983-82C1-33A09815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65" y="3605768"/>
            <a:ext cx="1799771" cy="77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7B3-39A7-2B18-9A55-73C9AEFA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1" y="4382942"/>
            <a:ext cx="3957989" cy="150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DA750-A3D9-CC04-A0A5-352739AB0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635" y="246883"/>
            <a:ext cx="2504621" cy="274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C559F-6BFB-B8D6-74CD-358D38F0940F}"/>
              </a:ext>
            </a:extLst>
          </p:cNvPr>
          <p:cNvSpPr txBox="1"/>
          <p:nvPr/>
        </p:nvSpPr>
        <p:spPr>
          <a:xfrm>
            <a:off x="6500586" y="295264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4A8756-4330-20F9-76A4-D1FCF2E2E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326" y="3576886"/>
            <a:ext cx="1825436" cy="1057729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D737FD-664D-30E4-3EE3-97ACF77AB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4" y="3511631"/>
            <a:ext cx="1452626" cy="11880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590479C-5C53-84AA-253A-73A850596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48" y="2266776"/>
            <a:ext cx="479096" cy="4962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92ADB7-B356-283D-5384-BCB99E3B9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326" y="4869310"/>
            <a:ext cx="2356111" cy="1158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CABE54-3689-A933-CBE9-690931A8E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1998" y="4869310"/>
            <a:ext cx="2569711" cy="13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79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3347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144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485629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419099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337836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42976-5FF1-74EB-7509-8010E92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7" y="100989"/>
            <a:ext cx="7191117" cy="239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A206C7-E4FB-14E4-405E-BD17EEF7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63" y="2417703"/>
            <a:ext cx="1442157" cy="936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416C-203A-7D73-851D-DB102BA41005}"/>
              </a:ext>
            </a:extLst>
          </p:cNvPr>
          <p:cNvSpPr txBox="1"/>
          <p:nvPr/>
        </p:nvSpPr>
        <p:spPr>
          <a:xfrm>
            <a:off x="5082363" y="3429000"/>
            <a:ext cx="149014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 dirty="0"/>
              <a:t>isocinematica</a:t>
            </a:r>
            <a:endParaRPr kumimoji="0" lang="en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/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E7D81A-411E-D544-812F-9792A80EB22F}"/>
              </a:ext>
            </a:extLst>
          </p:cNvPr>
          <p:cNvSpPr txBox="1"/>
          <p:nvPr/>
        </p:nvSpPr>
        <p:spPr>
          <a:xfrm>
            <a:off x="6919547" y="3429000"/>
            <a:ext cx="15029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ipocinematica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/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=min(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</a:rPr>
                  <a:t>m,n</a:t>
                </a: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)</a:t>
                </a:r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blipFill>
                <a:blip r:embed="rId5"/>
                <a:stretch>
                  <a:fillRect r="-862"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1FD7297-72C0-7B7A-45AF-11913F367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600" y="2344852"/>
            <a:ext cx="1502972" cy="107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015F1A-608A-D314-8AE6-0A5C22606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177" y="2425805"/>
            <a:ext cx="1309648" cy="752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827-E7C4-76F3-DE76-57093C613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142" y="2333097"/>
            <a:ext cx="1601101" cy="1004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32846-92E6-C0C6-59AA-C7A77303813C}"/>
              </a:ext>
            </a:extLst>
          </p:cNvPr>
          <p:cNvSpPr txBox="1"/>
          <p:nvPr/>
        </p:nvSpPr>
        <p:spPr>
          <a:xfrm>
            <a:off x="8533177" y="3423455"/>
            <a:ext cx="157991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ipercinematica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5D200-0037-F788-91BB-729149C7E4F7}"/>
              </a:ext>
            </a:extLst>
          </p:cNvPr>
          <p:cNvSpPr txBox="1"/>
          <p:nvPr/>
        </p:nvSpPr>
        <p:spPr>
          <a:xfrm>
            <a:off x="10383186" y="3392965"/>
            <a:ext cx="144215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degenere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/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blipFill>
                <a:blip r:embed="rId9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/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blipFill>
                <a:blip r:embed="rId10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584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Sistemi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corpi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rigidi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DD202-77A0-FA20-73A6-C36A46333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123" y="285655"/>
            <a:ext cx="4272289" cy="3149161"/>
          </a:xfrm>
          <a:prstGeom prst="rect">
            <a:avLst/>
          </a:prstGeom>
        </p:spPr>
      </p:pic>
      <p:pic>
        <p:nvPicPr>
          <p:cNvPr id="31" name="Picture 30" descr="\documentclass{article}&#10;\usepackage{amssymb,amsmath,bbm,mathrsfs}&#10;\setlength\parindent{0em}&#10;\usepackage{geometry}&#10;\geometry{textwidth=10cm}&#10;\setlength\parskip{1em}&#10;\pagestyle{empty}&#10;\begin{document}&#10;&#10;Si sceglie come polo di riduzione per gli spostamenti e come origine del sistema di riferimento il punto A per il corpo 1 e il punto $B$ per il corpo 2, &#10;&#10;Con questa scelta, si ha:&#10;&#10; $\operatorname{corpo} 1\left(x_1,y_1\right): \quad A \equiv(0,0) \quad B \equiv(l, 0) \quad C \equiv(2 l, 0)$&#10;&#10;$\operatorname{corpo} 2\left(x_2,y_2\right): \quad B \equiv(0,0) \quad D \equiv(l,-l)$&#10;&#10;\end{document}" title="IguanaTex Bitmap Display">
            <a:extLst>
              <a:ext uri="{FF2B5EF4-FFF2-40B4-BE49-F238E27FC236}">
                <a16:creationId xmlns:a16="http://schemas.microsoft.com/office/drawing/2014/main" id="{367257FD-467D-8FF7-419B-54C66A314C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" y="786533"/>
            <a:ext cx="7188200" cy="2514600"/>
          </a:xfrm>
          <a:prstGeom prst="rect">
            <a:avLst/>
          </a:prstGeom>
        </p:spPr>
      </p:pic>
      <p:pic>
        <p:nvPicPr>
          <p:cNvPr id="33" name="Picture 32" descr="\documentclass{article}&#10;\usepackage{amssymb,amsmath,bbm,mathrsfs}&#10;\setlength\parindent{0em}&#10;\usepackage{geometry}&#10;\geometry{textwidth=10cm}&#10;\setlength\parskip{1em}&#10;\pagestyle{empty}&#10;\begin{document}&#10;&#10;$$&#10;\text { corpo 1: }\left\{\begin{array} { l } &#10;{ u = u _ { A } - \theta _ { 1 } y _ { 1 } } \\&#10;{ v = v _ { A } + \theta _ { 1 } x _ { 1 } }&#10;\end{array} \quad \text { corpo 2: } \left\{\begin{array}{l}&#10;u=u_B-\theta_2 y_2 \\&#10;v=v_B+\theta_2 x_2&#10;\end{array}\right.\right.&#10;$$&#10;&#10;\end{document}" title="IguanaTex Bitmap Display">
            <a:extLst>
              <a:ext uri="{FF2B5EF4-FFF2-40B4-BE49-F238E27FC236}">
                <a16:creationId xmlns:a16="http://schemas.microsoft.com/office/drawing/2014/main" id="{6A68F03E-D307-83C4-1DB6-737733F9B6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" y="3814119"/>
            <a:ext cx="6324600" cy="609600"/>
          </a:xfrm>
          <a:prstGeom prst="rect">
            <a:avLst/>
          </a:prstGeom>
        </p:spPr>
      </p:pic>
      <p:pic>
        <p:nvPicPr>
          <p:cNvPr id="37" name="Picture 36" descr="\documentclass{article}&#10;\usepackage{amssymb,amsmath,bbm,mathrsfs}&#10;\setlength\parindent{0em}&#10;\usepackage{geometry}&#10;\geometry{textwidth=10cm}&#10;\setlength\parskip{1em}&#10;\pagestyle{empty}&#10;\begin{document}&#10;&#10;A) Il vettore dei parametri lagrangiani dello spostamento e'&#10;$$&#10;\mathbf{q}=\left[\begin{array}{l}&#10;\mathbf{q}_{\mathbf{1}} \\&#10;\mathbf{q}_{\mathbf{2}}&#10;\end{array}\right]=\left[\begin{array}{llllll}&#10;u_A &amp; v_A &amp; \theta_1 &amp; u_B &amp; v_B &amp; \theta_2&#10;\end{array}\right]^T&#10;$$&#10;&#10;\end{document}" title="IguanaTex Bitmap Display">
            <a:extLst>
              <a:ext uri="{FF2B5EF4-FFF2-40B4-BE49-F238E27FC236}">
                <a16:creationId xmlns:a16="http://schemas.microsoft.com/office/drawing/2014/main" id="{CED3A6ED-8A59-7D1B-79B7-DB7A4A8E54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" y="5099403"/>
            <a:ext cx="6578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71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Sistemi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corpi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rigidi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DD202-77A0-FA20-73A6-C36A46333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711" y="285655"/>
            <a:ext cx="4272289" cy="3149161"/>
          </a:xfrm>
          <a:prstGeom prst="rect">
            <a:avLst/>
          </a:prstGeom>
        </p:spPr>
      </p:pic>
      <p:pic>
        <p:nvPicPr>
          <p:cNvPr id="3" name="Picture 2" descr="\documentclass{article}&#10;\usepackage{amssymb,amsmath,bbm,mathrsfs}&#10;\setlength\parindent{0em}&#10;\usepackage{geometry}&#10;\geometry{textwidth=10cm}&#10;\setlength\parskip{1em}&#10;\pagestyle{empty}&#10;\begin{document}&#10;&#10;Prestazioni cinematiche dei vincoli:&#10;$$&#10;u_A=\delta, \quad v_A=0, \quad u_{B 1}=u_{B 2}, \quad v_{B 1}=v_{B 2}, \quad v_D=-\delta, \quad \theta_2=0&#10;$$&#10;&#10;\end{document}" title="IguanaTex Bitmap Display">
            <a:extLst>
              <a:ext uri="{FF2B5EF4-FFF2-40B4-BE49-F238E27FC236}">
                <a16:creationId xmlns:a16="http://schemas.microsoft.com/office/drawing/2014/main" id="{F35C70E0-58B6-DBFD-6B97-610F9CE951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7" y="847125"/>
            <a:ext cx="7289800" cy="787400"/>
          </a:xfrm>
          <a:prstGeom prst="rect">
            <a:avLst/>
          </a:prstGeom>
        </p:spPr>
      </p:pic>
      <p:pic>
        <p:nvPicPr>
          <p:cNvPr id="6" name="Picture 5" descr="\documentclass{article}&#10;\usepackage{amssymb,amsmath,bbm,mathrsfs}&#10;\setlength\parindent{0em}&#10;\usepackage{geometry}&#10;\geometry{textwidth=10cm}&#10;\setlength\parskip{1em}&#10;\pagestyle{empty}&#10;\begin{document}&#10;&#10;Dalle formule di rappresentazione dei campi di spostamento si trova:&#10;$$&#10;u_{B 1}=u_A, \quad v_{B 1}=v_A+\theta_1 l, \quad u_{B 2}=u_B, \quad v_{B 2}=v_B, \quad v_D=v_B+\theta_2 l&#10;$$&#10;&#10;\end{document}" title="IguanaTex Bitmap Display">
            <a:extLst>
              <a:ext uri="{FF2B5EF4-FFF2-40B4-BE49-F238E27FC236}">
                <a16:creationId xmlns:a16="http://schemas.microsoft.com/office/drawing/2014/main" id="{B8BB00C3-FD46-6FCA-63FD-B6F412BB17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3" y="2195995"/>
            <a:ext cx="7620000" cy="1092200"/>
          </a:xfrm>
          <a:prstGeom prst="rect">
            <a:avLst/>
          </a:prstGeom>
        </p:spPr>
      </p:pic>
      <p:pic>
        <p:nvPicPr>
          <p:cNvPr id="8" name="Picture 7" descr="\documentclass{article}&#10;\usepackage{amssymb,amsmath,bbm,mathrsfs}&#10;\setlength\parindent{0em}&#10;\usepackage{geometry}&#10;\geometry{textwidth=10cm}&#10;\setlength\parskip{1em}&#10;\pagestyle{empty}&#10;\begin{document}&#10;In termini dei parametri lagrangiani, le prestazioni cinematiche dei vincoli si scrivono:&#10;$$&#10;\left\{\begin{array}{l}&#10;u_A=\delta \\&#10;v_A=0 \\&#10;u_A-u_B=0 \\&#10;v_A+\theta_1 l-v_B=0 \\&#10;v_B+\theta_2 l=-\delta \\&#10;\theta_2=0&#10;\end{array} \quad \mathbf{A}=\left[\begin{array}{llllll}&#10;1 &amp; 0 &amp; 0 &amp; 0 &amp; 0 &amp; 0 \\&#10;0 &amp; 1 &amp; 0 &amp; 0 &amp; 0 &amp; 0 \\&#10;1 &amp; 0 &amp; 0 &amp; -1 &amp; 0 &amp; 0 \\&#10;0 &amp; 1 &amp; l &amp; 0 &amp; -1 &amp; 0 \\&#10;0 &amp; 0 &amp; 0 &amp; 0 &amp; 1 &amp; l \\&#10;0 &amp; 0 &amp; 0 &amp; 0 &amp; 0 &amp; 1&#10;\end{array}\right]\right.&#10;$$&#10;&#10;&#10;\end{document}" title="IguanaTex Bitmap Display">
            <a:extLst>
              <a:ext uri="{FF2B5EF4-FFF2-40B4-BE49-F238E27FC236}">
                <a16:creationId xmlns:a16="http://schemas.microsoft.com/office/drawing/2014/main" id="{13FB7F7B-4757-54C6-775B-03B29B803B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3" y="3903135"/>
            <a:ext cx="7188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Sistemi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corpi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rigidi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DD202-77A0-FA20-73A6-C36A4633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711" y="285655"/>
            <a:ext cx="4272289" cy="31491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F6D992-90C1-9960-4261-CA923DB78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611" y="3814119"/>
            <a:ext cx="3804389" cy="2599038"/>
          </a:xfrm>
          <a:prstGeom prst="rect">
            <a:avLst/>
          </a:prstGeom>
        </p:spPr>
      </p:pic>
      <p:pic>
        <p:nvPicPr>
          <p:cNvPr id="4" name="Picture 3" descr="\documentclass{article}&#10;\usepackage{amssymb,amsmath,bbm,mathrsfs}&#10;\setlength\parindent{0em}&#10;\usepackage{geometry}&#10;\geometry{textwidth=10cm}&#10;\setlength\parskip{1em}&#10;\pagestyle{empty}&#10;\begin{document}&#10;&#10;Essendo $\mathbf A$ quadrata e invertibile, il sistema è isocinematico e ammette soluzione unica:&#10;&#10;$\mathbf{q}=\mathbf{A}^{-1} \mathbf{s}=\left[\begin{array}{llllll}\delta &amp; 0 &amp; -\frac{\delta}{l} &amp; \delta &amp; -\delta &amp; 0\end{array}\right]^T$&#10;&#10;&#10;Ottenuta la soluzione, possiamo scrivere:&#10;&#10;corpo $1:\left\{\begin{array}{l}u=\delta+\frac{\delta}{l} y_1 \\ v=-\frac{\delta}{l} x_1\end{array} \quad\right.$ &#10;&#10;corpo $2:\left\{\begin{array}{l}u=\delta \\ v=-\delta\end{array}\right.$&#10;&#10;\end{document}" title="IguanaTex Bitmap Display">
            <a:extLst>
              <a:ext uri="{FF2B5EF4-FFF2-40B4-BE49-F238E27FC236}">
                <a16:creationId xmlns:a16="http://schemas.microsoft.com/office/drawing/2014/main" id="{C63F8505-0981-CE17-B955-2B7548B5FE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1" y="1044833"/>
            <a:ext cx="7188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433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7D22-7F76-FAE0-7BDE-38AA710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Spostamenti rigidi piani</a:t>
            </a:r>
          </a:p>
        </p:txBody>
      </p:sp>
      <p:pic>
        <p:nvPicPr>
          <p:cNvPr id="17" name="Picture 16" descr="\documentclass{article}&#10;\usepackage{amssymb,amsmath,bbm,mathrsfs}&#10;\setlength\parindent{0em}&#10;\usepackage{geometry}&#10;\geometry{textwidth=10cm}&#10;\setlength\parskip{1em}&#10;\pagestyle{empty}&#10;\begin{document}&#10;Campo di spostamenti rigido infinitesimo piano&#10;$$&#10;\left\{\begin{array}{l}&#10;u=u_O-\theta y \\&#10;v=v_O+\theta x&#10;\end{array}\right.&#10;$$&#10;&#10;\end{document}" title="IguanaTex Bitmap Display">
            <a:extLst>
              <a:ext uri="{FF2B5EF4-FFF2-40B4-BE49-F238E27FC236}">
                <a16:creationId xmlns:a16="http://schemas.microsoft.com/office/drawing/2014/main" id="{5D0901D0-3BA8-5A41-5AA7-FB3A0BF8DA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545"/>
            <a:ext cx="5257800" cy="1117600"/>
          </a:xfrm>
          <a:prstGeom prst="rect">
            <a:avLst/>
          </a:prstGeom>
        </p:spPr>
      </p:pic>
      <p:pic>
        <p:nvPicPr>
          <p:cNvPr id="9" name="Picture 8" descr="\documentclass{article}&#10;\usepackage{amssymb,amsmath,bbm,mathrsfs}&#10;\setlength\parindent{0em}&#10;\usepackage{geometry}&#10;\geometry{textwidth=10cm}&#10;\setlength\parskip{1em}&#10;\pagestyle{empty}&#10;\begin{document}&#10;&#10;Spostamenti generalizzati&#10;$$&#10;q=\left[\begin{array}{lll}&#10;u_O &amp; v_O &amp; \theta&#10;\end{array}\right]^T&#10;$$&#10;&#10;\end{document}" title="IguanaTex Bitmap Display">
            <a:extLst>
              <a:ext uri="{FF2B5EF4-FFF2-40B4-BE49-F238E27FC236}">
                <a16:creationId xmlns:a16="http://schemas.microsoft.com/office/drawing/2014/main" id="{BECB0879-9107-B312-0A40-8E50F3EF2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6815"/>
            <a:ext cx="4749800" cy="863600"/>
          </a:xfrm>
          <a:prstGeom prst="rect">
            <a:avLst/>
          </a:prstGeom>
        </p:spPr>
      </p:pic>
      <p:pic>
        <p:nvPicPr>
          <p:cNvPr id="11" name="Picture 10" descr="\documentclass{article}&#10;\usepackage{amssymb,amsmath,bbm,mathrsfs}&#10;\setlength\parindent{0em}&#10;\usepackage{geometry}&#10;\geometry{textwidth=10cm}&#10;\setlength\parskip{1em}&#10;\pagestyle{empty}&#10;\begin{document}&#10;$$&#10;\left\{\begin{array}{c}&#10;u=-\theta\left(y-y_C\right) \\&#10;v=\theta\left(x-x_C\right)&#10;\end{array}\right.&#10;$$&#10;&#10;&#10;\end{document}" title="IguanaTex Bitmap Display">
            <a:extLst>
              <a:ext uri="{FF2B5EF4-FFF2-40B4-BE49-F238E27FC236}">
                <a16:creationId xmlns:a16="http://schemas.microsoft.com/office/drawing/2014/main" id="{190AC4B7-34EC-3891-9F3F-AF38DB2B90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7" y="5296942"/>
            <a:ext cx="2057400" cy="609600"/>
          </a:xfrm>
          <a:prstGeom prst="rect">
            <a:avLst/>
          </a:prstGeom>
        </p:spPr>
      </p:pic>
      <p:pic>
        <p:nvPicPr>
          <p:cNvPr id="13" name="Picture 12" descr="\documentclass{article}&#10;\usepackage{amssymb,amsmath,bbm,mathrsfs}&#10;\setlength\parindent{0em}&#10;\usepackage{geometry}&#10;\geometry{textwidth=10cm}&#10;\setlength\parskip{1em}&#10;\pagestyle{empty}&#10;\begin{document}&#10;Centro&#10;$$&#10;x_C=-\frac{v_O}{\theta}, \quad y_C=\frac{u_O}{\theta}&#10;$$&#10;&#10;&#10;\end{document}" title="IguanaTex Bitmap Display">
            <a:extLst>
              <a:ext uri="{FF2B5EF4-FFF2-40B4-BE49-F238E27FC236}">
                <a16:creationId xmlns:a16="http://schemas.microsoft.com/office/drawing/2014/main" id="{00BD04B6-3F7D-61DB-1220-F8CBB11AA3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83" y="5296942"/>
            <a:ext cx="4851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76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36466-9C14-CBFB-5700-3F2CD849AA54}"/>
              </a:ext>
            </a:extLst>
          </p:cNvPr>
          <p:cNvSpPr txBox="1"/>
          <p:nvPr/>
        </p:nvSpPr>
        <p:spPr>
          <a:xfrm>
            <a:off x="93035" y="97097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Definizioni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.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Catene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cinematiche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pic>
        <p:nvPicPr>
          <p:cNvPr id="6" name="Picture 5" descr="\documentclass{article}&#10;\usepackage{amssymb,amsmath,bbm,mathrsfs}&#10;\setlength\parindent{0em}&#10;\usepackage{geometry}&#10;\geometry{textwidth=14cm}&#10;\setlength\parskip{1em}&#10;\pagestyle{empty}&#10;\begin{document}&#10;Nei sistemi determinati, la soluzione (unica) del problema cinematico può essere ricavata algebricamente per mezzo dell'Eq. (2.37). In alternativa alla procedura algebrica, nei problemi piani è possibile definire una procedura geometrica o grafica che risulta più immediata nei casi in cui vi è un solo vincolo semplice soggetto a cedimento. &#10;&#10;La tecnica di analisi che studia il problema cinematico per via geometrica è detta tradizionalmente cinematica grafica; ad una sua sintetica descrizione è dedicato questo paragrafo. &#10;&#10;&#10;\end{document}" title="IguanaTex Bitmap Display">
            <a:extLst>
              <a:ext uri="{FF2B5EF4-FFF2-40B4-BE49-F238E27FC236}">
                <a16:creationId xmlns:a16="http://schemas.microsoft.com/office/drawing/2014/main" id="{BE4DDAFB-702A-273B-EF43-9DD25D5B41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8" y="1142124"/>
            <a:ext cx="10058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88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5FC26-64A0-4E13-AE6A-A6C414AF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045074"/>
            <a:ext cx="7772400" cy="2950969"/>
          </a:xfrm>
          <a:prstGeom prst="rect">
            <a:avLst/>
          </a:prstGeom>
        </p:spPr>
      </p:pic>
      <p:pic>
        <p:nvPicPr>
          <p:cNvPr id="12" name="Picture 11" descr="\documentclass{article}&#10;\usepackage{amssymb,amsmath,bbm,mathrsfs}&#10;\setlength\parindent{0em}&#10;\usepackage{geometry}&#10;\geometry{textwidth=20cm}&#10;\setlength\parskip{1em}&#10;\pagestyle{empty}&#10;\begin{document}&#10;Il centro di rotazione $C_R$ può esistere solo se i vincoli consentono al corpo di spostarsi cioè nei sistemi labili o degeneri.&#10;&#10;La posizione del centro è condizionata dai vincoli esterni applicati al corpo, ed è individuata in modo univoco da essi se il sistema ha grado di labilità pari a 1, cioè se: $n-p=1$, dove $p$ è il rango della matrice cinematica. &#10;&#10;A titolo d'esempio, nelle Fig. 2.13a-d sono riportati sistemi labili di grado 1. &#10;&#10;La cerniera esterna individua in modo univoco il centro di rotazione nel suo punto di applicazione, Fig. 2.13a; &#10;&#10;in presenza di un glifo esterno, Fig. 2.13b, il centro di rotazione è il punto improprio del suo asse; &#10;&#10;in Fig. 2.13c, poiché il centro di rotazione deve appartenere contemporaneamente agli assi dei due carrelli, il centro di rotazione coincide con il punto di intersezione di tali assi e i due carrelli si dicono costituire una cerniera ideale; &#10;&#10;se i due assi hanno la stessa direzione, Fig. 2.13d, il centro di rotazione è il punto improprio di tale direzione e i due carrelli si dicono costituire un glifo ideale o cerniera impropria ideale. &#10;&#10;In Fig. 2.13e è riportata una struttura con grado di labilità 2: in questo caso il centro di rotazione non può essere individuato in modo univoco: esistono infatti $\infty^1$ posizioni possibili, tutte quelle per cui $C_{\mathrm{R}}$ appartiene all'asse del carrello, $C_R \in r$.&#10;&#10;&#10;\end{document}" title="IguanaTex Bitmap Display">
            <a:extLst>
              <a:ext uri="{FF2B5EF4-FFF2-40B4-BE49-F238E27FC236}">
                <a16:creationId xmlns:a16="http://schemas.microsoft.com/office/drawing/2014/main" id="{A439861F-08FF-C074-3ECD-ACBB18C703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0" y="209467"/>
            <a:ext cx="11028855" cy="40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414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Sistemi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 di </a:t>
            </a:r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corpi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 rigidi, </a:t>
            </a:r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n</a:t>
            </a:r>
            <a:r>
              <a:rPr lang="en-GB" b="1" i="0" baseline="-25000" dirty="0" err="1">
                <a:solidFill>
                  <a:srgbClr val="00B3CC"/>
                </a:solidFill>
                <a:effectLst/>
                <a:latin typeface="jaf-bernina-sans"/>
              </a:rPr>
              <a:t>c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 &gt; 1</a:t>
            </a:r>
            <a:endParaRPr lang="en-IT" dirty="0"/>
          </a:p>
        </p:txBody>
      </p:sp>
      <p:pic>
        <p:nvPicPr>
          <p:cNvPr id="11" name="Picture 10" descr="\documentclass{article}&#10;\usepackage{amssymb,amsmath,bbm,mathrsfs}&#10;\setlength\parindent{0em}&#10;\usepackage{geometry}&#10;\geometry{textwidth=20cm}&#10;\setlength\parskip{1em}&#10;\pagestyle{empty}&#10;\begin{document}&#10;&#10;Ogni spostamento piano infinitesimo dell' $i$-esimo corpo rigido $\left(i=1,2, \ldots, n_c\right)$ è riconducibile ad una rotazione attorno al suo centro assoluto di rotazione $C_i$.&#10;&#10;Lo spostamento di un sistema può essere caratterizzato completamente se si conosce il centro di rotazione e l'angolo di rotazione di ogni corpo; &#10;&#10;il punto $C_i$ può esistere solo se i vincoli consentono al corpo $i$-esimo di spostarsi cioè nei sistemi labili o degeneri. La sua posizione è condizionata dai vincoli estern $i$ applicati al corpo $i$-esimo.&#10;&#10;Dati due spostamenti rigidi $\mathbf u_i$ e $\mathbf u_j$ dei corpi i e j, il centro di rotazione relativa fra di essi, $C_{i j}$ e' il centro dello spostamento $\mathbf u_i-\mathbf u_j$.&#10;&#10;In particolare: $C_{i j} \equiv C_{j i}$.&#10;&#10;La posizione del centro relativo $C_{i j}$ è condizionata dai vincoli interni che collegano $\mathrm{i}$ due corpi&#10;&#10;Per definizione in corrispondenza del centro relativo sono nulli gli spostamenti relativi: $\Delta \mathbf{u}_{c i j}=\mathbf{u}_{c j}-\mathbf{u}_{c i}=0$; cioè in forma scalare: $u_i\left(C_{i j}\right)=$ $u_j\left(C_{i j}\right)$ e $v_i\left(C_{i j}\right)=v_j\left(C_{i j}\right)$. &#10;&#10;Alcuni esempi di centri relativi sono riportati in Fig. 2.14.&#10;&#10;\end{document}" title="IguanaTex Bitmap Display">
            <a:extLst>
              <a:ext uri="{FF2B5EF4-FFF2-40B4-BE49-F238E27FC236}">
                <a16:creationId xmlns:a16="http://schemas.microsoft.com/office/drawing/2014/main" id="{A9A5562A-A376-699B-5B1F-18F46527D4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4" y="543035"/>
            <a:ext cx="10810328" cy="4022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E43596-62E5-4131-EDC5-5DE30ECA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788" y="4565926"/>
            <a:ext cx="7772400" cy="21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643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Teoremi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 di </a:t>
            </a:r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allineamento</a:t>
            </a:r>
            <a:endParaRPr lang="en-IT" dirty="0"/>
          </a:p>
        </p:txBody>
      </p:sp>
      <p:pic>
        <p:nvPicPr>
          <p:cNvPr id="6" name="Picture 5" descr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 title="IguanaTex Bitmap Display">
            <a:extLst>
              <a:ext uri="{FF2B5EF4-FFF2-40B4-BE49-F238E27FC236}">
                <a16:creationId xmlns:a16="http://schemas.microsoft.com/office/drawing/2014/main" id="{2F2FBC4A-5A01-9FB4-B280-2373E15730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6" y="889876"/>
            <a:ext cx="10795000" cy="1422400"/>
          </a:xfrm>
          <a:prstGeom prst="rect">
            <a:avLst/>
          </a:prstGeom>
        </p:spPr>
      </p:pic>
      <p:pic>
        <p:nvPicPr>
          <p:cNvPr id="10" name="Picture 9" descr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 title="IguanaTex Bitmap Display">
            <a:extLst>
              <a:ext uri="{FF2B5EF4-FFF2-40B4-BE49-F238E27FC236}">
                <a16:creationId xmlns:a16="http://schemas.microsoft.com/office/drawing/2014/main" id="{C02F4CF7-C5B1-66D7-86FB-53E7409485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02152"/>
            <a:ext cx="10795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59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Esempio</a:t>
            </a:r>
            <a:endParaRPr lang="en-IT" dirty="0"/>
          </a:p>
        </p:txBody>
      </p:sp>
      <p:pic>
        <p:nvPicPr>
          <p:cNvPr id="6" name="Picture 5" descr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 title="IguanaTex Bitmap Display">
            <a:extLst>
              <a:ext uri="{FF2B5EF4-FFF2-40B4-BE49-F238E27FC236}">
                <a16:creationId xmlns:a16="http://schemas.microsoft.com/office/drawing/2014/main" id="{2F2FBC4A-5A01-9FB4-B280-2373E15730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6" y="889876"/>
            <a:ext cx="10795000" cy="1422400"/>
          </a:xfrm>
          <a:prstGeom prst="rect">
            <a:avLst/>
          </a:prstGeom>
        </p:spPr>
      </p:pic>
      <p:pic>
        <p:nvPicPr>
          <p:cNvPr id="10" name="Picture 9" descr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 title="IguanaTex Bitmap Display">
            <a:extLst>
              <a:ext uri="{FF2B5EF4-FFF2-40B4-BE49-F238E27FC236}">
                <a16:creationId xmlns:a16="http://schemas.microsoft.com/office/drawing/2014/main" id="{C02F4CF7-C5B1-66D7-86FB-53E7409485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02152"/>
            <a:ext cx="10795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450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Esempio</a:t>
            </a:r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82CB9-AF70-0DA5-C38E-B9F1C9BE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66" y="184666"/>
            <a:ext cx="3422650" cy="3052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E7B97-5067-906A-21F2-F2C80A95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66" y="3237299"/>
            <a:ext cx="6624306" cy="3349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5CAC7-5CBC-66F5-5462-655151475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307" y="328828"/>
            <a:ext cx="3220950" cy="2764309"/>
          </a:xfrm>
          <a:prstGeom prst="rect">
            <a:avLst/>
          </a:prstGeom>
        </p:spPr>
      </p:pic>
      <p:pic>
        <p:nvPicPr>
          <p:cNvPr id="16" name="Picture 15" descr="\documentclass{article}&#10;\usepackage{amssymb,amsmath,bbm,mathrsfs}&#10;\setlength\parindent{0em}&#10;\usepackage{geometry}&#10;\geometry{textwidth=10cm}&#10;\setlength\parskip{1em}&#10;\pagestyle{empty}&#10;\begin{document}&#10;&#10;Si elimina dapprima il vincolo semplice interessato dal cedimento.&#10;&#10;Si determinano i centri di rotazione assoluti e relativi e si proiettano sugli assi.&#10;&#10;Si inizia l'analisi dal corpo su cui è applicato il vincolo cedevole, in questo caso il corpo 2, calcolando l'angolo di rotazione di tale corpo.&#10;&#10;Con riferimento al triangolo rettangolo con vertice in $C_{2 y}$ si ottiene $\theta_2=\frac{s}{3 l}$. &#10;&#10;I diagrammi delle componenti $v_2$ e $u_2$ si ottengono graficamente tracciando delle rette passanti per $C_{2 x}$ e $C_{2 y}$ e ruotate rispetto agli assi dell'angolo $\theta_2=\frac{s}{3 l}$ (antiorario). &#10;&#10;Noto $\theta_2$, si possono calcolare le componenti di spostamento del centro di rotazione relativa: $u_2\left(C_{12}\right)=\theta_2 l=\frac{1}{3} \mathrm{~s}$ e $v_2\left(C_{12}\right)=\theta_2 l=\frac{1}{3} s$ (verso il basso).&#10;&#10;Per passare dal corpo 2 al corpo 1 , si osserva che in corrispondenza di $C_{12}$ si deve avere $u_1\left(C_{12}\right)=u_2\left(C_{12}\right) \mathrm{e}$ $v_1\left(C_{12}\right)=v_2\left(C_{12}\right)$.&#10;&#10;Quindi i diagrammi di $v_1$ e $u_1$ si ottengono graficamente tracciando delle rette passanti per $C_{1 x}$ e $C_{1 y}$ e ruotate in modo da intercettare le componenti dello spostamento di $C_{12}$.&#10;&#10;L'angolo $\theta_1$ si calcola a partire da uno dei triangoli rettangoli campiti in grigio e di vertice $C_{1 x}$ o $C_{1 y}$ : $\theta_1=\frac{1 / 3 s}{l}=\frac{s}{3 l}$ (orario). &#10;&#10;Ottenuti i diagrammi di spostamento per entrambi i corpi si può disegnare la configurazione variata della struttura.&#10;&#10;\end{document}" title="IguanaTex Bitmap Display">
            <a:extLst>
              <a:ext uri="{FF2B5EF4-FFF2-40B4-BE49-F238E27FC236}">
                <a16:creationId xmlns:a16="http://schemas.microsoft.com/office/drawing/2014/main" id="{4C5D3DA4-D741-01EB-12E2-EDB1D3D720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8" y="369332"/>
            <a:ext cx="4928887" cy="63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85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74E3-A733-DF1E-6DA1-4960FE27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Sistemi</a:t>
            </a:r>
            <a:r>
              <a:rPr lang="en-GB" dirty="0"/>
              <a:t> di</a:t>
            </a:r>
            <a:r>
              <a:rPr lang="en-IT" dirty="0"/>
              <a:t> corpi rigidi</a:t>
            </a:r>
          </a:p>
        </p:txBody>
      </p:sp>
      <p:pic>
        <p:nvPicPr>
          <p:cNvPr id="5" name="Picture 4" descr="\documentclass{article}&#10;\usepackage{amssymb,amsmath,bbm,mathrsfs}&#10;\setlength\parindent{0em}&#10;\usepackage{geometry}&#10;\geometry{textwidth=10cm}&#10;\setlength\parskip{1em}&#10;\pagestyle{empty}&#10;\begin{document}&#10;Parametri  dello spostamento&#10;$$&#10;q_i=\left[\begin{array}{lll}&#10;u_{O i} &amp; v_{O i} &amp; \theta_i&#10;\end{array}\right]^T, \quad i=1,2, \ldots, n_c&#10;$$&#10;&#10;\end{document}" title="IguanaTex Bitmap Display">
            <a:extLst>
              <a:ext uri="{FF2B5EF4-FFF2-40B4-BE49-F238E27FC236}">
                <a16:creationId xmlns:a16="http://schemas.microsoft.com/office/drawing/2014/main" id="{8126BA20-2AFC-C4C0-6F9A-78B40BF4CC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8" y="3149599"/>
            <a:ext cx="5892800" cy="863600"/>
          </a:xfrm>
          <a:prstGeom prst="rect">
            <a:avLst/>
          </a:prstGeom>
        </p:spPr>
      </p:pic>
      <p:pic>
        <p:nvPicPr>
          <p:cNvPr id="7" name="Picture 6" descr="\documentclass{article}&#10;\usepackage{amssymb,amsmath,bbm,mathrsfs}&#10;\setlength\parindent{0em}&#10;\usepackage{geometry}&#10;\geometry{textwidth=10cm}&#10;\setlength\parskip{1em}&#10;\pagestyle{empty}&#10;\begin{document}&#10;&#10;$$&#10;q=\left[\begin{array}{llll}&#10;q_1^T &amp; q_2^T &amp; \cdots &amp; q_{n c}^T&#10;\end{array}\right]^T&#10;$$&#10;&#10;\end{document}" title="IguanaTex Bitmap Display">
            <a:extLst>
              <a:ext uri="{FF2B5EF4-FFF2-40B4-BE49-F238E27FC236}">
                <a16:creationId xmlns:a16="http://schemas.microsoft.com/office/drawing/2014/main" id="{5E27FC32-7F90-E65B-081C-843BCFB57D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214"/>
            <a:ext cx="307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80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616CDA-B8FB-5166-9AAA-2D95734F130A}"/>
              </a:ext>
            </a:extLst>
          </p:cNvPr>
          <p:cNvSpPr txBox="1"/>
          <p:nvPr/>
        </p:nvSpPr>
        <p:spPr>
          <a:xfrm>
            <a:off x="76200" y="11611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appoggio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scorrevole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biella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versore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corrispondente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tale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asse del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err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a, vi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un’unica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91BDED5-06B1-EE2E-70BC-248D27E9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2" y="2566037"/>
            <a:ext cx="5386614" cy="12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F1D6A-5BFE-3825-AE59-1A63D842143A}"/>
              </a:ext>
            </a:extLst>
          </p:cNvPr>
          <p:cNvSpPr txBox="1"/>
          <p:nvPr/>
        </p:nvSpPr>
        <p:spPr>
          <a:xfrm>
            <a:off x="6450695" y="11611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Cerniera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cerniera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Fig. a,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impedisce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tutte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componenti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spostamento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punto in cui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è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applicata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consente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come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rotazione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del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corpo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traduce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seguente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: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5C999E-1F3C-FFFE-6448-55376914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38" y="1300678"/>
            <a:ext cx="2651576" cy="837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A4CF80-CB07-CDA7-800A-5B650E66EFB5}"/>
              </a:ext>
            </a:extLst>
          </p:cNvPr>
          <p:cNvSpPr txBox="1"/>
          <p:nvPr/>
        </p:nvSpPr>
        <p:spPr>
          <a:xfrm>
            <a:off x="6570439" y="4174487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due.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tipo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doppi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2AFF48-58C3-63D9-4266-917FE320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1765937"/>
            <a:ext cx="2705100" cy="800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2E2BF7-2743-CD3A-8C6E-82E1C7E45B54}"/>
              </a:ext>
            </a:extLst>
          </p:cNvPr>
          <p:cNvSpPr txBox="1"/>
          <p:nvPr/>
        </p:nvSpPr>
        <p:spPr>
          <a:xfrm>
            <a:off x="152400" y="3997197"/>
            <a:ext cx="61177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α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formato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precedente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diventa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41BDCC-CE76-E202-60F2-FAABCBB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4650568"/>
            <a:ext cx="3244850" cy="653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7B7C90-0D59-265A-B7AA-F6CFEFF1F248}"/>
              </a:ext>
            </a:extLst>
          </p:cNvPr>
          <p:cNvSpPr txBox="1"/>
          <p:nvPr/>
        </p:nvSpPr>
        <p:spPr>
          <a:xfrm>
            <a:off x="198001" y="5154158"/>
            <a:ext cx="611777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uno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ed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semplice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ruotare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θ</a:t>
            </a:r>
            <a:r>
              <a:rPr lang="el-GR" b="0" i="0">
                <a:solidFill>
                  <a:srgbClr val="131313"/>
                </a:solidFill>
                <a:effectLst/>
                <a:latin typeface="MJXc-TeX-main-R"/>
              </a:rPr>
              <a:t>≠0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),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imponendo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75F327-7E6E-08CD-0FD8-D3E3B6282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756" y="2135299"/>
            <a:ext cx="2679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59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847DD3-6F58-1881-75F6-A6AAFA1C02D1}"/>
              </a:ext>
            </a:extLst>
          </p:cNvPr>
          <p:cNvSpPr txBox="1"/>
          <p:nvPr/>
        </p:nvSpPr>
        <p:spPr>
          <a:xfrm>
            <a:off x="161475" y="932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pattino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manicotto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b,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proprio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nonché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traduce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8B1FE-7B44-62D7-7F2A-FA785CA8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5" y="1381865"/>
            <a:ext cx="5246914" cy="953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B73E1-8747-922D-2F32-3777D9E7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25" y="4970836"/>
            <a:ext cx="49149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/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orizzontale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riducono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; 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verticale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  <a:endParaRPr lang="en-US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endParaRPr lang="en-US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Come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doppio.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traslare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direzione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parallela al proprio asse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poiché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tale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traslazione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interpretata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come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intorno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cui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asse.</a:t>
                </a:r>
                <a:endParaRPr lang="en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blipFill>
                <a:blip r:embed="rId4"/>
                <a:stretch>
                  <a:fillRect l="-832" t="-1327" b="-22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A53D18-192F-8B54-F9E0-9D7258F7112A}"/>
              </a:ext>
            </a:extLst>
          </p:cNvPr>
          <p:cNvSpPr txBox="1"/>
          <p:nvPr/>
        </p:nvSpPr>
        <p:spPr>
          <a:xfrm>
            <a:off x="6257475" y="583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c,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cui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9BE55-BDEB-45C1-FF43-1AAFDA6A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04" y="1258693"/>
            <a:ext cx="3256639" cy="1025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E6CA1E-AC02-C1C4-B9DD-4092078F8465}"/>
              </a:ext>
            </a:extLst>
          </p:cNvPr>
          <p:cNvSpPr txBox="1"/>
          <p:nvPr/>
        </p:nvSpPr>
        <p:spPr>
          <a:xfrm>
            <a:off x="6268361" y="2466214"/>
            <a:ext cx="568506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58313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95188-892F-D656-99A8-CB412DFC5983}"/>
              </a:ext>
            </a:extLst>
          </p:cNvPr>
          <p:cNvSpPr txBox="1"/>
          <p:nvPr/>
        </p:nvSpPr>
        <p:spPr>
          <a:xfrm>
            <a:off x="152400" y="13102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Caratterizzazione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dei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interni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/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studiare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costituiti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rigidi, con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necessario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caratterizzare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linea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principio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tipologie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introdotte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vale a dire: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biella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doppio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pendolo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incastro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blipFill>
                <a:blip r:embed="rId2"/>
                <a:stretch>
                  <a:fillRect l="-832" t="-1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7A49E2-6240-0C9F-A6EA-A944EE6F856C}"/>
              </a:ext>
            </a:extLst>
          </p:cNvPr>
          <p:cNvSpPr txBox="1"/>
          <p:nvPr/>
        </p:nvSpPr>
        <p:spPr>
          <a:xfrm>
            <a:off x="152400" y="255183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Carrello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biella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o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pendolo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Nelle Figure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1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2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riporta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rappresentazione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grafica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una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biella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interna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equivalente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a un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interno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AB071-4BC7-CB89-1821-47D0A76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9" y="3431196"/>
            <a:ext cx="3501574" cy="167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A6A26-28DA-E5D3-BC7E-303F49627E3F}"/>
              </a:ext>
            </a:extLst>
          </p:cNvPr>
          <p:cNvSpPr txBox="1"/>
          <p:nvPr/>
        </p:nvSpPr>
        <p:spPr>
          <a:xfrm>
            <a:off x="6096000" y="386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Per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quanto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riguarda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prestazioni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cinematiche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in analogia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Eq. (2.23) vista per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condizione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può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esprimere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forma</a:t>
            </a:r>
            <a:endParaRPr lang="en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FA4F2-D2FE-6B15-70C9-2D0D2C45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122" y="899327"/>
            <a:ext cx="4892221" cy="992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/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dove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n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versore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x-none" sz="180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e 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estremità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1 e 2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infine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∆</a:t>
                </a:r>
                <a:r>
                  <a:rPr lang="en-GB" b="1" i="0" err="1">
                    <a:solidFill>
                      <a:srgbClr val="131313"/>
                    </a:solidFill>
                    <a:effectLst/>
                    <a:latin typeface="freight-text-pro"/>
                  </a:rPr>
                  <a:t>u</a:t>
                </a:r>
                <a:r>
                  <a:rPr lang="en-GB" b="0" i="1" baseline="-25000" err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denota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altri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termini,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impedisce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secondo il proprio asse.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Fissato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consueto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riferimento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globale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(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)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parallelo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diventa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Fig. a</a:t>
                </a:r>
                <a:r>
                  <a:rPr lang="en-GB" b="0" i="0" baseline="-2500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</a:t>
                </a:r>
                <a:endParaRPr lang="en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blipFill>
                <a:blip r:embed="rId5"/>
                <a:stretch>
                  <a:fillRect l="-1033" t="-976" r="-1033" b="-24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6242269-B539-D950-EE45-A2B14D742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2" y="4476711"/>
            <a:ext cx="4557486" cy="569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22ECC-163D-3C3F-A391-6AC7B51741BD}"/>
              </a:ext>
            </a:extLst>
          </p:cNvPr>
          <p:cNvSpPr txBox="1"/>
          <p:nvPr/>
        </p:nvSpPr>
        <p:spPr>
          <a:xfrm>
            <a:off x="5992585" y="5189471"/>
            <a:ext cx="61341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ha, Fig. a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6FAD9A-EA0D-ABBE-D357-ADF988376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505" y="5766637"/>
            <a:ext cx="4315279" cy="525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3305F-8379-1382-7525-2A66FA3D70F3}"/>
              </a:ext>
            </a:extLst>
          </p:cNvPr>
          <p:cNvSpPr txBox="1"/>
          <p:nvPr/>
        </p:nvSpPr>
        <p:spPr>
          <a:xfrm>
            <a:off x="102959" y="5129295"/>
            <a:ext cx="61341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1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Analogamente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visto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44611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6FFB2-F695-3C76-C26C-F079E63B95ED}"/>
              </a:ext>
            </a:extLst>
          </p:cNvPr>
          <p:cNvSpPr txBox="1"/>
          <p:nvPr/>
        </p:nvSpPr>
        <p:spPr>
          <a:xfrm>
            <a:off x="195943" y="85636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Fig. b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(2.25) vista per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0A38-75F6-735B-C082-17703F87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79" y="1285965"/>
            <a:ext cx="2149021" cy="163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79C0C-E18A-B09F-ECD8-BF3D39D9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3" y="3006721"/>
            <a:ext cx="4281714" cy="844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6450-33AC-A8DD-E753-DF591FD9498D}"/>
              </a:ext>
            </a:extLst>
          </p:cNvPr>
          <p:cNvSpPr txBox="1"/>
          <p:nvPr/>
        </p:nvSpPr>
        <p:spPr>
          <a:xfrm>
            <a:off x="0" y="4122787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estremità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28C23-28EA-452C-12DC-839A9DAA24B8}"/>
              </a:ext>
            </a:extLst>
          </p:cNvPr>
          <p:cNvSpPr txBox="1"/>
          <p:nvPr/>
        </p:nvSpPr>
        <p:spPr>
          <a:xfrm>
            <a:off x="6196692" y="0"/>
            <a:ext cx="612321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o 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Nelle Figure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un doppio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asse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rispettivamente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globale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(2.26) vista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8011A-8552-DF3C-E98D-007A36BB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92" y="2552205"/>
            <a:ext cx="5802086" cy="740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63CC1-FD13-C947-078E-F86EB21B503C}"/>
              </a:ext>
            </a:extLst>
          </p:cNvPr>
          <p:cNvSpPr txBox="1"/>
          <p:nvPr/>
        </p:nvSpPr>
        <p:spPr>
          <a:xfrm>
            <a:off x="6164035" y="3292711"/>
            <a:ext cx="618852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lungo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proprio asse.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34118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B7673-F7C5-3F3E-940A-4D5ED426EB2E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d,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FFBA9-8DDA-A508-8816-485DEC48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646331"/>
            <a:ext cx="5194300" cy="7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470EF7-0977-C29C-F766-BEF8C4FFE4D5}"/>
              </a:ext>
            </a:extLst>
          </p:cNvPr>
          <p:cNvSpPr txBox="1"/>
          <p:nvPr/>
        </p:nvSpPr>
        <p:spPr>
          <a:xfrm>
            <a:off x="0" y="1421031"/>
            <a:ext cx="6123214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3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continuità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realizza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l’unione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varie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porzioni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trave: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pensarsi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D02A59-3B07-439D-8C20-1F94A9A6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2" y="323165"/>
            <a:ext cx="3441700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Osservazione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discussione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emerge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hanno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omologhi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Nel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numero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maggiore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&gt;2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data da</a:t>
                </a:r>
                <a:endParaRPr lang="en-IT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blipFill>
                <a:blip r:embed="rId4"/>
                <a:stretch>
                  <a:fillRect l="-830" t="-2564" r="-830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3197945-01EB-8EB9-B2A3-E870E1011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07" y="5100767"/>
            <a:ext cx="3022600" cy="647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623B61-34A2-DFB7-8CA3-9DEE6889FA62}"/>
              </a:ext>
            </a:extLst>
          </p:cNvPr>
          <p:cNvSpPr txBox="1"/>
          <p:nvPr/>
        </p:nvSpPr>
        <p:spPr>
          <a:xfrm>
            <a:off x="6298292" y="3833950"/>
            <a:ext cx="612321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131313"/>
                </a:solidFill>
                <a:latin typeface="freight-text-pro"/>
              </a:rPr>
              <a:t>Ad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esempio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nella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struttura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in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figura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la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cerniera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che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trova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al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centro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del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tratto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superiore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collega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loro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4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corpi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. Essa ha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dunque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molteplicita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` 2(4-1)=6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95604F-235B-2E24-9C29-334EDAA8C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414" y="5092700"/>
            <a:ext cx="4445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8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FBE9EE-EBE1-32E0-DAA4-173C33A21A97}"/>
              </a:ext>
            </a:extLst>
          </p:cNvPr>
          <p:cNvSpPr txBox="1"/>
          <p:nvPr/>
        </p:nvSpPr>
        <p:spPr>
          <a:xfrm>
            <a:off x="228600" y="10924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Cedimenti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vincolari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/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Nelle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verificarsi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situazioni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 cui uno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tal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cede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chiamati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tipici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dovuti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terreno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fondazione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malfunzionamenti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dispositivo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meccanico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realizza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endParaRPr lang="en-GB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mobilità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comporta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cambiamento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assetto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risposta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conseguenza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stregua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note.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presenza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equazioni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verso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l’alto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l’Eq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(2.25)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diviene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 </a:t>
                </a:r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r>
                  <a:rPr lang="en-US" sz="1800">
                    <a:effectLst/>
                  </a:rPr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=0,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blipFill>
                <a:blip r:embed="rId2"/>
                <a:stretch>
                  <a:fillRect l="-1040" t="-644" r="-1247" b="-64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F3A1D73-988E-AEF7-1CEC-CA7CDE36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09" y="3227449"/>
            <a:ext cx="2651576" cy="83734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735636-D626-D88F-983A-EC242476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0" y="4705577"/>
            <a:ext cx="2667001" cy="14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724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"/>
  <p:tag name="ORIGINALWIDTH" val="265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Definizioni dal corso di Meccanica Razionale&#10;&#10;\text { 2.3.2 Formula generale dello spostamento rigido infinitesimo }&#10;&#10;\text { 2.3.3 Rappresentazione scalare }&#10;&#10;&#10;\end{document}"/>
  <p:tag name="IGUANATEXSIZE" val="20"/>
  <p:tag name="IGUANATEXCURSOR" val="24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59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A) Il vettore dei parametri lagrangiani dello spostamento e'&#10;$$&#10;\mathbf{q}=\left[\begin{array}{l}&#10;\mathbf{q}_{\mathbf{1}} \\&#10;\mathbf{q}_{\mathbf{2}}&#10;\end{array}\right]=\left[\begin{array}{llllll}&#10;u_A &amp; v_A &amp; \theta_1 &amp; u_B &amp; v_B &amp; \theta_2&#10;\end{array}\right]^T&#10;$$&#10;&#10;\end{document}"/>
  <p:tag name="IGUANATEXSIZE" val="20"/>
  <p:tag name="IGUANATEXCURSOR" val="26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Prestazioni cinematiche dei vincoli:&#10;$$&#10;u_A=\delta, \quad v_A=0, \quad u_{B 1}=u_{B 2}, \quad v_{B 1}=v_{B 2}, \quad v_D=-\delta, \quad \theta_2=0&#10;$$&#10;&#10;\end{document}"/>
  <p:tag name="IGUANATEXSIZE" val="20"/>
  <p:tag name="IGUANATEXCURSOR" val="34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"/>
  <p:tag name="ORIGINALWIDTH" val="300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Dalle formule di rappresentazione dei campi di spostamento si trova:&#10;$$&#10;u_{B 1}=u_A, \quad v_{B 1}=v_A+\theta_1 l, \quad u_{B 2}=u_B, \quad v_{B 2}=v_B, \quad v_D=v_B+\theta_2 l&#10;$$&#10;&#10;\end{document}"/>
  <p:tag name="IGUANATEXSIZE" val="20"/>
  <p:tag name="IGUANATEXCURSOR" val="38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In termini dei parametri lagrangiani, le prestazioni cinematiche dei vincoli si scrivono:&#10;$$&#10;\left\{\begin{array}{l}&#10;u_A=\delta \\&#10;v_A=0 \\&#10;u_A-u_B=0 \\&#10;v_A+\theta_1 l-v_B=0 \\&#10;v_B+\theta_2 l=-\delta \\&#10;\theta_2=0&#10;\end{array} \quad \mathbf{A}=\left[\begin{array}{llllll}&#10;1 &amp; 0 &amp; 0 &amp; 0 &amp; 0 &amp; 0 \\&#10;0 &amp; 1 &amp; 0 &amp; 0 &amp; 0 &amp; 0 \\&#10;1 &amp; 0 &amp; 0 &amp; -1 &amp; 0 &amp; 0 \\&#10;0 &amp; 1 &amp; l &amp; 0 &amp; -1 &amp; 0 \\&#10;0 &amp; 0 &amp; 0 &amp; 0 &amp; 1 &amp; l \\&#10;0 &amp; 0 &amp; 0 &amp; 0 &amp; 0 &amp; 1&#10;\end{array}\right]\right.&#10;$$&#10;&#10;&#10;\end{document}"/>
  <p:tag name="IGUANATEXSIZE" val="20"/>
  <p:tag name="IGUANATEXCURSOR" val="64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Essendo $\mathbf A$ quadrata e invertibile, il sistema è isocinematico e ammette soluzione unica:&#10;&#10;$\mathbf{q}=\mathbf{A}^{-1} \mathbf{s}=\left[\begin{array}{llllll}\delta &amp; 0 &amp; -\frac{\delta}{l} &amp; \delta &amp; -\delta &amp; 0\end{array}\right]^T$&#10;&#10;&#10;Ottenuta la soluzione, possiamo scrivere:&#10;&#10;corpo $1:\left\{\begin{array}{l}u=\delta+\frac{\delta}{l} y_1 \\ v=-\frac{\delta}{l} x_1\end{array} \quad\right.$ &#10;&#10;corpo $2:\left\{\begin{array}{l}u=\delta \\ v=-\delta\end{array}\right.$&#10;&#10;\end{document}"/>
  <p:tag name="IGUANATEXSIZE" val="20"/>
  <p:tag name="IGUANATEXCURSOR" val="60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"/>
  <p:tag name="ORIGINALWIDTH" val="396"/>
  <p:tag name="OUTPUTTYPE" val="PDF"/>
  <p:tag name="IGUANATEXVERSION" val="160"/>
  <p:tag name="LATEXADDIN" val="\documentclass{article}&#10;\usepackage{amssymb,amsmath,bbm,mathrsfs}&#10;\setlength\parindent{0em}&#10;\usepackage{geometry}&#10;\geometry{textwidth=14cm}&#10;\setlength\parskip{1em}&#10;\pagestyle{empty}&#10;\begin{document}&#10;Nei sistemi determinati, la soluzione (unica) del problema cinematico può essere ricavata algebricamente per mezzo dell'Eq. (2.37). In alternativa alla procedura algebrica, nei problemi piani è possibile definire una procedura geometrica o grafica che risulta più immediata nei casi in cui vi è un solo vincolo semplice soggetto a cedimento. &#10;&#10;La tecnica di analisi che studia il problema cinematico per via geometrica è detta tradizionalmente cinematica grafica; ad una sua sintetica descrizione è dedicato questo paragrafo. &#10;&#10;&#10;\end{document}"/>
  <p:tag name="IGUANATEXSIZE" val="20"/>
  <p:tag name="IGUANATEXCURSOR" val="7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"/>
  <p:tag name="ORIGINALWIDTH" val="566"/>
  <p:tag name="OUTPUTTYPE" val="PDF"/>
  <p:tag name="IGUANATEXVERSION" val="160"/>
  <p:tag name="LATEXADDIN" val="\documentclass{article}&#10;\usepackage{amssymb,amsmath,bbm,mathrsfs}&#10;\setlength\parindent{0em}&#10;\usepackage{geometry}&#10;\geometry{textwidth=20cm}&#10;\setlength\parskip{1em}&#10;\pagestyle{empty}&#10;\begin{document}&#10;Il centro di rotazione $C_R$ può esistere solo se i vincoli consentono al corpo di spostarsi cioè nei sistemi labili o degeneri.&#10;&#10;La posizione del centro è condizionata dai vincoli esterni applicati al corpo, ed è individuata in modo univoco da essi se il sistema ha grado di labilità pari a 1, cioè se: $n-p=1$, dove $p$ è il rango della matrice cinematica. &#10;&#10;A titolo d'esempio, nelle Fig. 2.13a-d sono riportati sistemi labili di grado 1. &#10;&#10;La cerniera esterna individua in modo univoco il centro di rotazione nel suo punto di applicazione, Fig. 2.13a; &#10;&#10;in presenza di un glifo esterno, Fig. 2.13b, il centro di rotazione è il punto improprio del suo asse; &#10;&#10;in Fig. 2.13c, poiché il centro di rotazione deve appartenere contemporaneamente agli assi dei due carrelli, il centro di rotazione coincide con il punto di intersezione di tali assi e i due carrelli si dicono costituire una cerniera ideale; &#10;&#10;se i due assi hanno la stessa direzione, Fig. 2.13d, il centro di rotazione è il punto improprio di tale direzione e i due carrelli si dicono costituire un glifo ideale o cerniera impropria ideale. &#10;&#10;In Fig. 2.13e è riportata una struttura con grado di labilità 2: in questo caso il centro di rotazione non può essere individuato in modo univoco: esistono infatti $\infty^1$ posizioni possibili, tutte quelle per cui $C_{\mathrm{R}}$ appartiene all'asse del carrello, $C_R \in r$.&#10;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545"/>
  <p:tag name="LATEXFORMWIDTH" val="687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1"/>
  <p:tag name="ORIGINALWIDTH" val="567"/>
  <p:tag name="OUTPUTTYPE" val="PDF"/>
  <p:tag name="IGUANATEXVERSION" val="160"/>
  <p:tag name="LATEXADDIN" val="\documentclass{article}&#10;\usepackage{amssymb,amsmath,bbm,mathrsfs}&#10;\setlength\parindent{0em}&#10;\usepackage{geometry}&#10;\geometry{textwidth=20cm}&#10;\setlength\parskip{1em}&#10;\pagestyle{empty}&#10;\begin{document}&#10;&#10;Ogni spostamento piano infinitesimo dell' $i$-esimo corpo rigido $\left(i=1,2, \ldots, n_c\right)$ è riconducibile ad una rotazione attorno al suo centro assoluto di rotazione $C_i$.&#10;&#10;Lo spostamento di un sistema può essere caratterizzato completamente se si conosce il centro di rotazione e l'angolo di rotazione di ogni corpo; &#10;&#10;il punto $C_i$ può esistere solo se i vincoli consentono al corpo $i$-esimo di spostarsi cioè nei sistemi labili o degeneri. La sua posizione è condizionata dai vincoli estern $i$ applicati al corpo $i$-esimo.&#10;&#10;Dati due spostamenti rigidi $\mathbf u_i$ e $\mathbf u_j$ dei corpi i e j, il centro di rotazione relativa fra di essi, $C_{i j}$ e' il centro dello spostamento $\mathbf u_i-\mathbf u_j$.&#10;&#10;In particolare: $C_{i j} \equiv C_{j i}$.&#10;&#10;La posizione del centro relativo $C_{i j}$ è condizionata dai vincoli interni che collegano $\mathrm{i}$ due corpi&#10;&#10;Per definizione in corrispondenza del centro relativo sono nulli gli spostamenti relativi: $\Delta \mathbf{u}_{c i j}=\mathbf{u}_{c j}-\mathbf{u}_{c i}=0$; cioè in forma scalare: $u_i\left(C_{i j}\right)=$ $u_j\left(C_{i j}\right)$ e $v_i\left(C_{i j}\right)=v_j\left(C_{i j}\right)$. &#10;&#10;Alcuni esempi di centri relativi sono riportati in Fig. 2.14.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/>
  <p:tag name="IGUANATEXSIZE" val="20"/>
  <p:tag name="IGUANATEXCURSOR" val="57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0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Campo di spostamenti rigido infinitesimo piano&#10;$$&#10;\left\{\begin{array}{l}&#10;u=u_O-\theta y \\&#10;v=v_O+\theta x&#10;\end{array}\right.&#10;$$&#10;&#10;\end{document}"/>
  <p:tag name="IGUANATEXSIZE" val="20"/>
  <p:tag name="IGUANATEXCURSOR" val="2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/>
  <p:tag name="IGUANATEXSIZE" val="20"/>
  <p:tag name="IGUANATEXCURSOR" val="57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i elimina dapprima il vincolo semplice interessato dal cedimento.&#10;&#10;Si determinano i centri di rotazione assoluti e relativi e si proiettano sugli assi.&#10;&#10;Si inizia l'analisi dal corpo su cui è applicato il vincolo cedevole, in questo caso il corpo 2, calcolando l'angolo di rotazione di tale corpo.&#10;&#10;Con riferimento al triangolo rettangolo con vertice in $C_{2 y}$ si ottiene $\theta_2=\frac{s}{3 l}$. &#10;&#10;I diagrammi delle componenti $v_2$ e $u_2$ si ottengono graficamente tracciando delle rette passanti per $C_{2 x}$ e $C_{2 y}$ e ruotate rispetto agli assi dell'angolo $\theta_2=\frac{s}{3 l}$ (antiorario). &#10;&#10;Noto $\theta_2$, si possono calcolare le componenti di spostamento del centro di rotazione relativa: $u_2\left(C_{12}\right)=\theta_2 l=\frac{1}{3} \mathrm{~s}$ e $v_2\left(C_{12}\right)=\theta_2 l=\frac{1}{3} s$ (verso il basso).&#10;&#10;Per passare dal corpo 2 al corpo 1 , si osserva che in corrispondenza di $C_{12}$ si deve avere $u_1\left(C_{12}\right)=u_2\left(C_{12}\right) \mathrm{e}$ $v_1\left(C_{12}\right)=v_2\left(C_{12}\right)$.&#10;&#10;Quindi i diagrammi di $v_1$ e $u_1$ si ottengono graficamente tracciando delle rette passanti per $C_{1 x}$ e $C_{1 y}$ e ruotate in modo da intercettare le componenti dello spostamento di $C_{12}$.&#10;&#10;L'angolo $\theta_1$ si calcola a partire da uno dei triangoli rettangoli campiti in grigio e di vertice $C_{1 x}$ o $C_{1 y}$ : $\theta_1=\frac{1 / 3 s}{l}=\frac{s}{3 l}$ (orario). &#10;&#10;Ottenuti i diagrammi di spostamento per entrambi i corpi si può disegnare la configurazione variata della struttura.&#10;&#10;\end{document}"/>
  <p:tag name="IGUANATEXSIZE" val="20"/>
  <p:tag name="IGUANATEXCURSOR" val="16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"/>
  <p:tag name="ORIGINALWIDTH" val="18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postamenti generalizzati&#10;$$&#10;q=\left[\begin{array}{lll}&#10;u_O &amp; v_O &amp; \theta&#10;\end{array}\right]^T&#10;$$&#10;&#10;\end{document}"/>
  <p:tag name="IGUANATEXSIZE" val="20"/>
  <p:tag name="IGUANATEXCURSOR" val="2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81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$$&#10;\left\{\begin{array}{c}&#10;u=-\theta\left(y-y_C\right) \\&#10;v=\theta\left(x-x_C\right)&#10;\end{array}\right.&#10;$$&#10;&#10;&#10;\end{document}"/>
  <p:tag name="IGUANATEXSIZE" val="20"/>
  <p:tag name="IGUANATEXCURSOR" val="30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191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Centro&#10;$$&#10;x_C=-\frac{v_O}{\theta}, \quad y_C=\frac{u_O}{\theta}&#10;$$&#10;&#10;&#10;\end{document}"/>
  <p:tag name="IGUANATEXSIZE" val="20"/>
  <p:tag name="IGUANATEXCURSOR" val="26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"/>
  <p:tag name="ORIGINALWIDTH" val="232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Parametri  dello spostamento&#10;$$&#10;q_i=\left[\begin{array}{lll}&#10;u_{O i} &amp; v_{O i} &amp; \theta_i&#10;\end{array}\right]^T, \quad i=1,2, \ldots, n_c&#10;$$&#10;&#10;\end{document}"/>
  <p:tag name="IGUANATEXSIZE" val="20"/>
  <p:tag name="IGUANATEXCURSOR" val="2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21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$$&#10;q=\left[\begin{array}{llll}&#10;q_1^T &amp; q_2^T &amp; \cdots &amp; q_{n c}^T&#10;\end{array}\right]^T&#10;$$&#10;&#10;\end{document}"/>
  <p:tag name="IGUANATEXSIZE" val="20"/>
  <p:tag name="IGUANATEXCURSOR" val="28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i sceglie come polo di riduzione per gli spostamenti e come origine del sistema di riferimento il punto A per il corpo 1 e il punto $B$ per il corpo 2, &#10;&#10;Con questa scelta, si ha:&#10;&#10; $\operatorname{corpo} 1\left(x_1,y_1\right): \quad A \equiv(0,0) \quad B \equiv(l, 0) \quad C \equiv(2 l, 0)$&#10;&#10;$\operatorname{corpo} 2\left(x_2,y_2\right): \quad B \equiv(0,0) \quad D \equiv(l,-l)$&#10;&#10;\end{document}"/>
  <p:tag name="IGUANATEXSIZE" val="20"/>
  <p:tag name="IGUANATEXCURSOR" val="5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249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$$&#10;\text { corpo 1: }\left\{\begin{array} { l } &#10;{ u = u _ { A } - \theta _ { 1 } y _ { 1 } } \\&#10;{ v = v _ { A } + \theta _ { 1 } x _ { 1 } }&#10;\end{array} \quad \text { corpo 2: } \left\{\begin{array}{l}&#10;u=u_B-\theta_2 y_2 \\&#10;v=v_B+\theta_2 x_2&#10;\end{array}\right.\right.&#10;$$&#10;&#10;\end{document}"/>
  <p:tag name="IGUANATEXSIZE" val="20"/>
  <p:tag name="IGUANATEXCURSOR" val="47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2222</Words>
  <Application>Microsoft Macintosh PowerPoint</Application>
  <PresentationFormat>Widescreen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freight-text-pro</vt:lpstr>
      <vt:lpstr>Georgia</vt:lpstr>
      <vt:lpstr>Helvetica</vt:lpstr>
      <vt:lpstr>jaf-bernina-sans</vt:lpstr>
      <vt:lpstr>MJXc-TeX-main-B</vt:lpstr>
      <vt:lpstr>MJXc-TeX-main-R</vt:lpstr>
      <vt:lpstr>MJXc-TeX-math-I</vt:lpstr>
      <vt:lpstr>MJXc-TeX-script-R</vt:lpstr>
      <vt:lpstr>Office Theme</vt:lpstr>
      <vt:lpstr>Campo di spostamento rigido infinitesimo</vt:lpstr>
      <vt:lpstr>Spostamenti rigidi piani</vt:lpstr>
      <vt:lpstr>Sistemi di corpi rigidi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8</cp:revision>
  <dcterms:modified xsi:type="dcterms:W3CDTF">2023-12-16T07:41:46Z</dcterms:modified>
</cp:coreProperties>
</file>