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/>
    <p:restoredTop sz="94694"/>
  </p:normalViewPr>
  <p:slideViewPr>
    <p:cSldViewPr snapToGrid="0">
      <p:cViewPr varScale="1">
        <p:scale>
          <a:sx n="121" d="100"/>
          <a:sy n="121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AC94-B839-6054-D430-484098917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B2020-FC2E-64B8-E420-908645778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9C60C-4463-6397-82B9-EF5B236E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EEB6C-95A9-6B73-4C87-AF1DE904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51D6-2922-564A-2437-4B9AA591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5891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2AA5-A32D-3A79-FCA9-067CE63A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C6A34-B4DA-B303-480C-8F79B7B55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5A9F7-BB3B-76CD-EC56-B8C4485E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C39D6-837B-820A-B325-9BDDC0C3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FA4DD-9515-B186-16A6-F0C726F0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5381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2E8B1-649D-0D91-5CB7-69894CC71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1A9FC-2E2D-617B-53E0-E9934B388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47C3-7410-5F21-8616-7C8DA90F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DA15E-109C-4559-C656-CB359AA4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AE83-5C24-3A08-FC1D-792ABBB6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101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7F56-81AB-B5E2-5D34-5782134F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77D18-0EFA-7BA9-BA86-348C15D1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7369-CC76-F940-58F1-AC8CC572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8ADEC-B34E-4108-4867-B2016127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7E189-66EE-CBD7-32E5-CED3733A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1639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CCF6-F462-ADBC-2828-5D685E82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D7DC8-F5E8-030B-123D-F62C063A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0CEA-14D5-E012-3307-0F0FB901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7E8F-3B98-2CF5-B734-B17AE1DA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73441-3032-60C8-1583-B1C64FDB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6007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8061-AD07-E871-D555-51EC4BEA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3B85-E729-FCC1-8BD9-854A4E1AB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CC588-775E-08F3-8845-491FE89F8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732D5-2C6C-DE09-666B-3A20A49C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582E8-A656-F43D-E424-71E56105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36822-BEF1-C14D-2325-A7DFC59D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4021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2B4D-0BE7-5AFE-A380-D68BC5DE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15194-A6C7-53DD-4F3D-FD9177AB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25182-0DF9-63B5-9025-1A882C317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B10DC-8D2E-00A8-9F92-0DA0D817F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A157C-687A-B285-E680-05984ACE4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2D065-E6AB-D377-3F65-75467305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97F8B-4E22-3459-224D-C1C58D64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52630-1407-9CAE-DA67-709495B4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629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2C2D-62FE-3BAC-31C6-324700F9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159A3-D443-13ED-C61F-39A46357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8AC1F-8562-D686-ADD5-3D944A05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9131B-7DAE-7EBD-5D2D-C72916E1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2911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47FEF-AD5F-2E9C-1B62-0C2BFC4B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1DFE9-3CB9-CC06-1D8B-6C2D5356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254AB-F4FE-FF8E-B5CC-B8948DD7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564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0996-1CF3-281D-D992-F2250E1B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AA37-88DA-236A-0E16-06BD3537E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611A4-617A-25F7-2C64-D21048F6C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C71AA-0042-E844-2355-3DB132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91E9F-6B68-7136-2BE5-E7E9BB7A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E2133-991B-8E8F-DEF0-ADACF1FC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7431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4469-E6BA-4C33-AA57-8BD54FAD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C6D21-FC78-BA73-8586-A81CC789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B1293-6C22-CB4B-8F25-205BC30A5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507A2-7BE3-AC3F-BF0E-435260D3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6B09-CEBB-EDBB-888B-A640D5FF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3E5FF-4F9A-8EEC-A400-ED4E27C8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3349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C8813-A3A9-9DBA-28D5-176D5767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4C8E5-3E50-51C5-F697-325EC3CE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69C3-D7AD-7E50-DD2A-B51BF5FEF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AED7-994C-AF42-89FF-64B09BCF8C2B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353D4-306C-41DE-5A77-4B847A6C2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4878-9D9B-4502-29D4-B1158D3BE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80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DBC8-B697-6E48-FBE9-F09B9DED5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Equazioni differenziali del taglio e del momento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CB673-EFDE-CA25-FE9A-6D56B9F3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T" dirty="0"/>
              <a:t>Agg. </a:t>
            </a:r>
            <a:r>
              <a:rPr lang="en-IT"/>
              <a:t>8/10/2023</a:t>
            </a:r>
          </a:p>
          <a:p>
            <a:r>
              <a:rPr lang="en-IT" dirty="0"/>
              <a:t>Riferimenti: </a:t>
            </a:r>
            <a:br>
              <a:rPr lang="en-IT" dirty="0"/>
            </a:br>
            <a:r>
              <a:rPr lang="en-IT" dirty="0"/>
              <a:t>Hibbeler, Sez. 3.3, </a:t>
            </a:r>
            <a:br>
              <a:rPr lang="en-IT" dirty="0"/>
            </a:br>
            <a:r>
              <a:rPr lang="en-IT" dirty="0"/>
              <a:t>Casini-Vasta Sez. 6.2</a:t>
            </a:r>
            <a:br>
              <a:rPr lang="en-IT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6521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F7BD-0029-F57E-758A-88A3C27B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432594"/>
            <a:ext cx="10515600" cy="1325563"/>
          </a:xfrm>
        </p:spPr>
        <p:txBody>
          <a:bodyPr/>
          <a:lstStyle/>
          <a:p>
            <a:r>
              <a:rPr lang="en-IT" dirty="0"/>
              <a:t>Equazione differenziale del taglio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B17CC-EE98-550F-0C2E-C46737E1E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850" y="1246188"/>
            <a:ext cx="3251200" cy="203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9D38F6-3B65-20AD-3A2C-62B117E68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0" y="3579813"/>
            <a:ext cx="3949700" cy="3225800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Data una trave caricata con un sistema di forze e un carico distribuito $p(x)$ consideriamo un concio di trave di lunghezza $\Delta x$ sul quale non siano applicate forze concentrate.&#10;&#10;Imponendo l'equilibrio lungo la direzione verticale si trova:&#10;$$&#10;V-p(x) \Delta x-(V+\Delta V)=0&#10;$$&#10;Semplificando, si trova:&#10;$$&#10;\Delta V=-p(x) \Delta x&#10;$$&#10;Passando al limite per $\Delta x\to 0$ si ottiene&#10;$$&#10;\frac{dV}{dx}+p=0&#10;$$&#10;&#10;\end{document}" title="IguanaTex Bitmap Display">
            <a:extLst>
              <a:ext uri="{FF2B5EF4-FFF2-40B4-BE49-F238E27FC236}">
                <a16:creationId xmlns:a16="http://schemas.microsoft.com/office/drawing/2014/main" id="{641E52A2-2BE1-3988-D95E-9FAC2A1DDE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3375" y="1611587"/>
            <a:ext cx="7188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6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06CE-6FE6-4810-7124-868AD300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Equazione differenziale del momento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59F3E-2C41-0AEE-AF57-9DCF72FC7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850" y="1246188"/>
            <a:ext cx="3251200" cy="203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DD267F-D13B-A431-70DC-06AFECF9B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0" y="3579813"/>
            <a:ext cx="3949700" cy="3225800"/>
          </a:xfrm>
          <a:prstGeom prst="rect">
            <a:avLst/>
          </a:prstGeom>
        </p:spPr>
      </p:pic>
      <p:pic>
        <p:nvPicPr>
          <p:cNvPr id="7" name="Picture 6" descr="\documentclass{article}&#10;\usepackage{amsmath,bbm,mathrsfs}&#10;\setlength\parindent{0em}&#10;\usepackage{geometry}&#10;\geometry{textwidth=10cm}&#10;\setlength\parskip{1em}&#10;\pagestyle{empty}&#10;\begin{document}&#10;La forza distribuita $p(x)$ \`e equivalente a una forza concentrata di intensit\`a $p(x)\Delta x$ applicata in un punto a distanza $k\Delta x$ dalla sezione di destra.&#10;&#10;Imponendo l'equilibrio rispetto al polo $O$ troviamo&#10;$$&#10;-V \Delta x-M+p(x) \Delta x[k(\Delta x)]+(M+\Delta M)=0&#10;$$&#10;Semplificando, otteniamo&#10;$$&#10;\Delta M=V \Delta x-p(x) k(\Delta x)^2&#10;$$&#10;Dividendo per $\Delta x$ &#10;$$&#10;\frac{\Delta M}{\Delta x}=V -p(x) k\Delta x&#10;$$&#10;Passando al limite per $\Delta x\to 0$ otteniamo&#10;$$&#10;\frac{dM}{dx}=V&#10;$$&#10;&#10;&#10;&#10;\end{document}" title="IguanaTex Bitmap Display">
            <a:extLst>
              <a:ext uri="{FF2B5EF4-FFF2-40B4-BE49-F238E27FC236}">
                <a16:creationId xmlns:a16="http://schemas.microsoft.com/office/drawing/2014/main" id="{3DBA91B9-4B18-2C1A-0B25-6E4E46FD60C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5800" y="1755776"/>
            <a:ext cx="5562600" cy="442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768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Data una trave caricata con un sistema di forze e un carico distribuito $p(x)$ consideriamo un concio di trave di lunghezza $\Delta x$ sul quale non siano applicate forze concentrate.&#10;&#10;Imponendo l'equilibrio lungo la direzione verticale si trova:&#10;$$&#10;V-p(x) \Delta x-(V+\Delta V)=0&#10;$$&#10;Semplificando, si trova:&#10;$$&#10;\Delta V=-p(x) \Delta x&#10;$$&#10;Passando al limite per $\Delta x\to 0$ si ottiene&#10;$$&#10;\frac{dV}{dx}+p=0&#10;$$&#10;&#10;\end{document}"/>
  <p:tag name="IGUANATEXSIZE" val="20"/>
  <p:tag name="IGUANATEXCURSOR" val="37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6"/>
  <p:tag name="ORIGINALWIDTH" val="28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a forza distribuita $p(x)$ \`e equivalente a una forza concentrata di intensit\`a $p(x)\Delta x$ applicata in un punto a distanza $k\Delta x$ dalla sezione di destra.&#10;&#10;Imponendo l'equilibrio rispetto al polo $O$ troviamo&#10;$$&#10;-V \Delta x-M+p(x) \Delta x[k(\Delta x)]+(M+\Delta M)=0&#10;$$&#10;Semplificando, otteniamo&#10;$$&#10;\Delta M=V \Delta x-p(x) k(\Delta x)^2&#10;$$&#10;Dividendo per $\Delta x$ &#10;$$&#10;\frac{\Delta M}{\Delta x}=V -p(x) k\Delta x&#10;$$&#10;Passando al limite per $\Delta x\to 0$ otteniamo&#10;$$&#10;\frac{dM}{dx}=V&#10;$$&#10;&#10;&#10;&#10;\end{document}"/>
  <p:tag name="IGUANATEXSIZE" val="20"/>
  <p:tag name="IGUANATEXCURSOR" val="68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33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Equazioni differenziali del taglio e del momento</vt:lpstr>
      <vt:lpstr>Equazione differenziale del taglio</vt:lpstr>
      <vt:lpstr>Equazione differenziale del momento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formula del taglio</dc:title>
  <dc:creator>Giuseppe Tomassetti</dc:creator>
  <cp:lastModifiedBy>Giuseppe Tomassetti</cp:lastModifiedBy>
  <cp:revision>17</cp:revision>
  <dcterms:created xsi:type="dcterms:W3CDTF">2023-09-28T10:25:47Z</dcterms:created>
  <dcterms:modified xsi:type="dcterms:W3CDTF">2023-10-08T11:12:00Z</dcterms:modified>
</cp:coreProperties>
</file>