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A020-4C1D-2C7E-D41E-B94355E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A770-5D2D-9220-9FA8-621C5163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A688-6020-3943-8E22-9590C109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AEFF-5184-A2A9-F102-39F9525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ED9E-0F47-297E-02B8-052CB82E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068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4596-1735-E412-044B-B4A4806C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99D17-86B2-F80F-B3F4-94A90AC9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F298-8EA2-0A5D-C6AB-10194FD2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78F1-0B39-C4A3-C9C1-DD520B71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5C3B-1A29-A931-EE92-712C0897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390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FA1AB-C3AE-9272-E458-03109A5AE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FF71B-DA36-467C-0ADB-EF306831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504A1-29BB-FDE8-60D7-FD84A115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05253-9C7E-C148-EBC6-9F6FE5B1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7910-AEF8-8A41-8A88-2BC5CC1F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268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0C9-9225-D980-5496-8AF2D4B1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C3A0-D4CF-8E08-6DB1-0C7DA7CC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D7FB-7A07-C0BE-9F0E-C4FD51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B093-7281-5629-D4C4-782DA7D8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D15A-01CA-E845-611B-1CEF4EFE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283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7A64-5940-79A7-278A-2C63B495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2A72-4A72-BF70-1D73-27EC778A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F357F-2C6B-CE42-3FBA-01F6F025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3847-17DE-DA1D-F458-5878F381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919A-48C8-8DF7-98FD-D27AA1D8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815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67CB-822E-03E7-2948-C7629677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B0C-D8E1-1523-E3A8-86EECBD31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12F73-211B-A74E-3962-475313D1F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04D7-66A6-AD38-962A-8A810C9E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BE8C-9DD3-BFF0-BD61-B63E6C05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304DD-11FB-8AFE-A5F4-30E8B88C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6840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7517-4945-84BE-7C0B-CEF3C2A4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15B2D-9BF1-BBE6-C24B-3F102029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7067E-2165-51EB-7134-53C0FF721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2CA4B-8EC1-C1F6-4067-6F4BDABE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FF749-0273-31E1-277A-35E8701D6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66195-83F0-60A9-442C-DA071BFD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E5DD4-6122-1C37-F2C7-C595D33A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83063-3166-803E-2335-10C93A1A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904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0E16-154F-D0AE-5A2A-E27ED637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9B820-1B9F-A456-8F5F-CE7E9989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04BA5-1164-BA0C-499A-4CC0F83E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408B6-490D-9C13-1DC5-1CDD01AC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46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970E4-9694-F95B-931E-CDE80789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D2A92-869B-B046-1FC1-40C55926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FA5A-C489-C98D-BECB-E739843D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388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A64F-16A6-6FAC-0377-BF0A0B99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6DF0-798C-0BAB-D048-D9C2A5E3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70C7F-FB18-FB89-012B-BB8F9B73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1EB67-9BF1-D7CA-D4B7-12AD10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D9ED-1BD4-38FB-C618-C97AC037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754B9-E76E-C72A-4666-BBD0E3C8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59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4015-A081-3302-780E-224FD253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EA84A-ACEF-46EC-0606-874199425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742F-5DCB-69D9-6B58-5C1E08A7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EF7C-0CB7-E747-9E8E-47453D0C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AA06-E500-1E9C-5CA1-6638A97D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B79E4-2845-1554-32FD-6C8D07B9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C33B5-C255-CC1D-D4DF-7BAEDBF4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98AC-301D-F370-23E0-D9C43FFD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CD8E-B28F-C2B9-8127-CA65E96D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932F-7E38-864D-B666-3B4D6E8EF066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72CF-0A6F-DF68-A743-E02E225D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51A7-05F3-DBFC-56C1-7BA7002EA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E1F4-C435-8F43-A175-3FA86C0DC44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75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29DA-0D59-6A79-DF38-6C6ECBE4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Esempi di dimensionamento di elementi soggetti a tensione assiale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A64C7-C69C-F848-320A-32E2698E8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39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A1AA-4142-5DD7-5F6A-61D36DA7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7396-5112-8196-DC56-4BB16402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714" y="1840326"/>
            <a:ext cx="5837582" cy="4356514"/>
          </a:xfrm>
        </p:spPr>
        <p:txBody>
          <a:bodyPr/>
          <a:lstStyle/>
          <a:p>
            <a:r>
              <a:rPr lang="en-IT" dirty="0"/>
              <a:t>Il carico P in figura e` pari a 20kN. Le aste sono in alluminio, e la tensione massima ammissibile e` 150MPa. Dimensionare le aste in modo che possano sostenere il carico.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4B3E7-FDDD-CF69-70E6-14B9C001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8" y="1840326"/>
            <a:ext cx="4597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24B3E7-FDDD-CF69-70E6-14B9C001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6" y="96907"/>
            <a:ext cx="4597400" cy="3543300"/>
          </a:xfrm>
          <a:prstGeom prst="rect">
            <a:avLst/>
          </a:prstGeom>
        </p:spPr>
      </p:pic>
      <p:pic>
        <p:nvPicPr>
          <p:cNvPr id="23" name="Picture 22" descr="\documentclass{article}&#10;\usepackage{amsmath,bbm,mathrsfs}&#10;\setlength\parindent{0em}&#10;\usepackage{geometry}&#10;\geometry{textwidth=10cm}&#10;\setlength\parskip{1em}&#10;\pagestyle{empty}&#10;\begin{document}&#10;&#10;&#10;Imponendo l'equilibrio del nodo $A$ troviamo:&#10;$$&#10;\begin{aligned}&#10;&amp; \uparrow \Sigma F_y=0 ; \quad F_{A B} \sin 45^{\circ}-20=0 ; \quad F_{A B}=28.284 \mathrm{kN} \\&#10;&amp; {\rightarrow} {\Sigma}F_x=0 ; \quad 28.284 \cos 45^{\circ}-F_{A C}=0 ; \quad F_{A C}=20.0 \mathrm{kN} \\&#10;&amp;&#10;\end{aligned}&#10;$$&#10;Per determinare il diametro $d_{AB}$ dell'asta $AB$ imponiamo&#10;$$&#10;\begin{aligned}&#10;&amp; \sigma_{AB}=\frac{F_{A B}}{A_{A B}}=\sigma_{\text {amm }}, \quad 150\left(10^6\right)=\frac{28.284\left(10^3\right)}{\frac{\pi}{4} d_{A B}^2} \\&#10;&amp; d_{A B}=0.0155 \mathrm{~m}=15.5 \mathrm{~mm}&#10;\end{aligned}&#10;$$&#10;Per l'asta $AC$&#10;$$&#10;\begin{aligned}&#10;&amp; \sigma_{\text {amm}}=\frac{F_{A C}}{A_{A C}}, \quad 150\left(10^6\right)=\frac{20.0\left(10^3\right)}{\frac{\pi}{4} d_{A C}^2} \\&#10;&amp; d_{A C}=0.0130 \mathrm{~m}=13.0 \mathrm{~mm}&#10;\end{aligned}&#10;$$&#10;&#10;\end{document}" title="IguanaTex Bitmap Display">
            <a:extLst>
              <a:ext uri="{FF2B5EF4-FFF2-40B4-BE49-F238E27FC236}">
                <a16:creationId xmlns:a16="http://schemas.microsoft.com/office/drawing/2014/main" id="{98DD4D5F-EBEB-586A-BA20-A5FEAFA82A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13017" y="838200"/>
            <a:ext cx="6731000" cy="518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36E19-28A0-978D-93F9-0875DB779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06" y="3646004"/>
            <a:ext cx="3479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E23E-BC94-3CAF-D6B0-EADCFC0D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B5527-F13B-ABD0-DA7B-25C39CC41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5687" y="1094305"/>
                <a:ext cx="4323522" cy="4351338"/>
              </a:xfrm>
            </p:spPr>
            <p:txBody>
              <a:bodyPr/>
              <a:lstStyle/>
              <a:p>
                <a:r>
                  <a:rPr lang="en-IT" dirty="0"/>
                  <a:t>Dimensionare la sezione dell’asta BC ipotizzando una tensione ammissibile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=165 </m:t>
                    </m:r>
                  </m:oMath>
                </a14:m>
                <a:r>
                  <a:rPr lang="en-IT" dirty="0"/>
                  <a:t>Mpa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B5527-F13B-ABD0-DA7B-25C39CC41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5687" y="1094305"/>
                <a:ext cx="4323522" cy="4351338"/>
              </a:xfrm>
              <a:blipFill>
                <a:blip r:embed="rId2"/>
                <a:stretch>
                  <a:fillRect l="-2339" t="-233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503BB2-49F4-4397-C23E-198408F0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95" y="1825625"/>
            <a:ext cx="5232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7DADE-5123-81AB-B906-1BC2AD4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6" y="2546350"/>
            <a:ext cx="3352800" cy="276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8C84E-33C0-9588-66C6-D8DBF38B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140"/>
            <a:ext cx="4018632" cy="2828649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Per l'intera travatura,&#10;\[&#10;\begin{array}{cl}&#10;\Sigma M_A = 0 ; &amp; -2000(2) - 4000(2.8284) + 2(2.8284)(D_y) = 0 \\&#10;&amp; D_y = 2707.11 \, \text{N}&#10;\end{array}&#10;\]&#10;Utilizzando il metodo delle sezioni,&#10;\[&#10;\begin{array}{cl}&#10;\Sigma M_F = 0 ; &amp; 2707.11(2.8284) - F_{BC}(1.7932) = 0 \\&#10;&amp; F_{BC} = 4270.06 \, \text{N}&#10;\end{array}&#10;\]&#10;Usando lo sforzo ammissibile dato,&#10;\[&#10;\begin{aligned}&#10;\sigma_{\text{amm}} = \frac{F_{BC}}{A} ; &amp; 165 \times 10^6 = \frac{4270.06}{A} \\&#10;&amp; A = 25.88 \times 10^{-6} \, \text{m}^2 = 25.9 \, \text{mm}^2&#10;\end{aligned}&#10;\]&#10;&#10;&#10;\end{document}" title="IguanaTex Bitmap Display">
            <a:extLst>
              <a:ext uri="{FF2B5EF4-FFF2-40B4-BE49-F238E27FC236}">
                <a16:creationId xmlns:a16="http://schemas.microsoft.com/office/drawing/2014/main" id="{CEB99BB6-B5D3-85BE-4778-642A24A8FB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02686" y="304110"/>
            <a:ext cx="6474284" cy="3937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4CC6E-92CB-5142-D852-9AB4CB983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291" y="736670"/>
            <a:ext cx="401134" cy="344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940117-9E88-5727-BE19-0C3C646C7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660" y="2100829"/>
            <a:ext cx="401134" cy="344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86E015-27AB-97F7-871A-B313881AC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811" y="4353885"/>
            <a:ext cx="3900832" cy="25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4"/>
  <p:tag name="ORIGINALWIDTH" val="26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Imponendo l'equilibrio del nodo $A$ troviamo:&#10;$$&#10;\begin{aligned}&#10;&amp; \uparrow \Sigma F_y=0 ; \quad F_{A B} \sin 45^{\circ}-20=0 ; \quad F_{A B}=28.284 \mathrm{kN} \\&#10;&amp; {\rightarrow} {\Sigma}F_x=0 ; \quad 28.284 \cos 45^{\circ}-F_{A C}=0 ; \quad F_{A C}=20.0 \mathrm{kN} \\&#10;&amp;&#10;\end{aligned}&#10;$$&#10;Per determinare il diametro $d_{AB}$ dell'asta $AB$ imponiamo&#10;$$&#10;\begin{aligned}&#10;&amp; \sigma_{AB}=\frac{F_{A B}}{A_{A B}}=\sigma_{\text {amm }}, \quad 150\left(10^6\right)=\frac{28.284\left(10^3\right)}{\frac{\pi}{4} d_{A B}^2} \\&#10;&amp; d_{A B}=0.0155 \mathrm{~m}=15.5 \mathrm{~mm}&#10;\end{aligned}&#10;$$&#10;Per l'asta $AC$&#10;$$&#10;\begin{aligned}&#10;&amp; \sigma_{\text {amm}}=\frac{F_{A C}}{A_{A C}}, \quad 150\left(10^6\right)=\frac{20.0\left(10^3\right)}{\frac{\pi}{4} d_{A C}^2} \\&#10;&amp; d_{A C}=0.0130 \mathrm{~m}=13.0 \mathrm{~mm}&#10;\end{aligned}&#10;$$&#10;&#10;\end{document}"/>
  <p:tag name="IGUANATEXSIZE" val="20"/>
  <p:tag name="IGUANATEXCURSOR" val="83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"/>
  <p:tag name="ORIGINALWIDTH" val="26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Per l'intera travatura,&#10;\[&#10;\begin{array}{cl}&#10;\Sigma M_A = 0 ; &amp; -2000(2) - 4000(2.8284) + 2(2.8284)(D_y) = 0 \\&#10;&amp; D_y = 2707.11 \, \text{N}&#10;\end{array}&#10;\]&#10;Utilizzando il metodo delle sezioni,&#10;\[&#10;\begin{array}{cl}&#10;\Sigma M_F = 0 ; &amp; 2707.11(2.8284) - F_{BC}(1.7932) = 0 \\&#10;&amp; F_{BC} = 4270.06 \, \text{N}&#10;\end{array}&#10;\]&#10;Usando lo sforzo ammissibile dato,&#10;\[&#10;\begin{aligned}&#10;\sigma_{\text{amm}} = \frac{F_{BC}}{A} ; &amp; 165 \times 10^6 = \frac{4270.06}{A} \\&#10;&amp; A = 25.88 \times 10^{-6} \, \text{m}^2 = 25.9 \, \text{mm}^2&#10;\end{aligned}&#10;\]&#10;&#10;&#10;\end{document}"/>
  <p:tag name="IGUANATEXSIZE" val="20"/>
  <p:tag name="IGUANATEXCURSOR" val="4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61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Esempi di dimensionamento di elementi soggetti a tensione assiale</vt:lpstr>
      <vt:lpstr>Esempio</vt:lpstr>
      <vt:lpstr>PowerPoint Presentation</vt:lpstr>
      <vt:lpstr>Esempio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Esempi sulle travature reticolari</dc:title>
  <dc:creator>Giuseppe Tomassetti</dc:creator>
  <cp:lastModifiedBy>Giuseppe Tomassetti</cp:lastModifiedBy>
  <cp:revision>5</cp:revision>
  <dcterms:created xsi:type="dcterms:W3CDTF">2023-09-06T19:42:04Z</dcterms:created>
  <dcterms:modified xsi:type="dcterms:W3CDTF">2023-09-06T20:37:52Z</dcterms:modified>
</cp:coreProperties>
</file>