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4" r:id="rId4"/>
    <p:sldId id="262" r:id="rId5"/>
    <p:sldId id="295" r:id="rId6"/>
    <p:sldId id="296" r:id="rId7"/>
    <p:sldId id="267" r:id="rId8"/>
    <p:sldId id="268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4905-8665-664B-8850-85F0F1C35AE4}" v="830" dt="2023-09-02T21:05:4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95"/>
    <p:restoredTop sz="96327"/>
  </p:normalViewPr>
  <p:slideViewPr>
    <p:cSldViewPr snapToGrid="0">
      <p:cViewPr>
        <p:scale>
          <a:sx n="91" d="100"/>
          <a:sy n="91" d="100"/>
        </p:scale>
        <p:origin x="-2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03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7623,'24'12'809,"-5"7"-449,-19-17-270,0 18 90,0-8-180,0 19 180,0 2 0,0 39-4072,0 26 3937,0-43 0,0 2 45,0 3 0,0 8-198,0 23 0,0 15 1,0-5 166,0-25 1,0-5 0,0 14 30,-2-5 0,0 15 0,-1 8 0,-1 4 0,1-3 0,0-10 0,1-14-330,0 4 0,1-14 0,-1 8-282,-3 26 1,-1 19-1,1-16 1,2-47 431,3-50-360,0-20 180,0-2-1439,19-47 1259,-14 28-61,14-39 649,-19 27-138,0-31 0,19 14 0,5-11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27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1.5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44 8612,'-24'-24'720,"5"4"-361,19 20 721,0 0-810,0 10-90,0-7 89,0 7-89,19-1 0,-14 3-90,14-1 90,0 28-90,-14-22-180,33 43 0,-14-34-90,0 15 0,-5-20 180,-19 1 0,0-10 0,0 7 90,0-17-90,19 7 90,-14 1-90,14-7 540,-19 7-450,0-10 270,0 9 89,-19-7-449,-5 27-90,0-15-269,-14 17 179,33-9 180,-14-11-1889,0 9 1889,14-18 0,-14 8 0,19-10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2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43 130 8162,'-28'-48'2249,"13"1"-2069,39 44-90,-5-6 90,-19 9 359,19-10-359,5 7 0,0-7 0,-5 10 450,20 39-3842,-30-20 3122,49 32 270,-54-30-90,35 10-180,-34-6 0,33-4 0,-33-2-90,14-17 180,-19 8-90,0-10 3482,0-10-3572,0 8 180,0-7 90,0-1-90,0 7 180,-39-7-90,30 10 0,-29 0 0,38 0 180,-20 20-91,16-6 1,-35 36-90,16-23 90,-1 23-180,4-26-180,20 36 180,0-31-2069,39 30 1620,-11-44-1710,15 4 450,15-29 1709,-49 8 0,68-18 0,-29 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3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21 7083,'-24'-11'1889,"-14"1"-1529,33 10 269,-14 0-449,19 0 180,0 0-180,19 0 0,-14 0-90,14 0 0,-19 0-90,19 0 90,-14 0-180,14 0 180,-19 0 90,19 0-91,5 0 1,0 10 0,-5-8 180,-19 17-180,0-16 180,0 16-270,0-17 540,0 37-360,0-32 0,0 31 89,-19-26-179,14 9 0,-33 10-270,33 12 270,-14-7-270,19 5-179,0-29-1,0 7 360,0-17-1259,0 17 899,0-16-900,38 16 901,-28-16-181,28 6 180,-38-18-1169,38-4-2313,-28-8 3393,28 9 305,-38-7 0,0 7 0,0-10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3.3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44 7353,'-5'-24'3778,"-9"5"-3598,33 19-450,0 0 180,5 0 90,0 0 90,-5 0-1260,-19 0 631,19 0-2879,5 10 3418,19-8 0,0 8 0,0-10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3.8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 11760,'-23'0'180,"3"9"-180,20 3 450,0 9-540,0 1 90,0-1 90,0-9-270,0 7 0,20-7 180,3 9 270,40-8-450,-35-13 180,11-13-90,-39 2 360,0 1-90,0 10 0,0 0 90,0 10 269,0 21-269,0-5-90,0 53-90,-20-38 0,-3 40 0,-1-36-90,5 37 90,19-41-990,-20 37 810,16-51-1978,-16 4 1798,20-22-2968,0-37 3238,0 11 0,0-33 0,0 16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35.0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65 7533,'0'53'4137,"19"-18"-3777,-14 6-180,14-9 0,-19-9 450,-19 56-451,14-45-89,-33 35-359,14-38 448,0-26-268,-14 2-1,33-29-90,-33-9 629,33-60-179,-14 43-90,17-12 0,4 3-3392,-2 29 3302,0-23 90,0 30 359,0-10-449,0 17 360,38-5-360,-9 19 180,52 0-180,-33 0 0,-5 0-2269,14 0 2269,-47 0-539,86 0 539,-82 9-3958,82-7 900,-87 8 1978,30-10 990,-39 0 0,0-10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35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0 10321,'-23'34'810,"3"-4"-630,20-8 179,0 9-179,0-7-3120,20 7 2850,-16-9 767,35-1-677,-35 1-90,16-10-360,18-2 450,-29-20-180,30-2 1,-39-20 358,0-20 1,0 14 2803,0-3-2803,19 32 90,5 28-180,0 5-3392,14 66 3302,-33-34 180,3 8 0,3 1-280,8-13 280,-14 11 0,-5 4 90,0 6 0,-24 24-180,0-54-1259,-34-24 989,49-29-1709,-48-21 719,33 4 1170,0-42 0,5 31 0,19-24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22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0 9871,'-24'24'900,"24"-5"-6381,24-19 5661,0 0-90,-5 0 1499,19-9-1409,-9 7 0,52-8 859,-33 10-994,22-4 0,-1-2-135,-26 4 90,26-3 0,-4 0 0,-36 5-90,30 5 0,1 0 180,-21-3-45,22 1 0,-8 4-45,-43 3 3392,28 1-3392,-19 1-90,-14 8 90,14-18 90,-19 8-90,0-10-90,0 0 90,0 9 0,0-6 0,0 6-270,0-9 90,0-9-809,-19-4 899,14 2-3148,-14-9 2428,0 18 810,-5-8 0,0 1 0,5-3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23.8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130 324 7533,'-24'0'270,"5"0"-91,19 0 91,0 0 0,-19 0-90,14 0 90,-14 0 360,19 0-361,0 0 451,38-19-540,-28 4 360,66-35-361,-28 23-89,19-13 180,-5 18-270,1-18 0,-16 13 90,-4-13-180,-4 18-270,-15 10 360,-1 3-90,-3 9 180,-20 0-180,0 0 90,-20 0-89,-3 0-91,-1 9-270,5 3 450,-1 10-90,-4-1-90,-19 1 0,-19 9 90,34-8 90,-30 18 90,34-27-90,0 15 0,-33-17 180,47 10 180,-47-10 0,14 7-270,14-17 0,-9 8-1,38-10-89,0-10 90,0 8-180,0-8 180,0 10 0,19 0-90,-14 0 360,33 0-360,-33 0 270,14 0-180,-19 0 90,19 10 0,-14-8-90,14 18 90,19-9-270,10 21 90,0-8-90,9 7 180,-33-9-90,0-11-270,15 9 90,-16-18 90,1 7 0,-5 1 0,-19-8 90,0 8-90,0-10 270,0 0 0,0-19-3662,0-5 3662,0-9-1933,0-8 1753,0 17 90,-19-46-90,-5 40-90,1-40 90,3 46 2523,20-36-2523,0 31 2352,0-21-2352,0 38 90,0 3-90,0 9 90,0 29-3482,0-13 3482,0 25-90,0-20 0,0 58-2179,0-43 2179,0 43 0,0-58 90,0 11-90,0-8 0,0 7 2269,0-20-2179,0-1-180,0-10 180,0-10 3302,0-1-3482,0-40 90,0 23 0,0-51-3392,0 50 3572,0-12-180,0 22 180,0-3-1,0 8 1,-19-5-180,14 19 180,-52 0-90,47 0-719,-47 10-721,52 11 451,-14 3 899,19 17 0,19-17 0,5 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5.4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88 7443,'0'-25'719,"0"-3"-539,19 25 0,-14-6 90,14-1 0,-19 7 0,0-7 89,19 10 181,-14 0-450,14 10 450,-19 40-540,0 1 180,0 39 0,0 18-210,0-40 0,0 2 0,0 0-1101,0 5 0,0 2 1,0-3 1175,0 27 0,0-8-225,0-22 0,0-8-323,0 23 323,0-23 0,0-4 91,0-1-361,0 14-1772,0-46 1682,0 2 2402,0-37-2132,0 7-37,0-27-1312,0-5 1260,0-2 179,0-14 180,0 26 0,0-7 0,0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28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5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87 217 7533,'-48'-22'-180,"10"10"90,38 3 360,0-1-90,0 8-90,0-7-1,0 9 1081,0 0-541,0 9-359,0 3 90,19 9-90,5 1-90,0-1-180,-5 10 180,0-7 269,-14 26-269,33-24-180,-14 34-90,0-43 180,-5 31 0,0-43 270,-14 14-270,33-19 450,-33-29-450,14 3 179,0-22 1,0-5 0,10-1-719,14-28 359,-5 42-1799,-14-13 1709,0 15-3148,-5-22 2248,-19 45 1080,0-4 0,0 19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6.8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44 152 7892,'24'64'1259,"0"1"1,-1-4-1,-8-14-1349,-15-35 270,-19-3-360,14 1 90,-33-8-89,33 8 268,-14-10-89,19-29 0,-19 12 180,14-42-90,-14 23 90,19-27 0,0 27 270,19-33-180,-14 40 0,14-12-1,-19 22 271,38 7-450,-28 0 270,85 2-270,-61 10-360,28 0 180,-24 0-899,5 0-361,-14 0-1438,29 0 1888,-35 0 900,1 0 0,-4 20 0,-20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7.3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65 8432,'0'-34'1799,"0"13"-1349,0 11 180,0 10 1079,0 0-1530,20 0-89,3 10 360,1 1-450,-4 11 180,-20-10 90,0 7-180,19-16 450,-15 16-540,16-7 269,-20 9-179,0 1 180,0-1-3482,-20 1 3302,16-10-1446,-15 7 1356,19-8-90,-20 11 270,-4 9-270,1-7 90,-35 26 2451,49-32-2901,-30 29 540,39-42-540,19 23 2118,5-25-1758,0 7-180,15-10 0,-16 0 0,1 0-179,-4 0 269,-20 0-900,19 0-359,5 0 0,0 0 450,-5 0-1,0 0 990,-14 0 0,14 0 0,-19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7.8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44 8522,'-23'0'990,"3"0"-631,1-9 271,14 7-180,-14-8-180,19 10 1079,0 0-989,0-10 539,19 8-179,5-8-3842,0 10 3301,-5 0-1032,1 0 493,3 10 270,1-8-2339,34 8 2160,-49-10 269,49 0 0,-34 10 0,19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9.3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88 7533,'-47'0'449,"8"0"-89,39 0 450,0 0-271,0-10-269,0 7 90,0-7-90,0 10 1079,0 0-1169,19 0 0,5 0 90,0 0-180,34 0 270,-11 0-181,1 0-179,10 0 0,-15-9 0,24 7 180,0-8 45,-8 6 0,1-1 45,17-7-270,-15 6 0,0 0 0,5-4 90,-5 10 0,-19 0-180,-19 0 0,34 0-180,-30 10 180,15 2-270,-23 0 270,-20-3 90,0-9 0,0 0-449,-20 0 269,16 0-900,-35 0 1080,35 0-2698,-54 0 2248,49 0 450,-30 0 0,20 0 0,-5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9.9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282 66 7083,'0'-24'1169,"0"4"-989,20 20-90,-16-9 450,16 6-180,-20-6-180,0 9 809,0 0-719,-20 0-90,16 9-90,-16-6-3302,20 16 3301,-19-16-979,-5 25 1070,0-23 89,-33 33-89,48-33 90,-30 24-90,20-17 3177,-5 9-3177,0-8 1465,-14-4-1465,33 0 90,5-6-360,5 6 360,52 1 0,-47-8 0,47 18 0,-33-8 269,38 27-269,-33-13-630,48 24 540,-68-26-630,49-3 181,-54-1-2520,16-18 2160,-20 8-1350,0-10 1529,0 0 0,0-10 0,0-2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50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86 259 7173,'-23'0'1259,"3"-9"-1169,20 7 360,-19-18-90,14 9-180,-14-2-1,19-6 361,19-2-3029,5-3 2759,0-8 683,-5 2-773,-19 6 360,20-7-450,3 19-90,1 2-90,34 39 180,-49-3-180,30 17 2255,-20-12-2165,5 10 90,19-25-90,-19 32 90,-5-33-90,-19 6 0,0-11 90,0-10 90,0 10-90,0-27 0,-19 12-90,14-16 0,-14 11 180,0 0-180,-5 8 0,0-8 90,5 1 90,19 6-90,0-6 89,0 9-179,0 0 270,-39 9-180,30-6 360,-29 35-360,38-12 90,0 36-90,0-16 45,-2 4 0,4 1-45,17 13-450,5 11 180,0-47-1349,33-28 809,-28 0-2428,52-28 2300,-33 11 0,14-33 0,-19 16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52.7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66 7982,'-48'-12'1170,"10"2"-900,38 10 1619,0 0-1889,0-10 179,19 8 1,-14-8 180,33 10-360,-14-9 180,19 6-270,-19-6 90,-5 9-90,20 0 90,-30 0-90,49 0 0,-54 0-90,35 0 270,-35 9-90,-4 22 0,-23-5 90,-21 34-90,1-33-2762,-19 42 2942,34-40 180,-11 31-450,39-27 449,0 20-359,0-17 0,0 5 90,19-30-1709,5-1 1170,19-10 2042,0-10-2223,0 8 270,-19-17-449,15 17-810,-35-27 1349,16 15 270,-20-27 0,-20 27 0,-3-25 0,-1 25 0,-34-27 0,49 17 1529,-49-17-810,34 27 1,0-5-180,5 19-181,19 0 271,0 0-360,0 9-90,19 3-450,5 10 90,19-10-5281,20 7 5101,-16-16-207,35 6 0,-34-18 0,14-4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53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66 7263,'0'-24'629,"0"4"-89,0 20-180,0 0 90,0-9-90,0 6-1,-19-6-179,14 9 270,-14 0 90,0 9-181,14 13-179,-14 2 270,19 36-540,0-32 270,19 32-270,-14-36-90,33 7 90,-33-9-90,14-11 180,-19-1 90,0-10-90,0 0 540,19-19-540,-14 14 180,14-23 0,-19 25-90,0-7-180,0 1 180,0 6 90,0-6-90,19 9 0,-14 0-90,14 19 0,0-4 89,-14 64-89,14-36 0,-16 25 0,-6 2 0,3-12 360,-7 12 0,-5-1-180,-12-17-45,3-4 0,-1-5-45,-2-17-360,-14 3 90,14-29-1079,0-19 719,5 4-3238,19-35 3778,0 24 0,0-15 0,0 20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58.9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0 10501,'0'57'157,"0"1"1,0 33-1,0 15 1,0-9-699,0-19 0,0-1 541,0 15 0,0 8 0,0-17 140,0 1-230,0-24 0,0 2 0,0-41-180,0-11 254,0-10-614,0 0 450,0-10-90,0 8-989,0-27 180,0 5 1137,-19-9-58,14 2 0,-33 9 0,14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1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6993,'0'-24'630,"0"4"-361,0 20 811,0 0-990,0 10 90,0 2-90,0 20 0,0 1 0,0 30 0,0-6-46,0 7 1,0 3-392,0 22 407,0-12 0,0 14 0,0-11-246,0-22 0,0-1 186,0 30 0,0 11 0,0-15 90,0 11-135,0 2 0,0-3 45,0-26 0,0 7 0,0 0-3094,0-19 3004,0 35-77,0-27 77,0 4 264,0 28-84,0 4-90,0-31 0,0 2 0,0-56 381,0 6-381,0-20 3287,0 9-3287,19-7 0,-14 8 0,33 0-180,-33 2 272,14 9-182,-19 10 137,0-7 43,0 8-90,0-21 89,0-1 181,0-10 0,0 0-180,-19 10-180,14-8 0,-14 8 90,19-10-180,0 9 0,0-7 180,0 8-90,0-10 990,0 0-900,19 0 0,-14 0 90,14 0-90,-19 0 0,0 0 0,19 0-90,-14 0-3302,14 0 3482,0 0-90,5 0 90,57 0 0,-28-10-135,7 9 0,0 0 45,-8-8 45,8 7 0,0 4-45,-8-2 0,-1 0 0,-1 0 2908,-2 0-2863,3 0 0,-2 0-223,-15 0 178,35 4 0,-4 1 0,-46-3 0,49 4 0,-2-2 0,-52-4 0,41 0 0,5 0 90,-27 0-135,16 0 0,3 0 45,-4 0 193,12-5 0,-1 0-193,-21 3 0,21-3 0,-3 1 186,-27 4-186,52 0-90,-52 0 90,30 4 0,-3 1 0,-37-3 45,40 4 0,-3-2-45,-47-4 270,68-10-180,-49-1 89,16-1-179,-6 2 90,-14 10-90,0 0 90,33 0-180,10 10 135,-3-5 0,1 2-225,12 4 225,5-9 0,-11-4-45,-52 0 90,49-5 0,-2-5-90,-52 0 180,82 0 0,-67 2-90,33 10 0,-38 0-180,14 10 180,5-8-180,5 18 0,14-18 0,0 8 90,-14-10 45,13-5 0,-2 0-45,-21 3 0,23-8 0,-7 0 0,-45 8 450,68-8-450,-68 10 0,68 0 0,-48 0-90,33 0-90,-19 0 180,0 0-90,0 0 180,-19 0-90,14 0-90,-14 0 360,0 0 90,52 0-180,-61 0 179,80 0-359,-85 0 0,28 10 270,1-8-180,-30 18-270,68-18 450,-49 8-180,35-10 0,-20 0-90,-19 0 450,-5 0-360,-19-10-90,0 8 90,0-8-90,0 10-1485,0 0 1,-19 0 0,-5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88 10141,'0'12'990,"0"6"-541,19 4-269,-14 2 0,33 7 0,-33 0 0,33 12 0,-14-7 0,0 23 0,14-42 90,-33 22-91,33-37 181,-14-2-180,19-12-270,0-10 360,-19-9-900,34-30 630,-49 20-2294,18-4 1,4 1 1034,-7 6 1259,0-24 0,14 28 0,-14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44.8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129 194 7401,'-43'0'1170,"19"0"-631,-14-19-9,33 4 23,-14-6-242,19 2 49,0 7 203,0-19-61,0 7-181,19 3-142,5 2 418,19 16-750,0-6 213,0 28-216,-19-5 9,34 17-91,-49-9 91,49 9-39,-34-8 39,0 9-51,14-21 146,-14 9-3422,0-18 3384,-5 17 90,-19-16 0,0-3 0,0-3 0,-19-16 180,14 17-90,-33-8 0,33 10 3572,-53 0-3392,49 0 90,-68 19-270,68-5 359,-29 47-359,38-24-90,-20 17 90,16-14 90,4 22-360,4-12-359,54 32 539,-49-56-990,49 12 450,-34-35-1438,38-13 1618,-33-4 0,9-18 360,0-27 0,-9 18 0,33-31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45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22 8072,'-24'-12'900,"5"2"-360,19 10 179,0 0-359,-19 0-90,14 0-90,-14 0 90,19 0 179,0 0-269,0 10 180,19 2-180,-14 9 270,33 10-270,-33-7-630,33 17 360,-14-27-90,0 14 0,-5-25 270,-19 6-90,0-9 180,19 0-180,-14-9 360,14 6-180,-19-6 89,0 9-179,0 0 0,19 9 0,-14-6-180,14 16 270,-19 22-270,0-12 270,0 59 0,0-9-90,-19 3-540,-5-1 270,0-57-989,5-5 629,19-19 181,0 0-901,0-19-2248,0-43 3508,0 9 0,0-28 0,0 37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46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64 8522,'-48'-21'1080,"9"8"-811,39 4 91,0 9 0,0 0 270,0-9-271,0 6 901,0-6-990,0 9 179,0 0-269,20 0 90,3 0-270,1 0 0,-4 0 180,-20 0 0,0 9 0,19-6 90,5 15-270,0-15 0,-5 26-90,-19-25 539,0 44-359,0-31 90,0 23-90,0-18 0,-19 19 0,-5-15 0,0 34-180,5-43-270,19 31 450,0-34-450,0 8 180,0-4-1259,38-15 1169,-29 6-899,68-9 899,-68 0-1349,30-9 900,-20 6-541,-14-15 451,14 5-540,-19-17 1349,0 15 0,19-14 0,5 17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46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1 9602,'-48'0'1439,"9"0"-360,39 0-719,20 10 90,3-8-270,1 8-1,15-1-4520,-15-6 4611,0 6 769,14-9-3467,5 0-380,5 0 2808,14 0 0,-38-9 0,-5-3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48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86 6453,'0'-24'720,"0"5"-360,0 9-270,0 8 269,0-7-179,0-1 0,0 8 0,0-7-90,0 9 540,0 0-450,0 9 0,0-7 269,0 27-359,0-15 0,0 17-90,0-9 360,0 9-270,0 3 270,19 37-270,-14-30-270,33 18 180,-33-37 0,33 0 0,-33-10-270,52-2 270,-47-20-450,28-22 450,-19-3-90,-14-28 180,14 18-3572,-19 12 3482,0 4 90,-19 17 90,14 0-180,-14 3 90,19 9-630,0 0 360,0 9 1,0-6 3571,0 6-4022,0 0 360,0 4 0,0-1 90,0-3-539,0 1-720,0 2 1169,0-1 270,0 9 0,0-8 0,0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2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86 8522,'0'-36'360,"0"8"-270,0 28 90,0 0-180,0-10 0,0 8 90,0-7 90,0 9 539,0 0-629,0 9 0,0 3 0,0 10 90,0 28 180,0 26-121,0-3 1,0 16 0,0-7-1360,0-3 1,0 5 1299,0-12 0,0 14 0,0 4 0,0-4 0,0-13-90,0 10 0,0-2-23,0-4 0,0 10 1,0-2-1,0-13 23,0-9 0,0-4 0,0 13 0,0 7 0,0-10 33,0 24-123,0-20 0,0 11 0,0-14-90,0 7 45,-9 22 0,-2-2 135,7-30-135,-6-1 0,1 0-45,9-6-450,0 11 271,0-47-1261,0-5 3483,0-28-2223,0-3-809,0-10 449,0-8 180,0-4-330,0-9-570,0-39 704,19 10 1,-17 20-1,0-1 1,18-32-1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3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0 6993,'-24'10'-270,"-14"-8"270,33 8 90,-14-10 90,19 0 90,0 9-180,0-7 0,0 8 359,0-10 181,0 10-540,0-8 540,0 8-270,0-10-91,19 0-89,5 0 0,38 10-180,-33-8 180,28 7 90,5-9-90,-9 0-270,15 0 0,3 0 180,5 0-135,-7 4 0,6 2 135,0-1 0,-2 2-90,-14 4 0,2-1-1606,33-3 0,-7-2 1696,-29 5-111,9-8 1,0-4 110,-15-8-45,17 6 0,6-4 0,-17-7 0,-1 0-1,8 7 1,-1 1-224,22-12 89,-34 13 0,-4 2 180,5 2-272,9-8 92,15 10 45,-23-1 0,2 2 45,-6 4 0,0 0 0,2-4 0,-3 0 0,8 9 3462,-28 0-3372,19-4 0,4-1-345,1 7 300,-5-6 0,4-3 135,34-3-90,-14 0 81,9 0-171,-38 0 0,39 0 0,-11-9 0,-18 9 0,0-2 0,14-17 0,14 17 0,-33-8 686,14 10-686,-19 0 0,0 0 450,19 10-270,24-8-180,-33 7 90,43-9-3572,-87 0 3302,49 0 270,-34 0-180,38 0 180,-14 0-180,-5 0 90,-5 0 0,-14 0 3482,38 0-3392,-33 0-90,9 0 270,0 0-90,-28 0 89,28 0-269,-38 0 180,19 0 0,5 0 180,19 0-270,-19 0 0,33 0-180,-47 0 90,28 0-90,-38 0 180,19 0-90,5 0 360,0 0-360,-5 0 180,-19 0-360,0 0-360,20 0 270,-16 0-90,15 0-269,-19 0-2070,-19 0 1440,15 0 1259,-54 0 0,49 10 0,-30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4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65 9332,'0'-24'180,"0"5"-180,0 19 179,0 0-179,19 0 90,-14 0-90,14 0 90,-19 0 0,0 0 90,0-10-90,0 8 0,0-7 180,0 9 360,0 0-540,0 9 179,0 13-179,0 1-90,0 18 90,0-8 0,0 41 0,0 11-1343,0 14 1223,0-14 0,0 13 0,0-10-15,0-24 0,0-1-15,0 6 0,0 7 1,0-8 59,0-15 0,0-1 45,-2 45 0,4-3-45,17-10 16,-17 7 1,1-5-17,16-31 0,-17 10 0,-4-1 90,2-11-1404,-9 24 0,-1 4 1584,5-10-91,-6 2 1,-5 15 0,5-12-917,8-24 1,1-3 736,-8 26 0,1-7 550,9-30-730,0-38 90,0 0 90,19-9-330,-14-3-749,14-29 2996,-19 15-3626,-19-34 3805,14 33-2096,-14-23 0,-19 26 0,-10-7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8:01:08.3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39 304 7533,'-21'12'1799,"3"-3"-1529,18-9 449,0 0-629,18 0 90,-14-9-360,13 6 180,-17-14 0,18 6-90,3-9 90,1 1 0,-4-1 0,16-25-3392,-25 19 3482,26-20-90,-35 26 720,0-16-451,0 20 1,0-10-180,0 17 270,0 7-270,0 11-90,0 4 90,0 15 0,0-8 0,0 8 0,0 11-90,0 2 270,0 7-90,0-9 44,0 10 1,0 2-135,0 4-180,0 13 0,0-2 180,0-27-180,0 33-809,0-59 449,0 5 270,0-18 2133,0 0-2493,0-9-1888,0-2 1888,0 0 180,0-6 360,0 6 0,0-9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8:01:09.1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10771,'0'33'4317,"0"-7"-3867,0-17-450,18-7 180,3 8-90,19-10 0,-1 0-90,-18 0-90,31-10 0,-43 8 0,26-15-90,-18 14-809,22-14 629,-13 15-1079,9-6 629,-35 8-2698,17 0 2969,-12 0 539,12 0 0,-17 8 0,0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8:01:10.1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0 216 7533,'22'-60'2203,"0"0"1,12-36-2204,-34 96 90,18 0 0,-14 0-90,13 0 90,1 0 90,4 0 0,-1 0 0,-3 0 0,-18 9 89,0 19-179,0-4 450,-35 56-450,26-49 360,-43 49-270,48-56 269,-14 30-179,18-39 360,-17 20-450,13-33 90,-14 6-180,1-8 90,13 0-1,-14 0-179,18 0 360,0 0-450,0 9 270,0-6-270,18 6 90,3-9 0,1 8 90,13-6 0,4 7-90,-13-9-540,43 0 271,-43 0-901,31 0 541,-18 0-1620,0 0 1349,0 0-1798,-17 0 2698,-5 0 0,-17-9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5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8972,'0'43'630,"0"29"-6201,0-3 5751,0 27-45,0-21 0,0 3 470,0-13 1,0 2-561,0 31 0,0 2-45,0-27 0,0-2-45,0 4 0,0 8 195,0 8 0,0 10 0,0-9-5,0-13 1,0 0-236,0 11 0,0 8 0,0-18 90,0-1-960,0 5 960,0-48-540,0-8 2807,0-38-2537,0 8 319,0-18-1039,0-1 1782,0 7-1962,0-33-1739,0 30 2909,0-15-182,0 13 0,0 17 0,0-8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03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517 87 7443,'0'-34'90,"0"12"90,0 13-90,0 0 89,0 6 1,0-6 90,0 9-90,0 0 270,0 9-270,0 22 269,38 14-269,-28 11-1606,28-2 0,0 1 1606,-28 3-180,28-2 0,0-2 0,-28-8-360,47 6 450,-52-28-90,14-5-90,-19-19-90,-19-19 90,14 5-180,-52-36 181,47 14 44,-28-14 0,0-1 45,28 6 45,-28-5 0,0 1 3257,28 14-3168,-28-2 1,0 2-135,28 6 180,-47-9 0,52 38-180,-14 0 90,19 0-270,0 9 0,0-6 630,0 35-450,0-31 1169,0 60-809,-19-48 225,-9 28 0,-7 5-316,-36 0 1,4 22-452,9-33 362,34-19-899,-19 9-1530,19-16 1260,5 4-1260,77-67 1594,-44 7 1,31 0-1,6-2 1,-3-22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6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44 7533,'-48'10'180,"10"-8"-90,38 7 89,0-9 181,0 0-180,0 10 0,0-7 0,0 7 0,19-10-180,5 0 180,19 0 269,-19-10-269,14 7 0,-14-7 360,57 10-90,-9 0-241,1 5 1,14 2 0,-8 1-689,-20-1 0,2 0 509,33 3 0,14 2 0,-14-2-1175,-30-4 1,-3 0 1144,10-2 0,7-1 0,-2-1 0,11 0 0,3-4-733,-7-5 1,6-4 0,-8 1 642,-6 1 0,-2 1-113,34-3 1,-17 0 292,-57 4 437,44 26-617,-73-16 90,15 15 0,-19-15 1403,0 6-1583,0-9 2950,0 0-2770,0-9-90,0 6-90,0-15 520,0 15-880,-19-25 450,15 23-539,-35-24 269,34 27-1439,-14-8 1799,19 10 0,0-10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6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87 173 7263,'0'-24'90,"0"5"0,0 19 270,0 0-271,0-10-178,0 8 268,0-7-89,0 9-90,0 0 90,0-10-270,0 7 90,0-7 90,0 10-89,0-9-1,0 7 449,0-17-359,0 16 270,0-6-90,0 9 0,0-10 0,0 8 0,0-8-180,0 10 180,0-10-180,0 8 90,0-8 0,0 10 629,0 0-629,0 10-90,0 2 360,0 9-3662,0 1 3392,0 9 0,0 12 180,0 22 44,0-5 1,0 14-180,0 1 0,0 14 0,0 2 0,0-7-598,0-6 1,0-6 0,0 10 569,0 8 1,0 14 0,0 4 0,0-7 0,0-18-18,0 1 0,0-5-119,-4-5 1,-1 11 0,-1-3 0,1-15 28,1 26 90,-7-13 0,3-12 775,8-39-1495,0 19-899,0-45 899,0 7 1880,0-20-2869,0-11 720,0-13-630,-20-38-1105,16 22 2634,-16-22 0,20 29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47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44 129 7533,'-19'-23'-90,"14"4"270,-14 19 89,19-10-89,0 7 270,0-7-270,0 10 989,0 0-989,19 0 90,-14 0-90,52 0 0,-47 0-135,42-4 0,11-1-3257,-6 3 3302,4-3 0,2 0 90,23 5-443,-35 0 0,4 0 488,36 0 0,4 0-135,-23 0 0,5 0-1,13 0 1,11 0 0,-10 0-90,-17 1 0,0-2 0,12-1 0,8-2 0,-11 1-45,-19 2 0,-4 0-927,24-9 0,-5 1 1062,7 6-110,-33-2 0,-1 1 20,20 4 2151,10 9-2151,-59-6 269,16 25-358,-34-23 1011,14 13-1012,-19-18 2056,0 0-2055,0-9-128,0 7-413,0-8 270,0 10 270,0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51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22 7533,'-48'-9'449,"10"6"-269,38-6 90,0 9 2339,0 0-2429,19 0-180,5 0 179,0 0 181,33 0-90,-9 0-270,0 0 180,29 9-180,-49-6 0,34 15 90,-19-15-180,-19 6-3482,-4 1 3662,-20-7-90,19 7-360,-15-10 180,35 0-359,-35 0 269,16 0-1619,-20 0 869,0 0 1,0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51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44 8252,'-24'-24'630,"4"4"-270,1 20 89,15 0-269,-16 0 0,20 0 180,0 0-180,20 10 0,3 11 0,1 3-180,15 36 180,-15-31-450,19 50 90,0-51 0,0 41 0,-19-52 450,-5 31-180,-19-34 90,0 8 0,0-13 179,0 1 1,0-7-270,0 7 180,-19-10-90,14 0 0,-33 9 180,14 3-90,-19 0-181,0 16-89,0-13-1799,-1 26 1710,21-27 89,3 5 0,20-10 0,0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52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65 8792,'23'0'720,"-3"0"-91,-1 9-449,-15 3 0,16 0 90,-20 8-90,0 1 90,19 3 89,-14 7-179,33 0 0,-33-7-90,14 7-90,-19 0 270,0 12-90,0-17-360,-39 13 270,30-36-180,-49 7 180,54-20-180,-35-2 0,35-20 540,-35-49-450,35 26 90,4-36 90,24 38 0,19 17-180,-20-4 89,35 28 181,-29 2 0,14 10-3212,14 0 3032,-47 0-180,66 19-1439,-66-14 0,47 24 1349,-33-27-2159,0 17 2339,-5-16 0,-19 6 0,0-9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53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65 6633,'-24'-23'720,"5"4"-360,19 19-181,0-10 91,0 7 630,0-7-720,0 10 0,0 0 0,0 10 539,19 31-539,-14-2 90,5 10 0,-1 2-90,-9 2-46,0 11 1,0 1-135,0-10 45,0-1 0,0 2-225,0 20-629,0 3 539,0-14-449,0-15 449,0-36-630,0 5 450,0-28-1169,19-41 1260,5 9 359,0-41 0,-5 27 0,-19-10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7:53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 86 6903,'0'-24'450,"0"-5"359,0 27-449,0-7-90,0 9 1169,0 0-1259,0 9 0,0 3 270,38 28-270,-28-13-2493,28 13 2313,-19-8 90,-14-9 180,33 37-270,-14-22-90,0 34 90,-5-45-180,-19 2 0,0-29-270,0 0 2763,0-10-2493,-19-12 90,14-1-180,-14-9 270,19 11-90,-19-1 0,14 0 0,-33-28-90,33 22 540,-33-61-180,33 68 0,-33-46 0,33 62 0,-14-14-180,19 19 450,0 10-271,0-8 541,-19 36-450,-5-12 719,-19 56-809,19-52-629,-14 47 449,33-70-1799,-14 32 1619,19-37-2879,19-12 1980,5-4 1079,0-17 0,-5 0 0,-19-3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13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45 7533,'-24'-13'629,"5"3"-449,19 10 90,0-9-90,0 6 0,0-6 0,0 9 359,-19 0 91,14 9-450,-14 13 0,19 2 180,0 17-180,0 11-1,0-4-538,19 14 449,-14-28-540,52-13 360,-47-11-630,66-49 720,-47 20-90,14-41-1323,-24 8 1413,-19 42 90,0-14-180,0 65 180,0-17 0,0 36-180,0-13 180,19 37 0,-14-26 45,-4-3 0,-2 0-45,-4-1-90,-14-2 0,0-3 90,14-13 3212,-33 5-3392,14-29-180,0-31 270,5 2 180,19-62-180,0 38 180,0-40-3662,0 26 3302,19 9 169,5-4 11,19 26-1125,8 8 1,-1 1 1124,-12 3 0,19 3 0,1-1 0,-10-2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14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87 141 8432,'-24'0'630,"4"0"-450,20 0 0,-19-9-90,15 6 0,-16-16 269,20 7-269,0 0 270,20-17-90,3 15-180,1-8 90,-4 13-360,-1-1 90,-15 8 180,35 11-180,-35 6 270,54 25-180,-49-15-270,49 15 270,-53-26 0,14 15 0,-19-26 90,19 6-90,5 1 0,0-8-90,-5 17 90,-19-17-90,0 8-90,0-10-90,0 0 180,0-10-90,0-1 360,0-1-90,0-7 90,0 7 0,0-1 90,-19-5-270,14 15 180,-33-6-90,33 9 0,-14 9 0,19 3 269,-19 19-269,14-7 90,-14 7 0,19-9 0,-19 9 0,-5 22-90,0-5 0,24 23-630,24-25 360,19-13-1259,19-14 809,-33-19-2698,47-19 3328,-47-5 0,33-9 0,-19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05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64 7353,'-43'0'1259,"19"0"-899,5 0-360,19 0 270,0 0 90,19 0-181,5 0 91,0 0-90,33 0 315,-6 0 0,4 0-406,-7 0 1,4 0 135,39 0 0,0 0-3437,4 0 3257,-12-5 0,-3 0-45,-3 3-82,-10-3 0,12-3 0,-10 2 82,22 4-150,-3-1 0,17-1 0,-21 2-2037,-12 2 2142,18 0 0,-8 0-241,-53 0 286,33 0 919,-19 0-919,-19 0 106,33 0-106,-47 0 2686,47 0-2686,-33 0-90,0 0 289,-5 0-199,-19 0 582,0 0-851,0-10 89,0 8 0,0-7-540,0 9-180,0 0 1,0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15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65 6723,'-24'-23'360,"5"4"-180,19 9-90,0 8 180,0-8-90,0 10 2878,0 0-2878,0 10-270,0 1 180,0 11-180,0-1 0,19 1 90,-14-1 0,14 1-90,-19 0 180,19-1-90,-14-9 0,14-3-270,-19-9 360,19-9-270,-14-3 180,33-9 0,-33-11-90,14 8 270,-19-7-90,0 10 180,0-1-270,0 11 90,0 11 90,0 11-1,0 11-89,0-1 0,0 10 90,0-7-180,0 17 180,0-7-90,0 8 90,0 7 0,0 3-90,0 15 0,0-5 0,0-2 90,0-12-270,-38 11 180,28-44-450,-28 13 360,38-25-360,-19-23 180,14 4 0,-14-44 180,19 34-180,0-14 180,0 9-359,0-12 89,0 7-450,19-15 450,-14 28-1259,33-9 900,-14 20 629,19 2 0,0 10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16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23 8612,'-48'-12'1079,"9"2"-539,39 10 450,0 0-811,20 0 1,-16 0 0,35 0-90,-35 0 270,35 0-180,-35 0 0,54 10 0,-49-8-270,49 17 90,-53-16 90,33 16 0,-33-8 0,14 1-90,-19 7 269,0-7 1,-19 0 180,-5 27-180,0-23 90,-14 54-270,14-32 0,0 34 0,5-36-900,19 14 810,19-36-1529,5 15 449,0-26-1618,33-13 1978,-47-4 361,47-18-1,-52 11-270,14-1 270,-19 1-89,0-10 449,-19 6 0,14-5 0,-33 18 0,14-7 180,0 16-180,-14-6 0,33 9 989,-34 0 0,35 0 271,-15-10-91,19 8-90,0-8-179,0 10 89,38 0-809,-29-10-1799,68 8 1349,-67-8-1079,47 10 1349,-33 0 0,0 0 0,-5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8:01:11.3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0 450 8612,'0'-31'1349,"18"3"-1259,3 9 270,1-9-180,-4 6-90,-1-15 180,5 15 90,-1-32-181,14 28 181,-13-46-90,-1 46-270,-3-19-90,-18 25 270,0 9 0,0 2 0,0 9 0,0 0-360,-18 0 180,14 9 0,-13 19 0,-1 13 0,14 27 90,-13-16-360,17 39 270,0-43-45,8 2 0,1 0 45,-5-4-90,14 19 90,-1-35 0,-13-2 0,14-17-270,-36-2 180,14-9 90,-31 0 0,31 0 180,-13 0 0,-1 0 90,-3 0 0,-1 0 449,5 0-179,17-9 180,-18 7-361,14-7 451,-14 9-630,1 0 270,13 0-360,-14 0 629,18 0-809,0 0 180,18 0-90,-14 9 180,31-7-90,-31 15 450,83-15-450,-70 16-1,34-15 1,3-4-90,-28 10-359,47-9 89,-47 0-1259,27-9 719,-49 7 360,31-7 91,-31 9-2430,13 0 1170,-17 0 1619,0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07.77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60 9190,'22'-22'2151,"-5"5"-1524,-17 8-405,0 7-54,0-7-25,0 9-128,0 0-183,18 0 258,-14 0-313,13 0-90,-17 0 158,0 9 245,0 2 0,0 26 245,0-4 89,0 49-90,0-34-167,0 14 0,0 2 168,0-4-363,0 21 0,0 1 118,0-8-135,0 16 0,0 0 45,0-16 0,0 20 0,0 1 0,0-10 45,0-15 0,0-2-45,0 2 45,0-14 0,0-1-45,0-3-1602,0 2 1,0-2 1601,0-17-2112,0 56 2112,0-43 157,0 1 0,0 2-67,0 20-180,0 19-1337,0-30 1337,18-5 1357,-14-26-1612,13-15 1958,-17-17-2513,0-70 450,-17 14 440,15-9 1,0-1 0,-16 0 0,18 18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08.66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80 9280,'0'-22'1607,"0"4"-1071,0 18 97,0 0-810,18 0 88,-14 0 142,31 0-59,-31 0 96,31 0-424,-13 0 90,17 0 334,0 0-1,0 0-89,35 0 90,-27 0-180,10 0 90,-5 9-173,-9-7 147,18 6 5,-7-7 0,1-2 29,14 1-8,9 0 0,-8 0 180,25 0-180,-38 0 78,15 4 1,-5 1-3393,-37-2 3317,44 6-74,-35-9 71,0 0 0,0 0 0,18-9 173,-14-2-31,-4 0 40,-4 2-19,-31 9 3292,48 0-3455,-8 0-90,34 0 90,-17 0 8,-5 0-134,-17 0-18,-17 0 109,30-8 210,-43 5 40,43-5-131,-31 8-84,1 0 90,-5 0-90,18 8-125,-26-5 179,43 5-222,-48-8 312,31-8-103,-13 5 10,-1-5 234,-3-1 233,-18 7 32,0-7 0,0 9-286,0 0-444,0 9 209,0-7-15,0 7-235,0-9-3266,0 0 2254,-18 8 1180,14-5 1,-31 5 0,14-8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09.08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0 10899,'0'20'2057,"0"17"-1432,0-13-132,0 22 90,0 19-134,0 0-25,0 30-310,0-30 0,0 0 130,0 27-418,0-19 1,0 13 0,0-11 263,0-23 0,0 0-60,0 27 0,0 10 0,0-13-120,0 8 57,-8 7 0,-2-2 87,6-17-18,-13 10 1,-1-2 73,14-16-81,-5-10 1,1 0 138,8 14-258,0 12 180,0-17-114,0 0-29,0-42-650,0 8 593,0-18-1208,0-11 1604,0-11-2264,0-26 1438,0 4-809,-18-23 1314,14 23 1,-13-3 0,17 16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09.80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78 1 9460,'-21'29'2047,"3"-9"-1361,1-3-392,13-15-249,-14 16 259,18-16-121,0 15-1,0-15 332,0 16-579,0-7 145,0 0 204,0-3-109,0-8 44,35 0-193,-9-8 316,26-2 0,5 0-495,-5-3 226,11-1 0,0 2-131,-16 10-4,18-3 0,-4 1-329,-26 4 391,33 0 0,3 0 90,-19 0-13,20 0 0,4 0-306,11 9 195,3-5 0,2 3-8,3 12 121,-3-9 0,-1 0-78,-4 9-206,8-8 58,-21-3 44,-9-10 0,0-4 246,13-5-89,-12 2 1,-6-1 68,-21-1 457,18-7-367,-31 16 257,26 2-322,-48 2-365,31 16 21,-31-16-111,31 7 180,-31-9 166,14 0-195,-18 0-963,0 0 0,0-9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3.4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40 8252,'-21'0'900,"3"0"-540,18 0-181,0 0 181,0 9-90,0-7 90,18 6-180,-14-8 270,48 0-271,-43-8-179,60 6 0,-25-16 90,20 16 0,2 2-90,-10-9-90,6 8 0,-2 2-377,-17-1 287,18 0-81,13 0 171,-48 0 90,26 0 0,-30 0 0,0-9 0,-5 7 191,-17-6-371,0 8-182,0 0-88,-17 0-719,12 0 270,-30 8-271,31-6 1170,-13 7 0,17-9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4.0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274 79 6903,'39'-22'450,"-18"-4"0,-3 24-181,-18-6 91,0 8 0,0-9-180,0 6 0,0-6 90,0 9 539,0 0-629,0 9 0,0-6-180,-18 14 270,-3-6-90,-1 17-3392,-13-7 3212,14 8-130,-1-10 399,-30 27-2344,26-20 2075,-13 20-90,4-35 270,13 15 1985,1-22-2075,3 22 40,18-23-130,0 5 3482,18-16-3392,21-4-90,-13 2 90,26 1 0,-31 9 360,1 9-180,13 1 89,-13 28-269,-1-15 90,14 14-90,-13-9-270,-1 12 0,-3-17-989,-1 12 629,-12-33-1708,12 15 1258,-17-14-269,0-3 1259,0-3 0,-17-23 0,-5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4.7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22 138 7533,'0'-30'2608,"0"10"-2428,0 20 180,18 20-180,-14 1 0,31 7 269,-31 9-269,13-13 360,18 39-630,-26-37-180,25 28 180,-34-41-449,0 22 359,0-31-90,-34 5 270,25-20 90,-43-26 0,30 14-180,1-23 360,3 7 359,18-11 1,-17-17-360,12 23-90,5-10 90,40 32-91,3 2 1,48 11-90,-60 9-45,23 0 0,-4 0 45,-37 0-809,74 9 809,-61-6-5192,30 6 4833,-34-9-2520,-5 0 2250,-17 0 539,0 0 0,0-9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05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 8522,'-24'0'540,"5"0"-180,19 0-1,0 0 1,0 10-180,0 2 0,19 9-90,-14 1-3302,14-10 3392,-19 7 90,39 12-180,-30-5-270,68 15 90,-68-10 180,29-7-90,-18 7 0,-16-9 3482,35-11-3392,-35 8 269,35-17-89,-35 8 360,16-10-540,-40 0 90,-3 0 0,-1 0 629,-15 29-719,15-22 270,-19 41-270,0-34-180,0 37 0,19-35-1259,-33 23 719,47-37-1169,-28 18 990,38-18 809,0 7 0,19-9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5.2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0 11670,'0'20'450,"0"-1"-1273,0 1 1003,0-1 0,0 0-180,0 1-77,18-9 257,-14 6 0,31-14-360,-31 14 460,13-15-730,1 6 450,-14-8 0,13-8 270,-17-3-1,0-9-269,0 10 90,0 1 0,0 9 543,0-9-723,0 7 258,0-7-258,0 18-90,0 19 90,0-4-180,0 74 270,0-46 270,0 4 0,0-1-180,0-3 269,0 39-359,0-52 360,-17 33-90,-5-59-180,-17 13 0,18-24 0,3-2-180,-17-37 270,27-15-1260,-27-34-2248,52-12-1323,5 33 4651,0 1 0,13 45 0,-14-1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5.9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99 7533,'0'-22'90,"0"4"179,0 10 181,0-3-270,0 1 180,0 1 90,0 9-270,0-9 449,0 7-449,0-7 0,0 18 180,0 19-180,0 5 0,0 23-3393,0 3 3393,0 2 0,0 10 0,0 3-335,0 13 5,-5-23 0,-2 9 0,1-10 150,2 19-360,-5-15 1,1-6 359,8-18-540,0-6 360,0-28 1786,0-35-2056,0 11-667,0-40 668,0 32 449,0-14 0,0 17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6.3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39 9242,'-43'-21'809,"8"4"-449,35 17 90,0 0-270,0 8 90,18-5 269,3 23-359,1-13 630,30 67-451,-43-39-269,17 5 0,0-1-180,-22-12 270,14 4 0,-1-27-90,5 8-90,-1-16 180,-3-10-180,-18-5 90,17-16 0,-13 1-450,31 6 180,-30-6-899,12-18 539,0 20-2518,5-28 3058,0 32 0,-5-6 0,-17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7.3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98 7892,'-44'0'1170,"9"0"-900,35 0 1079,0 0-1079,0-8-270,0 6 180,0-24 179,18 13-179,-14-7-360,31 3 90,-13 14 360,-1-6-180,-3 9 180,-1 9-180,5-6 0,-1 23-90,-3-13 0,17 23-90,-27-13 0,44 13-90,-47-14 90,29 6 90,-29-17-90,12-2 90,-17-9 0,0-18 90,0 5 90,0-24 0,-17 24-90,-5-13 0,0 15-180,5 1 180,17 1 0,-35 18-90,27-7 270,-27 33-270,35-20 629,-18 56-539,-3-34 45,9 12 0,2 2-45,-7-3-180,17 26 180,17-26-2069,5 2 1260,-1-18-1800,32-23 1530,-45-22 989,62-33 0,-62 14 0,27-16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7.9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0 11760,'-21'20'900,"3"0"-720,18-1 179,0 9-179,0-6-270,0 6 90,0-8 0,18 0-359,3-1 269,1-8-90,-5-2 270,1-18-180,4-11 180,-1-1-180,-3 1 180,-18 3 0,0 6-90,0-9 90,0 10 0,0-8-90,0 16 90,0-7 89,0 18-179,0 2 180,17 52-90,-13-16 270,14 15 0,-1 4-90,-13 21 44,7-11 1,-4-2-225,-25-4-90,-3 19 90,-1-76 90,5 13-180,-1-15-270,-3-18 180,-19 3-359,1-68 269,18 33-90,9-19 0,6-2 180,6 20-630,35-50 631,-26 67-811,43-14 720,-30 26-2248,34 3 2158,-30 8-578,26 0 0,-30 8 0,17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8.4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79 9242,'-21'-33'2338,"3"7"-1798,18 26-360,0-8 270,0 5-270,0-5 179,18 8-89,-14 0-90,31 0 0,-31 0 0,13 8-90,-17-5-90,18 14 180,3-6-90,1 0 359,-5 6-269,-17-15 270,0 24-270,0-21 540,0 21-361,0-15 541,-34 26-720,25-13-450,-60 22 450,60-25-990,-26 16 810,35-24-1079,35 13 809,-26-15-809,60 0 809,-60-3-989,43-8 719,-48 0-989,48-8 899,-43 5-899,26-14 1079,-35 15 450,0-15 0,0 6 0,0-9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18.6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20 8342,'-21'-11'6387,"3"3"-6118,36 8 91,-14 0-180,13 0 90,-17 0-90,18 0 180,21 8-180,-13-5-1800,43 5 1620,-60-8-848,43 0 0,-30 9 0,17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8:01:12.3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79 157 8432,'-22'0'1709,"5"0"-1529,-1 0 0,14 0 90,-14 0 180,18 0-91,0 0-89,0-9 0,0 7 360,0-24-450,0 22 0,18-22-1,4 23 451,17-32-630,0 29 360,0-29-180,-18 33-180,-3-7-90,-1 9 90,5 0-90,0 0 90,-5 0 90,-17 0 0,17 18 0,-12-5 0,12 33 0,-34-23 89,12 23-179,-12-16 270,-18 9-180,27-8 450,-62 23-360,44-19 270,-30 39-450,34-48 90,5 17-90,17-32 179,0 0 181,17-3 0,5-8-90,17-8 90,0-3-180,-18 0-90,32 3 89,-45 8 91,62 0-360,-62 0 270,27 0-90,-17 0-270,3 0 270,1 0-629,13 0 449,-31 0-3149,31 0 2340,-31 0-2699,13 0 2159,-34 0 1439,-5 0 0,1 8 0,3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11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8972,'0'33'270,"0"-11"-270,0-3-5571,0-7 5571,0 10 1409,0 0-1319,0 18 860,0-4-771,0 36-268,0-15-1,0 17 3482,0-29-3392,0 25 0,0-41 179,0 40-179,0-43 180,0 34-180,0-43 0,0 50 0,0-48 90,0 41-90,0-36-180,0 26 180,0-33-90,0 40 90,0-40 180,0 33-180,0-26 90,0 7-90,0-9 0,0 19-3392,0-15 3392,0 14-90,0-18 90,0 8 0,0-5-90,0 6 180,0-10-180,0 1 90,0-1 0,0 11 0,0-9 180,0 18-90,0-17 0,0 26 0,0-33-90,0 21 3392,0-25-3392,0 17 0,0-6 0,0 7 0,0-10 0,0 30 0,0-32 0,0 29 0,0-36 90,0 29-3482,0-25 3392,0 22 0,0-25-90,0 27 90,0-23 0,0 41-2268,0-42 2178,0 25 2538,0-19-2358,0 18-90,0-23 0,0 50 0,0-48 90,0 22-90,0-23 90,0-5-90,0 27 0,0-13 3482,0 42-3572,0-50 90,0 29 0,0-27 0,0 13 0,0-1 0,0-2 0,0 0 0,0-7 90,0 17 0,0-8-90,0 1 0,0-3 0,0-9 0,0-1 0,0-9 180,0 17-180,0-24 180,0 24-180,0-18 180,0 20-91,0-7 1,0 17-90,0-27-90,0 25 90,0-25 90,0 27-90,0-27-90,0 4-89,0-8 179,0 2 0,0 1-180,0-4 180,0-9-1709,0 0 1709,0-9 0,0-4 0,0-9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1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 10141,'24'0'270,"14"0"-180,-33-9-90,14 7-5480,-19-8 5569,19 10 1410,-14 0-1499,52 0-270,-28 0 181,33 10 768,-19-8-769,0 17 0,0-16 90,0 7 3392,-19-10-3302,34 0-90,-49 0 450,49 0-270,-54 0-90,54 0-90,-49 0 0,49 0 90,-53 0-90,71-10 90,-61 7-3572,61-25 3482,-52 23-90,19-24 90,-19 17-90,33 0 90,-47 3-180,47 9 180,-52 0 3392,33 0-3392,-33 9 0,14-7 0,-19 8 0,0 0 0,0-8 0,19 8 0,-14-10 0,33 0 90,-33 10-90,14-8 0,20 7 0,-11-9 0,15 0 0,-4 0 0,-15 0 0,-1-9 0,16 7 0,-15-18 90,19 18-90,-19-8 0,14 10 0,-33 0 0,33 0 0,-33 0-90,52 10 90,-47-8 0,66 18 0,-66-18 0,28 7 0,-19-9 0,24 0 0,5 0 90,14 0-90,-38 0 90,34 0-90,-49 0 90,29 0 0,-18 0-90,3 0 90,1 0-90,15 0 90,-15 0-180,0 0 90,-5 0-90,38 0 90,-43 0 0,63 0 90,-53 0 89,0 0-89,33 0-90,-28-9 0,33 7 0,-38-8 0,-5 10-439,0 0 349,-14 0 90,52 0 0,-47 0 90,28 0-90,-19 0 0,5 0 0,0 0 90,14 0-90,-14 0 0,0 0 0,-5 0 439,-19 0-439,0 0 0,20 0-90,4 0 90,-1 0 0,16 0-3392,-35 0 3392,16 0 0,-20 0 90,38 10-90,-29-8 90,30 17-90,-39-17 0,0 7 3482,19-9-3212,-14 0-270,14 0 90,-19 0 90,0 0-360,-19 0 0,14 0 180,-14 0 0,19 0-607,0 0 0,0-9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50.53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50 15987,'0'-28'6638,"0"6"-4666,0 22-3315,0 0 358,22 0 178,-17 0 294,40 0 39,-40 0 384,17 0-1254,-22 0-1,0 0 1435,23 0 0,-18 12 832,17 1-361,-22 35 964,-22-7 539,17 42-423,-18-38 378,23 24-674,0-42-810,0 21 157,0-21-448,23 9-1552,4-11-1607,1-11 168,16-3-950,-16-11 1813,0 0-810,-6-11 1782,0-3 892,-17-11 0,40 0 0,-18 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15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8972,'0'13'360,"0"6"-450,0-7 270,0 10-90,0-11 0,0 9-180,0-8 269,0 9-268,0 29 178,0-21-89,0 40 90,0-23-90,0-1-90,0 5 1,0-7 89,0-7 89,0 34-268,0-32 179,0 24-90,0-29-90,0 27 180,0-31-90,0 59 90,0-56-3212,0 47 3212,0-53 90,0 34-90,0-24 90,0 36-90,0-25 0,0 35 0,0-45-90,0 14 180,0-30-90,0 20 3392,0-14-3572,0 32 180,0-33 0,0 34 0,0-34 0,0 25 0,0-28 0,0 47 0,0-39 0,0 48 0,0-53 180,0 15-180,0-19 179,0-1-179,0 1 90,0 9-90,0-7 270,0 36-270,0-32 90,0 51-90,0-50 0,0 60 0,0-68 0,0 37 0,0-47 180,0 20-180,0-7 90,0 8 0,0-11-90,19 10 90,-14-7-90,14 7 90,-19-10 0,0 20-90,0-25 90,0 52-90,0-49 90,0 41 0,0-36-90,0-3 90,0-2-180,0 3 180,0 1-90,0 9 0,0-11 0,0 11 90,0-18-180,0 24 90,0-33 90,0 24-90,0-27 0,0 18 90,0-18-90,0 17 89,0-17-178,0 17 89,0-17 0,0 17 0,0-16 0,0 7-180,0-10-1080,0 0 1,19 0 0,5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16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65 6723,'-48'0'180,"10"0"90,38 0 2878,0 0-3058,19 0-90,5 0 90,0 0 90,-5 0 0,-19 0-180,19 0 90,5 0 90,0-9-90,14 7-90,-33-8-90,52 10 90,-47 0 90,67-9-180,-30 7-90,20-8 270,-4 10-90,-40 0-180,16 0 270,-15 0-180,19 0 90,-19 0-90,33 0 90,-47 0 90,66 0 180,-28 10-270,19-8 0,-5 26 0,-38-23 0,14 13 0,-14-18 0,19 0 0,0 0 90,19-9-90,-14-3 90,14 1-90,-38 1 0,15 1 0,-15-3 0,38 0 89,-34 2-268,49 10 179,-48 0-3482,33 0 3482,-19 0 90,0 0-90,0 0 90,-19 0-90,-5 0 89,19 0-89,-28 0 90,66 0 3302,-66 0-3392,47 0 0,-33 0-179,19 0 179,-19 0 0,-5 0 0,20 0 0,-30 0 0,68 10 179,-48-8-179,33 8 90,-19-10-90,-19 0 90,33 0-90,-47 0 90,47 0-90,-33 0 0,0 0 0,-5 0 0,19 0 0,-28 0 0,28 10 90,-19-8 90,-14 7-180,33-9 90,-14 0-90,0 0 0,-5 0 0,0 0 0,5 10 90,0-8 0,14 7-3482,-33 1 3392,34-8-1005,-35 7 1185,15-9 0,-19 0-90,20 0 90,4 0-180,-1 0 90,-3 0 450,-1 0-540,-15 0 0,35-9 3074,-15 7-3074,0-8 1502,-5 10-1412,-19 0-90,19 0 0,-14 0 0,33 0 0,-33 0 270,14 0-180,0 0-90,-14 0 0,33 0-810,-33 0-629,14 0 720,-19 0-361,0 0 1080,0 10 0,0-8 0,0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5.20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1400 8497,'20'-24'4399,"4"-14"-8527,-1 24 3924,16-17 262,-35 9 1057,54-19-133,-49 15-948,34-12 0,10-3 689,19-18-1663,-37 20 1,2 1 565,39-15 2071,-71 12-1076,52-2 70,-28-2-446,19 3 1,4 3-482,1-2 338,7-9 0,0 2-165,-8 17-209,10-39 507,-23 47-1069,23-47 1028,-29 39-248,28-8 0,-7-1 33,-39 14 307,42-15-252,-38 20 179,5-1-318,0 0 285,-5 1-187,-19 0 550,0 9 108,19-7-1008,-14 7 4300,33-1-4366,-33-5 992,14 15-987,-19-16 866,0 16-358,0-7-90,0 10-1755,0 0 1781,0 10 1,0 2-1,0 10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6.20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43 9487,'0'-12'5209,"0"3"-3443,19 9-3352,-14 0 670,14 0 335,-19 0 12,39 0 390,-30 0 269,49 0-1258,-35 0-179,40 0 1437,-15 0 0,-5 0-360,52 0 90,-76 0 180,38 0 0,1 0-3392,-29 0 3302,33 0 90,-38 0 0,14 0 0,-14 0 0,19 0 0,-19 0 0,-5 9 177,0-7 65,5 8-145,19-10 83,0-10 3508,-19 8-3503,34-17-3182,-30 17 3077,15-7-48,15 9 86,-49 0-125,49 0-173,-34 0-2386,19 0 2292,0 0 961,-19 0-766,-5 9 139,19-7-119,-28 17 1040,47-17-1111,-52 8 3869,52-10-3559,-47 0 1998,47 0-2088,-33-10 91,0 8-27,14-7-993,-14 9 879,19 0-840,-19 0 800,-5 0-90,1 0-3302,-16 0 3212,35 0 86,-35 0-48,54 0 322,-49 0 179,68 0-359,-68 0 180,68 9-207,-67-7-5,47 8 14,-52-10 18,52 10-277,-47-8 349,66 8-197,-66-10 125,28 0 118,-38 0-1055,0 0 1,-19 0-1,-5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7.1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86 9037,'0'-12'5569,"0"3"-3533,0-1-1018,0-2-515,19 0-5377,5 2 4249,19 1 976,19 6-135,-33-6-3482,47 9 2009,-28 0 628,4 0 0,1 0-743,0 0 922,12 0 1,4 0-202,7 0 444,15 9 251,5-6-282,-48 6 225,2-3 0,5-2 298,36-1 718,-40 1 0,3 1-1002,9 1 0,-2-2 23,16-2-16,4 8 70,-23-1 3130,-49-7-3211,68 8-1,-25-9 1,1-2 78,28-9 0,-17 10 1,-8-2 27,-32-7 380,33 9-68,-47 0-309,66 0 14,-66 0-39,66-10 11,-47 8 103,33-8-86,-19 10-472,-19 0 363,-5 0 270,20 0-270,-30 0 270,68 0-389,-49 10 173,15-8-3554,-23 8 3499,18-10-87,-29 0 178,49 9-196,-34-7 11,38-2 95,-33-2 36,28-17 414,-52 17-187,14-8 3484,-19 10-3567,19 0-74,-14 0-11,14 0 171,-19 0-975,0 0 132,-19 0-135,14 0-271,-14 0 713,19 0 382,0 0 0,0-9 0,0-4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7.76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1163 22 8190,'24'-12'2467,"-5"3"-1705,-19 9 5,0 0-1080,-19 9 986,14 3 740,-14 9-711,0 1 421,-5 9-523,0-7-32,-32 27 1,-3 6 467,16 2-507,-15 3 1,-3-1 15,-2 3-1011,25-11 0,-5 10 0,0-9 532,-7-15 0,0 3-49,-6 33 0,-2 14 0,9-19 37,-4-17-81,10 7 0,10-3 337,28-23 130,-33 19-446,-5 2 18,14 0 226,-28-3-407,33-19 149,0-11-303,5-13-424,19-9-2281,0 0 1535,19-9 722,-14 7 1314,14-17-1853,-19 16 1076,19-16 319,-14 7 1,14-9 0,-19-1-1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8.4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88 8100,'0'-34'6318,"0"3"-4182,0 19-574,0 2-678,0 10-1531,0 0-342,0 10 2276,0 40-2875,0-9 1768,0 40-2268,0-26 2178,0 19-356,0-12 0,0 11 0,0-7 1033,0-8 1,0 1-378,0 25 0,0 10 0,0-13-390,0 17 60,0-17 0,0 14 0,0-13-60,0-28 0,0-1-30,0 16 0,0 7 0,0-12 120,0 3 1279,0 17-1369,0-17 180,0 16 1879,0-25-2059,0 13 398,0-35-488,0 5 3006,0-30-3815,0-1 888,0-10-3682,0 0 989,0-10 2704,0-1 0,0-20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9.14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87 129 7830,'-24'-33'3379,"5"12"-2400,19 1 1226,0 18-901,-20-17-1578,16 17-303,-15-8 527,19 1 1674,0 6-664,19-7-1060,-15 10-895,16 10-37,-20 11 1913,19 23 163,5 39-420,-12-11 1,0 5-1031,-2-15 1,-1 7 352,-7 5 0,-2 15 0,-1-1 0,0-11-342,0-4 0,2 2 812,2 12 0,3 16 0,-1-1 0,0-18 299,-3-20 1,1-4-777,3 9 0,2 7 0,-3-10 524,-5 22-2761,0-2 2560,19-12-601,-14 19-634,14-30 175,-17-6 1,-4-4-794,2-22-105,0 26 144,0-54 490,0 7-758,0-20-1068,0-31 1489,0 12 1398,0-59 0,0 47 0,0-31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29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 6119,'-43'21'0,"19"0"270,-15-9-91,35 8 682,-15-18-951,19 7 329,0-9 30,0 0 33,0 10-392,0-8 270,19 8 0,5-10-1,19 0 1,19 0 374,-33 0-419,27-5 0,2 0-46,-19 3-178,42-17 268,-24 17 91,-9-8-90,21 4 0,6 2-180,-26 3 0,2 0 60,14-2 0,7-1 0,-8 1-1011,-13 2 0,-2 2 951,21-2 0,4 2 135,18 4 0,-2 0-663,-36-4 1,2 0 497,20 2 0,11 1 0,-11-1 75,-25-3 0,-2 0 45,16 0 0,7 0 0,-8 0-324,-13 0 0,-1 0 369,42 0 0,-2 0-87,-14 0 42,6 9 0,-6 1 0,-38-5-762,24 5 1,-9-1 671,-43-9 854,28 0-764,-38-10 251,0-2-341,0 1-138,0-9 138,0 8 2583,0 0-2943,0 3-1169,-19 9 899,-5 0-989,0 9 1170,5-7 449,19 18 0,-19-18 0,-5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30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1218 7083,'0'12'360,"0"7"0,0-16-1,-19 7-179,14-1 270,-14-7-270,19 8 180,-19-1-180,14-7 359,5 8-359,24-20 90,0-1-90,-5-20-180,18-21 0,2-6 180,0-14-527,8 12 0,13-8 0,-10 7 392,-20 16 0,-2 2 134,32-30 1,-1 2-90,-11-8 0,4 17 0,-3 2-144,-16-5 99,18-5 0,-6 2-45,-36 12-135,30-1 0,-1 4 225,-28 25-359,28-20 89,-38 46-360,0 2 450,0 2-630,0 27 1664,0-15-1393,19 17 179,-14-9 0,14-10 241,-19-2-1140,0-1 809,0-7-629,0 8 989,0-10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50.7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16617,'23'14'-1640,"4"-3"1556,1-11 0,38 11 0,-10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30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1 172 7533,'0'-45'-180,"0"5"360,0 8 0,0 18-1,0-5 91,0 10 0,0 6-180,0-6 90,0 9 0,0 0 90,0 19 90,0-5-3393,0 56 3393,0-30-9,0 31 0,0 6-81,0 5-30,0-4 0,0 16 0,0-8-762,0-16 1,0 4 647,0-1 0,0 14 0,0 6 0,0-3 0,0-15-82,0 15 1,0-3 22,0-10 1,0 10 0,0-3-1,0-14 23,0-13 0,0-4 61,0 45 0,0-2-61,0 2 1060,0-18 1,0-12-1241,0-43 90,0 3-110,0-25-789,0-3 2574,0-3-4103,0-35 809,0 21 1689,0-43 1,0 24 0,0-16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1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7443,'-9'59'0,"-1"-1"0,-2-9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2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7533,'-24'71'0,"5"-13"0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2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7533,'0'43'0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2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 8072,'-24'33'-1259,"5"7"989,19-15-1508,0 5 1508,-19 2 629,14 1-359,-14 0 0,19 8 0,0-7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2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7263,'0'36'0,"0"-7"0,0-20 90,0-6 90,0 6-630,0-9 270,0 0 90,0 9 0,0-6-90,0 6-90,0 1 270,0 2 0,0 10 180,0 18-270,0-13 270,0 4-270,0-2 90,0-15-359,0 7 359,0-12 0,0 1 0,0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3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8882,'-24'64'270,"5"-9"-180,38-2 0,-14 9 0,14-5-180,0 17 0,-14-9-154,14 9 244,-19-7 41,0-11 0,0 0-221,0 18 135,0-23 0,0 1-44,0 32-74,0-24 163,0 22-180,0-47 180,0 16 155,0 39-155,0-42-90,0 34 0,0 1 90,0-33-918,0 14 0,0 1 828,0 2 301,0 10-301,0-13 180,0 8 90,0-15-180,0 17-2768,0-28 2948,0 4 204,0-25-205,0 15-2127,0-16 2038,19 7-90,-14-10 90,14 11 1858,-19 1-1948,0 20 967,0-17-877,0 24 3302,0-34-3302,0 14 0,0-18-90,0-10 89,0 7 1,0-7-90,0 0 270,0 7-270,0-16 270,19 45-270,-14-20 270,14 44-180,-19-27 0,0 17-180,0-26 270,0 14-90,0-26-270,0 8 0,0-20 0,0 7-90,0-7 270,0 9-2608,0-9 2608,0-2 0,0-10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6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66 7443,'24'-10'180,"34"7"-360,-49-7 90,29 10 180,-18 0-180,3 0 90,40 0 0,-35 0-45,29 5 0,1 0-45,-20-2-90,20 11 0,4 0-3482,5-9 3482,-19 14 90,9-19 0,-14 0 1,24 0 178,19-10 1,-19 8 0,-4-17 90,-20 17 3302,19-17-3482,5 16 90,-19-7 0,9 10-90,-33-9-90,38 7 90,-33-8-90,28 1 0,-33 6 90,19-6 90,19 18-90,-14-6 90,14 6 0,-19-9-90,20 0 0,-16 0-90,16 0 180,-20 0-180,0 0 90,0 0 0,0 0-90,0 0 90,0 0 0,-19 0 0,14 0 90,-14 0 90,19 0-90,-19 0-90,33 10 90,-47-8-270,28 7 90,-19-9 0,24 0 90,-14 0 90,28 0-90,-52 0 180,34 0-180,-35 0 180,35 0-180,-16 0 90,21 0-90,-1 0-90,19 10 90,-14-7 90,33 7-90,-52-10 90,9 0 0,0 0 0,-28 0-90,47 0 180,-33 0-180,0 9 0,-5-7 90,-19 8-90,0-10-90,0 0-540,0-10 360,0 8 90,0-7 180,0-1 0,0 7 0,0-7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7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9602,'0'33'269,"0"-11"-269,19 6 0,5-13 0,0 16-180,-5-10 91,-19 1-1,19-1 180,5 1-180,0-1 0,-5-9 0,-19 16 90,0-23 90,19 24-90,-14-27 269,-5 18 1,-5-18 540,-52 18-540,48-18-3303,-30 17 3123,20-7-90,-5 19-179,0-17-1261,-14 24 721,33-23 151,-14 16 1,19-9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8:54.2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17066,'0'20'5649,"0"0"-3407,0-1-1525,0 1-179,17 8-1477,5-6-160,0-3 333,-5-1 568,-17-16-252,35 15-1584,-26-15 2,43-19 1073,-48 1 2419,13-38 429,-17 39-239,0-28-287,0 30-913,0-7 1494,0 11 88,18 9-2417,-14 0-998,31 53-184,-31-23 1449,4 27 1,2 3-164,7-1 243,-15 17 1,0 2-5,16-4-80,-17-13 1,-2-3 1511,1-8 44,-18 7 111,14-24-1079,-31-5-340,13-20-832,1-25-714,3 4 126,18-24 1249,0-2 494,0-29-789,0 23 1639,0-26-1053,0 47 804,0-5 593,18 12-165,3 15-2743,19-7 563,-1 1-3143,17-3 3657,5-9 0,-18 1 1,-8-1-1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8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 0 9062,'0'34'629,"19"-3"-449,-14-10 90,14 10 90,0 12-180,-14 3-360,33-3 180,-14-2 90,0-18-540,34 37 450,-49-31-629,30 21 179,-20-28-270,-15-11 450,16-1-269,-40-20 539,16-1 180,-54-21-90,49 18-135,-30-17 0,1-5 314,29 5-269,-30-40 0,20 28 90,14 9 90,-33 3-180,33 19 90,-14-7 180,19 16-180,-19-6 270,14-1-180,-14 8 449,19-8-539,0 20 0,-19 2 90,-5 0 720,-19 35-631,0-27 361,0 49-630,19-42-540,-14 23 271,14-26-1261,0 16 721,5-16 809,19 7 0,0-9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4:59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2304 5914,'-47'36'1709,"8"-8"-1619,39-28 89,0 10-268,0-8 178,0 7 91,0-9-180,0 0 90,0-9 90,19 7-180,-14-8-90,34 1 0,-35 7 90,15-18-90,-19 18 90,39-27 0,-30 14 0,49-25 0,-34 6-269,38-18 269,-14 16 44,-6-4 1,-3 1-45,-10 8 0,7-18 0,4 0 0,8 9-175,4-15 0,1-1 175,0 4 0,-1 15 0,-8 2 90,-35 4-270,29 0-3126,1 6 3306,-30-5 0,49-1-90,-15-12 0,-15 7 45,13 0 0,-5 3-45,-27 13 132,29-16 1,1 5-43,-29 24 0,28-41 0,-38 43 180,38-43-180,-28 41-90,28-31 180,-19 26-90,5-10 0,0 1-180,33-29 180,-28 21-90,10-15 0,3 0 90,6 13 0,-6-9 0,-3 1 0,-10 12 90,48-23-90,-68 36-270,30-5 270,-39 9 3212,38-21-3212,-29 4 90,68-33-90,-68 35 90,68-26 90,-67 28-180,47-18 180,-33 17-90,19-17-90,-19 17 0,33-7 90,-47 10-90,28 9-90,-38-8-3302,0 9 3392,0-11-2269,19 10 2269,5-7 180,0-3 0,14-2 270,5-26-450,-14 33 90,9-11-180,-38 28 2538,0-10-2358,0 8 3122,0-7-3661,0 9-1530,0 0 1979,0 9 0,0-7 0,0 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0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 1 8432,'0'33'360,"0"-1"-5840,0-11 5569,0 11 91,-20-9 1589,-4 28-1679,1-15 949,3 7-859,1-12-180,15-10 0,-35 10 90,34-16 3392,-14 13-3302,19-25-180,0 16 90,0-16-90,0 15 90,0-15 180,39 6-90,-11-9-180,34 0 180,-38 0 89,34 0-179,-49 0 270,68 0-270,-68 0 0,49 0-3392,-53 0 2672,14 0 271,0 0 269,-14 10-810,14-8 450,-19 8 181,0-10-474,0 0 1,-19 0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1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65 7443,'-24'0'539,"5"0"-359,19-10 0,0 8 270,0-8-270,0 10 0,0 0 0,0-10 629,19 8-629,-15-7 180,54 18-180,-49-7 180,49 27-181,-53-24-358,14 43-271,-19-32 180,0 35-270,0-27 540,-19 7-90,14-19-539,-14-2 179,19-1 90,0-6 270,0 6-270,0-9 91,0-9-181,19-4 360,5-8-270,19-29 360,-19 31 450,14-29-270,-14 26 90,0-2-180,-5 3 89,-19 1 721,19 18 269,-14-17-989,14 17 450,-38-8-450,14 10 539,-33 10-449,14 12-90,0-8-180,5 14 360,0-16-180,14 10 0,-14-1-90,19 1 89,0 0-268,0-1-811,19 20 810,-14-25-1079,52 22 899,-47-35 270,66 6 0,-28-9 0,38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2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11580,'0'12'360,"0"6"-180,0-6 0,0 10-180,0-1 0,0-9 180,0 7-90,0-6-90,0 8-90,0-9 90,0 7 360,39-17-270,-30 8 90,29-20-180,-38-1 179,0-21-89,0 18 90,0-15-180,0 27-90,19-17 0,-14 26 90,34 24 0,-35 8 225,24 14 0,2 3 45,-21 0-90,21 13 0,-2 0-90,-24-14 45,7 5 0,-2 0-46,-9-10 91,-20 22-90,16-38-270,-54-13 270,49-11-809,-68-30 629,68 16-3058,-49-44 2158,53 31-1169,-33-33 1530,33 26 629,-14 2 0,38 3 0,5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3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44 129 7533,'0'-24'809,"0"-5"-629,0 27 0,0-17 0,0 17 270,-19-7-91,14-1 271,-14 8-270,19-7 539,0-1-449,0 7-360,0-7 90,0 10 90,0 0-180,19 0 360,5 19-450,19-14-450,0 24 540,0-17-90,-19-1-90,-5-1 0,19 0 90,-28-8 180,28 18-180,-38-18 90,0 7 0,0-9-90,0 10 0,0-8 90,0 17-90,-19-7 539,-43 39-269,28-22-90,-17 5 0,7 1-90,34-9 0,-28 15 0,38-1-360,0-4 270,0 7-540,38 8 360,-28-35-809,66 13 629,-66-29-989,66 0 629,-66-9-899,47-13 180,-52-2 270,33-17 1169,-33 27 0,-5-15 0,-24 18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3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7533,'43'9'6656,"-19"-6"-7466,14 16-5120,-14-17 5840,0 18-2248,14-18 2295,5 17 1,-14-17-1,9 8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6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240 195 7533,'0'-25'270,"0"-3"-91,0 25 1,0-6-90,0-1 90,0 7 630,0-6-630,0 9 1619,0 0-1620,0 9 181,0 3-3482,0 10 3302,-19 9-1299,14-7 1389,-33 36-90,33-22-135,-12 15 0,-4 4 135,-3 7-405,2 12 0,1-1-45,-3-18-405,3-3 1,4-9 134,12-31-1079,5-4 3648,5-22-2974,31-32 1,4-10 585,-26-6 314,23-25 0,3 0-1405,-16 18 1450,-12 11 0,0 2-2269,7 9 2269,-19-8 0,0-9 990,0 5-810,0 11 539,0 18 451,-19 28 2177,14 9-3077,-14 3 4022,19 38-3933,0-21 451,19 60-450,-14-49-135,5 14 0,-1 2-136,-9-3 46,18 2 0,2-1-135,-10-3 90,10 0 0,-2-2 90,-18-8-270,0 9 0,0-31 90,0-6-180,0-2 90,-38-1 180,28-10 180,-47 0 0,33 0 90,-19 0-360,19 0-90,-34 0 0,49 0-630,-29-10 361,38 8-991,0-8 631,0 10-1710,0 0 1620,19 0 809,24 0 0,-14 0 0,9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6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0 108 7533,'0'-25'270,"0"-3"-91,0 16 1,0 0 180,0 3 0,0-1 90,0 8-91,0-7 361,0 9 719,0 0-1079,19 0-180,-14 9-90,14-7-90,0 8 180,5-10 0,0 0 0,-5 0-180,-19 0 90,19 0-90,5 9 89,0-6-178,-5 6 1348,-19 39-1079,0-17 0,-19 41-90,-5-39-90,0 8-90,5-27 180,19 34-180,0-31 90,0 24-540,0-29-899,0 16 989,0-23-1259,0 14 899,0-19-1258,39 0 1258,-30 0 360,29 0 450,-38-9 0,39-3 0,8-9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7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13110,'48'13'359,"9"-4"-808,-33-9-5302,0 0 3413,34 0 91,-49 0 2247,30 0 0,-20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26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8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302 108 12210,'-43'34'989,"19"6"-629,-14 13-180,33-6-180,-33 16-989,14 9 1169,0-22 89,-14 22-89,14-29 0,0-10-899,5-2-541,19-19-1168,19-21 1258,5-25 271,19-30-2763,0 6 3662,-19-4-2448,-5 19 2178,-19 0-433,19 0 703,-14-19 0,33 4 0,-14-6 37,0 21 1222,-5 2-1079,-19 26 990,0-4-900,0 19 3018,0 0-3018,0 10 2945,0 2-3035,0 10 180,0-11 2251,0 18-2162,0-15-269,0 27 450,0 12-360,19-15 0,-14 31-3482,33-33 3391,-33 17-179,14 0 90,0 31 0,-14-32-180,33 17-90,-33-47 180,14-1-179,-19-9 3750,0-2-3571,0-10 630,-19 0-540,-5 0 1079,-38-10-899,33 8-3212,-47-18 3032,66 18 0,-47-7-90,52 9-720,-52 0 271,47 0-2700,-28 0 2880,38 0-2340,0 0 4292,19-10-2583,5 8 361,0-8 539,-5 10 0,0-9 0,5-3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67 109 7533,'0'-34'1439,"0"13"-1169,0 2 0,0 16-1,0-6 631,0-1-540,0 8-90,-19-8-1,15 10 181,-16 10 540,20 30-271,9 11 1,2 4-540,-7 14-135,7-16 0,-3-7 45,-8-25-1232,0 0 1322,20 1-360,-16-1 90,35 0 90,-35-8 90,35-33-90,-35 4-90,16-25 0,-20 10 90,0 8 180,19-9 1141,-14 11-1411,14-1 180,-19 10-90,0 3 0,0 9 90,0 0 0,0 9 0,0 3 180,19 48-180,-14-29 180,5 22 0,-1 2 0,-9-12 89,-9 7 1,-1 0-90,5-12-45,-23 7 0,-2-1-225,21-13-1439,-68 29 1349,68-48-1889,-49-12-450,34-12 2429,0-38 0,24 11 0,24-23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09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86 7533,'0'-34'809,"0"12"-359,19 4-360,-14 15 630,14-6-271,-19 9 1350,0 0-1439,0 9-90,-19 3-90,14 10 0,-14 8 899,0 33-899,-5-13 90,2 5 0,1 1-450,-3 6-45,-6-4 0,2-4-45,19-13 180,-30 16-90,39-55-90,0-2 91,0-12-181,20-9-450,3-39 495,8 12 1,1-2 404,-4-36-1,4 19 1,-6 5-180,-21 22 90,33-21 90,-33 40-90,14-1 450,-19 10 90,0 3-180,0 9-180,0 0 89,0 9 91,0 3-270,0 10 1079,0 37-809,0-27-90,17 17 0,4 0-3482,-11-18 3212,28 29-1339,-19-29 1699,-14 2-180,14 11-180,-19-11 0,0-2 360,0 0-270,0-17 90,0 25 2638,-19-34-2818,-5 23 2092,-19-25-1642,-19 15-540,33-15 90,-48 6-630,68-9 91,-29-9-451,38 6-989,0-25 1440,0 23-2250,0-24 2249,0 27-359,38-8 899,-10 10 0,35-9 0,-20-3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5:10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215 130 7533,'0'-24'0,"0"-5"539,0 27-89,0-17 270,0 16 89,0-16-449,0 17-180,0-18 360,0 18-91,0-8 1350,0 10-1169,0 10 359,-19 31-809,14-13 135,-23 20 0,-1 3-135,19-8-495,-28 16 0,0 1 45,28-16-1619,-28 44 900,38-71-1709,0 12 1708,0-29-449,0-20 899,0 6 180,0-18-3301,0 11 3571,19-11 90,-14 9 0,33-46 0,-33 37 0,14-27 0,-19 37 0,0 1 629,0-1 4292,0 1-4291,0-1 180,0 10-451,0 2 1710,0 10-1439,0 0 1349,0 20-990,0 13-359,19 13-270,5 6-540,0 10 0,14-23-90,-25 10 0,-2 0-90,13-15-4857,15 45 5217,-35-65 0,15 15 0,-19-18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25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130 216 9422,'23'0'899,"-3"0"-539,-20 0-180,19 0 90,-14 0-90,14 0-91,0 10 91,-14-8 0,14 17 90,-19-7-180,0 29 90,0-5-270,0 7 0,-19-12-270,-5-1 270,0-15-90,-15 4 180,35-19 90,-54-19-90,49 4 180,-30-53-180,39 26 180,-19-29-180,15 37 270,-16-6-180,20 26 180,20-15-270,-16 26 180,15-16-180,1 17 539,23-17-449,4 17 180,16-8-180,-39 10 270,33 10-270,-47-8 0,66 7 0,-66 1-90,28-8 90,-19 8-1799,-14-10 1169,14-10-1439,-19-12 990,0-1 989,0-8 0,0 9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20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10681,'43'-12'270,"-19"2"-2808,-4 10 2538,-1 0-9,5 0 99,-1 0 497,35 10-676,-10-8-2625,19 8 2624,-24-10 914,14 9-734,29-6 0,-28 6-135,20-8 0,-3-2 45,-37 1 135,23 4 0,-2 1-45,-31-2 0,30 16-90,-34-16 367,19 7-457,-19-10-90,-5-10 180,0 7 3392,-14-7-3392,14 1-90,-19 6 90,0-6-270,0 9 270,0 0-540,-19 9 360,14-6-90,-14 6-539,19 1-1890,0-7 2340,0 7 359,-19-10 0,14 0 0,-14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21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44 7803,'-24'-12'629,"5"3"-449,19 9 360,0-10 89,0 8-269,0-8-180,0 10 90,0 0-90,0 10 0,19-8 269,5 27-449,0-24-89,14 23-3303,-33-16 3392,33 10 179,-14 9-89,38 12 0,-14-7-180,-5-5 0,-5-12 90,-33 2 0,14-6 3392,-19 14-3571,0-27 179,0 8 89,0-10 1,0 0 90,0-10-90,0 8 90,0-8-180,0 10 0,-19 0 90,-5 0 0,0 0-90,5 0 90,19 0-360,-38 0 270,28 10-90,-47 11 90,33-6-90,-19 23 90,19-33 0,5 23 0,19-25 0,0 16 0,0-17 0,0 7 0,0-9 90,0 0-90,0-18 0,0 3 0,0-16-90,0-29 90,0 20 0,0-22 0,0 21 0,-19-21 0,14 30 180,-14-34-90,19 61-90,0-24 360,0 27-270,0 20-90,0 0 0,0 32 0,19-26 0,-14 26 0,14-23 0,-19 52-3392,0-48 3302,0 28 90,0-27-180,0 1 90,0-9 0,0-6 90,0-18-90,0-18 180,0 3 3212,0-25-3302,0 16-90,0-26 180,0 33-90,0-21 270,0 26-270,0-1 0,0 4 90,0 0-180,0 6 0,0-6 90,0 9 720,0 0-720,0 9 449,19 22-359,-14 5-180,14 7 180,-19-12-180,0 1 180,0-9-90,19 8-90,-14-9 90,33-10 0,-33-2-90,14-39 90,-19 12 90,0-42-90,0 31 90,0-40-90,0 39 0,0-22 90,0 40-899,0-18 719,0 24-2249,0-14 0,0 48 2339,0-12 0,0 33 0,0-16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1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7533,'0'-24'-90,"0"-5"180,0 27 90,0-7 269,0 9 271,0 0-450,0 9-90,0-7 90,0 27-181,0-24-89,0 24 180,0-17-270,0 9 450,0 11-360,0 1-90,19 1 0,-14-13-90,33-2 90,-33-16 1,33-13-1,-33-4 0,14-18 90,0 11 0,-14-1 0,14-18-90,-19 4 180,0-7 269,0 12-359,0 19 270,0 12-90,0 22 90,19 59-270,-14-26 45,5 5 0,-1-1-135,-9-8 135,0 7 0,0 3-225,0 4 180,0-8 0,0-2 0,0-7 0,-19 2 0,14-38 0,-33-2 0,33-10 0,-33-29 0,33 22 180,-14-41 0,19 33 90,0-44-180,0 30 0,0-41-270,0 53 0,19-30 270,5 42-2789,19-33 2699,0 33 0,-19-14 0,-5 19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3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0 108 7173,'0'-24'270,"0"4"-180,0 20 0,0-9-90,0 6 90,0-6 89,0 0-179,0 6 0,0-6 180,0 9-180,0 0 180,0-9-180,0 6 270,0-6-180,0 18 0,0-6 90,0 25 0,0 25-90,0-3 90,0 31 0,0 6-697,0-1 577,0-6 0,0 15 0,0-12-150,0-28 0,0 0 90,0 16 0,0 9 0,0-11 0,0 17-309,7-8 1,6-6 38,10-26 270,1 31-180,-4-75 0,-20 8 180,0-20-540,-20-11 360,16 6 147,-35-14-327,35 17-180,-16-28 269,20-6 271,0-9 0,0-7 0,0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4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 9152,'-23'0'539,"23"9"-6019,23-6 5660,1 15-90,-4-5 1679,18 8-1590,-29 1-33,30 0-236,-20-1 90,5 1-180,0 28 3219,14-22-3669,-14 23 270,0-30 360,-5-9-90,-19-2-449,-38-10 1786,28-10-1247,-47-11-90,33-4 0,0-15 0,5 26 180,-20-44-180,30 39 180,-29-31 0,18 28 0,-4-8-90,1 15 90,3-13-90,20 25 0,0-6 360,0 9 269,0 0-539,0 9 0,0-6 0,0 15-90,0-15 90,0 15-90,-19-5 90,15-1 0,-16 16 0,20-13 0,-38 45-3392,29-32 3392,-30 23 0,39-30-540,-19 20-450,-5-15-1348,19 5 1168,10-31 1080,19-21 0,14-13 0,-14-8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49:27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4.7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7263,'0'-34'270,"0"12"-180,0 4 179,0 5-89,0 1 0,0 2 0,0 10 720,0 0-630,19 0-91,-14 0 1,14 0 0,-19 0 180,0 10-180,0-7 450,38 36-451,-28-23-269,28 25 270,-19-20-90,5 10-90,0-16-270,14 23 360,-33-33-449,33 14 359,-14-10 0,0-6 90,-5 6-180,-19-18 90,0 6 0,0-16 0,0 17-90,0-17 90,0 16 0,-38-7 0,29 10 0,-30 0 0,39 0 0,-19 0 0,14 0 359,-14 0 181,0 20-450,14-15-90,-33 23 450,33 3-180,-14-4 90,19 61-3663,0-54 3303,0 35-1189,0-38 1368,0-7-179,0 7-449,19-19 179,-14-3-2069,53-9 4916,-49-9-5725,68-22 2830,-68-5 1,29-16 0,-38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5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23 8612,'-24'-13'720,"5"3"-450,19 10-91,0 10 1,0 2 0,0 10 90,0-10-180,0 26 90,0-21 90,0 43-270,0-34-270,19 25 360,-14-28-450,14-1 270,-19-13 0,0-9 90,19 0-90,-14 0 90,14-9 0,-19-3 0,0 0 0,19-7 0,-14-12 0,33 5 270,-33-15-270,14 19 90,-19 1-90,0 9 270,0 2-270,0 29 90,0-4 90,0 25-90,19 13 0,-14-6 89,14 16-179,-19-30 270,0 27-180,-19-13 0,14 18 180,-33 7-180,14-33-90,-19 1-90,19-30-180,5-10 180,19 0-180,-19-38 1,14 18-91,-14-30 0,19 19 270,19 7-809,-14-17 899,71-2 0,-42-2 0,47-7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6.8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44 7353,'-24'-12'719,"5"3"-269,0 9-270,14 0 0,-14 0 0,19 0 360,0 0-271,0-10-89,19 7-270,-14-7 180,14 10 90,-19 0-180,0 0 270,19 0-90,-14 0-270,14 0 270,-19 0-90,0 0 180,19 10-360,5 11-3302,0-6 3392,-5 4 90,-19-9-90,0-8 90,0 18 179,0-8-269,0 9 180,0-9-180,0 7 360,-38 3 3032,28-8-3302,-28 34 0,38-41-270,0 32 0,0-28 90,0 11 90,0-10-629,19 7 359,5-16 90,0 6 0,-5-9-1619,0 0 1259,5 0-539,0 0 539,-5 0-179,-19-9 719,0-4 0,0-8 0,0-1 0,0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6.9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 7982,'0'-12'2339,"19"3"-2159,5 9 0,0 0-360,-5 0 180,0 0-1889,5 0 826,0 0 0,-5 9 0,-19 3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8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86 6723,'-24'-48'2519,"5"10"-2339,19 38-90,0 9 179,0 13-269,0 11-5570,19 10 5750,-14 10-1168,14 2 1078,-17-1 0,-4 4 649,2 28-709,0-1 0,0 17 0,0-11-30,0-30 0,0 2-68,0 11 1,0 14 0,0-2-1,0-18 158,0 8-90,0-6 0,0-13 0,0-45-1169,0-2 989,19-20 0,-14-11 90,14-3-899,-19-17 1740,19-2-1111,-14-3-889,14-6 1249,-19 9 0,0 0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8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302 86 9602,'19'31'539,"5"-7"-359,0 7-5570,-5 0 5480,-19 3 1498,19-1-1498,5 17 0,0-23-270,14 23 1040,-33-26-860,33 16-90,-33-25-90,14 4 90,-19-19 2942,0-38-3032,0 19-1594,-19-31 1595,-5 19-2656,0 6 2745,5-15 24,0-13-24,-5 15 180,0-22-90,5 36 0,0-26 1275,14 33-1275,-33-21 180,33 36 3120,-14-8-3120,19 10 459,0 10-459,0 11 90,0 3-180,-19 7 270,14 10-91,-33-15-3481,14 43 3392,-38-40-360,33 31 90,-29-36-1259,35 17 90,-1-18-270,5-1 809,19-13 720,0-27 0,19-6 0,5-19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9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87 173 10051,'24'0'540,"14"0"-270,-33 0-90,14 0 90,-19 10-181,0-8 361,19 36-270,-14-21 360,33 43-630,-33-34 0,14 24 90,-19-36-180,-19 25 180,14-34-360,-33 23 270,33-25-90,-52-3 180,47-12 0,-47-58 180,52 27-3572,-33-38 3392,33 48 0,-14 2-1232,19 9 1411,19 1 271,5-21-90,38-3-270,-33 9 90,47 8-90,-66 28 3051,47 0-2961,-33 0-1189,19 0 1099,0 0 360,0 0-271,0 0-718,0 0 449,-19 0-2968,-4 0 1439,-20 0 719,0 0 900,0 9 0,0 3 0,0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39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86 7623,'-24'-23'719,"4"4"-359,20 9-180,0 7 0,0-7 270,0 10-271,0 0 361,0-9-180,20 7-180,-16-8 0,16 10 0,-20 0 359,0 0-449,19 10-90,5 2 450,0 0-270,-5 7-360,-19-16 180,0 15 0,0-15-90,0 16 360,0-7-180,0 10 90,0-1-90,0-9 270,0 27-271,0-23 1,-19 35-90,14-37-269,-34 24-361,35-23 270,-15 6 270,38-2-989,5-7 359,0 0-809,33-3 1169,-28-9 90,14 0-449,-24-9-630,-19-3 1259,0-10 90,0 1 0,0-1 0,0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0.1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10411,'38'13'450,"-29"6"-180,30-17-5751,-20 8 4852,5-1-460,19-6-1160,-19 6 2249,33-9 0,-47 0 0,28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7:13:41.0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87 130 7533,'-24'-21'989,"-14"9"-269,33 3-1,-14-1-539,19 7 0,0-7 1169,0 10-1079,19 0-3482,5 0 3392,0 0 270,33 0-270,-28 0 179,27 0 1,8 0-180,12 0-1584,-13 0 0,-1 0 1044,5 0-143,13-4 0,-3-1 503,-29 3 1086,31-8 0,-5 1-1176,-45 7 270,33-8-180,-19 10 3246,-19 0-3246,-5 0 439,-19 0-529,0 0 90,0 10-90,0-8 90,0 7-90,0-9-360,0 0 450,0-9-989,0 7 809,0-8-90,0 10-719,0-10 359,-19 8-1259,-5-8 1889,0 10 0,5 0 0,19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385A-3B69-834C-6D44-985657A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A15D-5446-D885-DBA5-9A3E5C3E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D65-47BE-6A55-0EA0-5D63786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ECD9-4D71-7586-F835-AE0180AF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863-D97A-7CFC-8E69-8ABAC25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7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265-3080-6236-9AAC-4D5282EF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CCC7-9856-E304-6B69-A53B1B74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B57-E334-E7F4-B63F-331D536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4BD9-CCCD-52CC-68D5-3871FC0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1C95-A045-9CEB-7C08-69FEE15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11B59-5F5E-F322-B042-AFFCC9B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743B-17CD-4A7B-8D71-3E035F76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597-2C4C-DFC0-DC01-D520538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116D-A6F6-463D-5FAC-7D8E6D5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FFC1-7AEC-CFA9-C09B-02D850D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0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57A-25C9-F8EA-FC2E-80A7D2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F94-B0CC-2E5C-8005-E17C5C6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3E6-EE3A-BBF4-958A-BE38B6C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03C6-2F36-1056-4346-E977C44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09-BADA-C0D1-C389-37B75B7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24-57FC-D4CA-772B-F465DE09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CDB-B6D4-09B2-E863-1681E39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010B-4FA9-5A01-8F9E-E086834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479-0032-9698-485E-47ABDBC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362-9583-08F0-8262-953004A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2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CBE-8DE4-E5E6-57CA-CA6C491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D418-827A-7FDD-E84B-E1A0AA98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9C39-590F-55A3-2D9E-987243F3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B16-982E-BBFA-3715-B5DB90F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B199-CED1-3B1E-D4EA-CEFEBF5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A7B-6E58-DDAC-3182-07F7CEA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192-8A9F-E582-EBF3-A9A9C9FD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E9C-18B8-6799-FB0E-03C03A1A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8C0-479A-C99B-0E80-57161A8F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49-3385-737A-4DD8-2B28D821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84C6-B0A9-C0FD-D255-80126FA4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FE270-2EB3-DD19-E46E-00101639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8AF49-3534-B99A-6C18-673497D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1399-CCC5-F277-9B10-784FA76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92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DBA5-1E3C-4598-75D8-A1A9521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EC35-8C4D-1A29-8A79-99D5AB8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BC9F-F63A-01DA-F4AC-7F2B579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1557-5EA5-CA92-C518-0D6D319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63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58DC-7D2C-B75D-2484-99ABCF6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5012-DC64-FDAB-66A4-2CB46DF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F0B-6849-BB45-72FD-9A96A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8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E75-3A6B-B39D-EC77-EC415D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D7D9-33FE-58C3-D79F-2685C2B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E4EA-82F7-BC75-7C31-E75F4EFB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0F2-50E0-08F1-DBE8-F8C6511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50EA-AA78-26A6-EA8B-B0AB1322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3A4-EEDF-5596-2A41-39A42B5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18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BDD-CA95-5C25-66E1-3FD3C7CD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20DB-6849-1532-00ED-FDBC194B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A19C-58F8-9327-2EDB-034E9BC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8273-B10E-FAD1-9E79-60B0C38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ACD6-AD20-CF07-DB12-3E5F20F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36E4-86D2-8A66-3A38-DEC635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2B017-849B-B90A-82A4-3AE861D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99ED-8EB3-84B2-3528-D3527FB1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B20-B8F7-628A-43C7-A78A4D72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568-996D-AA49-81A6-3872932D2463}" type="datetimeFigureOut">
              <a:rPr lang="en-IT" smtClean="0"/>
              <a:t>07/09/23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543F-6630-0C68-2930-342D7397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94DA-5BB5-97B9-8B0F-FD0646FE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6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12.xml"/><Relationship Id="rId42" Type="http://schemas.openxmlformats.org/officeDocument/2006/relationships/image" Target="../media/image25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6.xml"/><Relationship Id="rId16" Type="http://schemas.openxmlformats.org/officeDocument/2006/relationships/customXml" Target="../ink/ink8.xml"/><Relationship Id="rId11" Type="http://schemas.openxmlformats.org/officeDocument/2006/relationships/image" Target="../media/image11.png"/><Relationship Id="rId32" Type="http://schemas.openxmlformats.org/officeDocument/2006/relationships/image" Target="../media/image20.png"/><Relationship Id="rId37" Type="http://schemas.openxmlformats.org/officeDocument/2006/relationships/customXml" Target="../ink/ink20.xml"/><Relationship Id="rId53" Type="http://schemas.openxmlformats.org/officeDocument/2006/relationships/customXml" Target="../ink/ink28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41.xml"/><Relationship Id="rId5" Type="http://schemas.openxmlformats.org/officeDocument/2006/relationships/image" Target="../media/image8.png"/><Relationship Id="rId90" Type="http://schemas.openxmlformats.org/officeDocument/2006/relationships/image" Target="../media/image49.png"/><Relationship Id="rId14" Type="http://schemas.openxmlformats.org/officeDocument/2006/relationships/customXml" Target="../ink/ink7.xml"/><Relationship Id="rId22" Type="http://schemas.openxmlformats.org/officeDocument/2006/relationships/image" Target="../media/image15.png"/><Relationship Id="rId27" Type="http://schemas.openxmlformats.org/officeDocument/2006/relationships/customXml" Target="../ink/ink15.xml"/><Relationship Id="rId30" Type="http://schemas.openxmlformats.org/officeDocument/2006/relationships/image" Target="../media/image19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6.xml"/><Relationship Id="rId77" Type="http://schemas.openxmlformats.org/officeDocument/2006/relationships/customXml" Target="../ink/ink40.xml"/><Relationship Id="rId8" Type="http://schemas.openxmlformats.org/officeDocument/2006/relationships/customXml" Target="../ink/ink4.xml"/><Relationship Id="rId51" Type="http://schemas.openxmlformats.org/officeDocument/2006/relationships/customXml" Target="../ink/ink27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85" Type="http://schemas.openxmlformats.org/officeDocument/2006/relationships/customXml" Target="../ink/ink44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20" Type="http://schemas.openxmlformats.org/officeDocument/2006/relationships/customXml" Target="../ink/ink11.xml"/><Relationship Id="rId41" Type="http://schemas.openxmlformats.org/officeDocument/2006/relationships/customXml" Target="../ink/ink22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48.png"/><Relationship Id="rId91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customXml" Target="../ink/ink13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43.png"/><Relationship Id="rId81" Type="http://schemas.openxmlformats.org/officeDocument/2006/relationships/customXml" Target="../ink/ink42.xml"/><Relationship Id="rId86" Type="http://schemas.openxmlformats.org/officeDocument/2006/relationships/image" Target="../media/image47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9.xml"/><Relationship Id="rId76" Type="http://schemas.openxmlformats.org/officeDocument/2006/relationships/image" Target="../media/image42.png"/><Relationship Id="rId7" Type="http://schemas.openxmlformats.org/officeDocument/2006/relationships/image" Target="../media/image9.png"/><Relationship Id="rId71" Type="http://schemas.openxmlformats.org/officeDocument/2006/relationships/customXml" Target="../ink/ink37.xml"/><Relationship Id="rId92" Type="http://schemas.openxmlformats.org/officeDocument/2006/relationships/image" Target="../media/image50.png"/><Relationship Id="rId2" Type="http://schemas.openxmlformats.org/officeDocument/2006/relationships/customXml" Target="../ink/ink1.xml"/><Relationship Id="rId29" Type="http://schemas.openxmlformats.org/officeDocument/2006/relationships/customXml" Target="../ink/ink16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4.xml"/><Relationship Id="rId66" Type="http://schemas.openxmlformats.org/officeDocument/2006/relationships/image" Target="../media/image37.png"/><Relationship Id="rId87" Type="http://schemas.openxmlformats.org/officeDocument/2006/relationships/customXml" Target="../ink/ink45.xml"/><Relationship Id="rId61" Type="http://schemas.openxmlformats.org/officeDocument/2006/relationships/customXml" Target="../ink/ink32.xml"/><Relationship Id="rId82" Type="http://schemas.openxmlformats.org/officeDocument/2006/relationships/image" Target="../media/image45.png"/><Relationship Id="rId1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67.xml"/><Relationship Id="rId63" Type="http://schemas.openxmlformats.org/officeDocument/2006/relationships/image" Target="../media/image84.png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159" Type="http://schemas.openxmlformats.org/officeDocument/2006/relationships/image" Target="../media/image132.png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62.xml"/><Relationship Id="rId53" Type="http://schemas.openxmlformats.org/officeDocument/2006/relationships/image" Target="../media/image79.png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149" Type="http://schemas.openxmlformats.org/officeDocument/2006/relationships/image" Target="../media/image127.png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22" Type="http://schemas.openxmlformats.org/officeDocument/2006/relationships/customXml" Target="../ink/ink57.xml"/><Relationship Id="rId43" Type="http://schemas.openxmlformats.org/officeDocument/2006/relationships/image" Target="../media/image74.png"/><Relationship Id="rId64" Type="http://schemas.openxmlformats.org/officeDocument/2006/relationships/customXml" Target="../ink/ink78.xml"/><Relationship Id="rId118" Type="http://schemas.openxmlformats.org/officeDocument/2006/relationships/customXml" Target="../ink/ink105.xml"/><Relationship Id="rId139" Type="http://schemas.openxmlformats.org/officeDocument/2006/relationships/image" Target="../media/image122.png"/><Relationship Id="rId80" Type="http://schemas.openxmlformats.org/officeDocument/2006/relationships/customXml" Target="../ink/ink86.xml"/><Relationship Id="rId85" Type="http://schemas.openxmlformats.org/officeDocument/2006/relationships/image" Target="../media/image95.png"/><Relationship Id="rId150" Type="http://schemas.openxmlformats.org/officeDocument/2006/relationships/customXml" Target="../ink/ink121.xml"/><Relationship Id="rId155" Type="http://schemas.openxmlformats.org/officeDocument/2006/relationships/image" Target="../media/image130.png"/><Relationship Id="rId12" Type="http://schemas.openxmlformats.org/officeDocument/2006/relationships/customXml" Target="../ink/ink52.xml"/><Relationship Id="rId17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customXml" Target="../ink/ink65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08" Type="http://schemas.openxmlformats.org/officeDocument/2006/relationships/customXml" Target="../ink/ink100.xml"/><Relationship Id="rId124" Type="http://schemas.openxmlformats.org/officeDocument/2006/relationships/customXml" Target="../ink/ink108.xml"/><Relationship Id="rId129" Type="http://schemas.openxmlformats.org/officeDocument/2006/relationships/image" Target="../media/image117.png"/><Relationship Id="rId54" Type="http://schemas.openxmlformats.org/officeDocument/2006/relationships/customXml" Target="../ink/ink73.xml"/><Relationship Id="rId70" Type="http://schemas.openxmlformats.org/officeDocument/2006/relationships/customXml" Target="../ink/ink81.xml"/><Relationship Id="rId75" Type="http://schemas.openxmlformats.org/officeDocument/2006/relationships/image" Target="../media/image90.png"/><Relationship Id="rId91" Type="http://schemas.openxmlformats.org/officeDocument/2006/relationships/image" Target="../media/image98.png"/><Relationship Id="rId96" Type="http://schemas.openxmlformats.org/officeDocument/2006/relationships/customXml" Target="../ink/ink94.xml"/><Relationship Id="rId140" Type="http://schemas.openxmlformats.org/officeDocument/2006/relationships/customXml" Target="../ink/ink116.xml"/><Relationship Id="rId145" Type="http://schemas.openxmlformats.org/officeDocument/2006/relationships/image" Target="../media/image125.png"/><Relationship Id="rId1" Type="http://schemas.openxmlformats.org/officeDocument/2006/relationships/tags" Target="../tags/tag4.xml"/><Relationship Id="rId6" Type="http://schemas.openxmlformats.org/officeDocument/2006/relationships/customXml" Target="../ink/ink49.xml"/><Relationship Id="rId23" Type="http://schemas.openxmlformats.org/officeDocument/2006/relationships/image" Target="../media/image64.png"/><Relationship Id="rId28" Type="http://schemas.openxmlformats.org/officeDocument/2006/relationships/customXml" Target="../ink/ink60.xml"/><Relationship Id="rId49" Type="http://schemas.openxmlformats.org/officeDocument/2006/relationships/image" Target="../media/image77.png"/><Relationship Id="rId114" Type="http://schemas.openxmlformats.org/officeDocument/2006/relationships/customXml" Target="../ink/ink103.xml"/><Relationship Id="rId119" Type="http://schemas.openxmlformats.org/officeDocument/2006/relationships/image" Target="../media/image112.png"/><Relationship Id="rId44" Type="http://schemas.openxmlformats.org/officeDocument/2006/relationships/customXml" Target="../ink/ink68.xml"/><Relationship Id="rId60" Type="http://schemas.openxmlformats.org/officeDocument/2006/relationships/customXml" Target="../ink/ink76.xml"/><Relationship Id="rId65" Type="http://schemas.openxmlformats.org/officeDocument/2006/relationships/image" Target="../media/image85.png"/><Relationship Id="rId81" Type="http://schemas.openxmlformats.org/officeDocument/2006/relationships/image" Target="../media/image93.png"/><Relationship Id="rId86" Type="http://schemas.openxmlformats.org/officeDocument/2006/relationships/customXml" Target="../ink/ink89.xml"/><Relationship Id="rId130" Type="http://schemas.openxmlformats.org/officeDocument/2006/relationships/customXml" Target="../ink/ink111.xml"/><Relationship Id="rId135" Type="http://schemas.openxmlformats.org/officeDocument/2006/relationships/image" Target="../media/image120.png"/><Relationship Id="rId151" Type="http://schemas.openxmlformats.org/officeDocument/2006/relationships/image" Target="../media/image128.png"/><Relationship Id="rId156" Type="http://schemas.openxmlformats.org/officeDocument/2006/relationships/customXml" Target="../ink/ink124.xml"/><Relationship Id="rId13" Type="http://schemas.openxmlformats.org/officeDocument/2006/relationships/image" Target="../media/image59.png"/><Relationship Id="rId18" Type="http://schemas.openxmlformats.org/officeDocument/2006/relationships/customXml" Target="../ink/ink55.xml"/><Relationship Id="rId39" Type="http://schemas.openxmlformats.org/officeDocument/2006/relationships/image" Target="../media/image72.png"/><Relationship Id="rId109" Type="http://schemas.openxmlformats.org/officeDocument/2006/relationships/image" Target="../media/image107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80.png"/><Relationship Id="rId76" Type="http://schemas.openxmlformats.org/officeDocument/2006/relationships/customXml" Target="../ink/ink84.xml"/><Relationship Id="rId97" Type="http://schemas.openxmlformats.org/officeDocument/2006/relationships/image" Target="../media/image101.png"/><Relationship Id="rId104" Type="http://schemas.openxmlformats.org/officeDocument/2006/relationships/customXml" Target="../ink/ink98.xml"/><Relationship Id="rId120" Type="http://schemas.openxmlformats.org/officeDocument/2006/relationships/customXml" Target="../ink/ink106.xml"/><Relationship Id="rId125" Type="http://schemas.openxmlformats.org/officeDocument/2006/relationships/image" Target="../media/image115.png"/><Relationship Id="rId141" Type="http://schemas.openxmlformats.org/officeDocument/2006/relationships/image" Target="../media/image123.png"/><Relationship Id="rId146" Type="http://schemas.openxmlformats.org/officeDocument/2006/relationships/customXml" Target="../ink/ink119.xml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92" Type="http://schemas.openxmlformats.org/officeDocument/2006/relationships/customXml" Target="../ink/ink92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67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75.png"/><Relationship Id="rId66" Type="http://schemas.openxmlformats.org/officeDocument/2006/relationships/customXml" Target="../ink/ink79.xml"/><Relationship Id="rId87" Type="http://schemas.openxmlformats.org/officeDocument/2006/relationships/image" Target="../media/image96.png"/><Relationship Id="rId110" Type="http://schemas.openxmlformats.org/officeDocument/2006/relationships/customXml" Target="../ink/ink101.xml"/><Relationship Id="rId115" Type="http://schemas.openxmlformats.org/officeDocument/2006/relationships/image" Target="../media/image110.png"/><Relationship Id="rId131" Type="http://schemas.openxmlformats.org/officeDocument/2006/relationships/image" Target="../media/image118.png"/><Relationship Id="rId136" Type="http://schemas.openxmlformats.org/officeDocument/2006/relationships/customXml" Target="../ink/ink114.xml"/><Relationship Id="rId157" Type="http://schemas.openxmlformats.org/officeDocument/2006/relationships/image" Target="../media/image131.png"/><Relationship Id="rId61" Type="http://schemas.openxmlformats.org/officeDocument/2006/relationships/image" Target="../media/image83.png"/><Relationship Id="rId82" Type="http://schemas.openxmlformats.org/officeDocument/2006/relationships/customXml" Target="../ink/ink87.xml"/><Relationship Id="rId152" Type="http://schemas.openxmlformats.org/officeDocument/2006/relationships/customXml" Target="../ink/ink122.xml"/><Relationship Id="rId19" Type="http://schemas.openxmlformats.org/officeDocument/2006/relationships/image" Target="../media/image62.png"/><Relationship Id="rId14" Type="http://schemas.openxmlformats.org/officeDocument/2006/relationships/customXml" Target="../ink/ink53.xml"/><Relationship Id="rId30" Type="http://schemas.openxmlformats.org/officeDocument/2006/relationships/customXml" Target="../ink/ink61.xml"/><Relationship Id="rId35" Type="http://schemas.openxmlformats.org/officeDocument/2006/relationships/image" Target="../media/image70.png"/><Relationship Id="rId56" Type="http://schemas.openxmlformats.org/officeDocument/2006/relationships/customXml" Target="../ink/ink74.xml"/><Relationship Id="rId77" Type="http://schemas.openxmlformats.org/officeDocument/2006/relationships/image" Target="../media/image91.png"/><Relationship Id="rId100" Type="http://schemas.openxmlformats.org/officeDocument/2006/relationships/customXml" Target="../ink/ink96.xml"/><Relationship Id="rId105" Type="http://schemas.openxmlformats.org/officeDocument/2006/relationships/image" Target="../media/image105.png"/><Relationship Id="rId126" Type="http://schemas.openxmlformats.org/officeDocument/2006/relationships/customXml" Target="../ink/ink109.xml"/><Relationship Id="rId147" Type="http://schemas.openxmlformats.org/officeDocument/2006/relationships/image" Target="../media/image126.png"/><Relationship Id="rId8" Type="http://schemas.openxmlformats.org/officeDocument/2006/relationships/customXml" Target="../ink/ink50.xml"/><Relationship Id="rId51" Type="http://schemas.openxmlformats.org/officeDocument/2006/relationships/image" Target="../media/image78.png"/><Relationship Id="rId72" Type="http://schemas.openxmlformats.org/officeDocument/2006/relationships/customXml" Target="../ink/ink82.xml"/><Relationship Id="rId93" Type="http://schemas.openxmlformats.org/officeDocument/2006/relationships/image" Target="../media/image99.png"/><Relationship Id="rId98" Type="http://schemas.openxmlformats.org/officeDocument/2006/relationships/customXml" Target="../ink/ink95.xml"/><Relationship Id="rId121" Type="http://schemas.openxmlformats.org/officeDocument/2006/relationships/image" Target="../media/image113.png"/><Relationship Id="rId142" Type="http://schemas.openxmlformats.org/officeDocument/2006/relationships/customXml" Target="../ink/ink117.xml"/><Relationship Id="rId3" Type="http://schemas.openxmlformats.org/officeDocument/2006/relationships/image" Target="../media/image54.emf"/><Relationship Id="rId25" Type="http://schemas.openxmlformats.org/officeDocument/2006/relationships/image" Target="../media/image65.png"/><Relationship Id="rId46" Type="http://schemas.openxmlformats.org/officeDocument/2006/relationships/customXml" Target="../ink/ink69.xml"/><Relationship Id="rId67" Type="http://schemas.openxmlformats.org/officeDocument/2006/relationships/image" Target="../media/image86.png"/><Relationship Id="rId116" Type="http://schemas.openxmlformats.org/officeDocument/2006/relationships/customXml" Target="../ink/ink104.xml"/><Relationship Id="rId137" Type="http://schemas.openxmlformats.org/officeDocument/2006/relationships/image" Target="../media/image121.png"/><Relationship Id="rId158" Type="http://schemas.openxmlformats.org/officeDocument/2006/relationships/customXml" Target="../ink/ink125.xml"/><Relationship Id="rId20" Type="http://schemas.openxmlformats.org/officeDocument/2006/relationships/customXml" Target="../ink/ink56.xml"/><Relationship Id="rId41" Type="http://schemas.openxmlformats.org/officeDocument/2006/relationships/image" Target="../media/image73.png"/><Relationship Id="rId62" Type="http://schemas.openxmlformats.org/officeDocument/2006/relationships/customXml" Target="../ink/ink77.xml"/><Relationship Id="rId83" Type="http://schemas.openxmlformats.org/officeDocument/2006/relationships/image" Target="../media/image94.png"/><Relationship Id="rId88" Type="http://schemas.openxmlformats.org/officeDocument/2006/relationships/customXml" Target="../ink/ink90.xml"/><Relationship Id="rId111" Type="http://schemas.openxmlformats.org/officeDocument/2006/relationships/image" Target="../media/image108.png"/><Relationship Id="rId132" Type="http://schemas.openxmlformats.org/officeDocument/2006/relationships/customXml" Target="../ink/ink112.xml"/><Relationship Id="rId153" Type="http://schemas.openxmlformats.org/officeDocument/2006/relationships/image" Target="../media/image129.png"/><Relationship Id="rId15" Type="http://schemas.openxmlformats.org/officeDocument/2006/relationships/image" Target="../media/image60.png"/><Relationship Id="rId36" Type="http://schemas.openxmlformats.org/officeDocument/2006/relationships/customXml" Target="../ink/ink64.xml"/><Relationship Id="rId57" Type="http://schemas.openxmlformats.org/officeDocument/2006/relationships/image" Target="../media/image81.png"/><Relationship Id="rId106" Type="http://schemas.openxmlformats.org/officeDocument/2006/relationships/customXml" Target="../ink/ink99.xml"/><Relationship Id="rId127" Type="http://schemas.openxmlformats.org/officeDocument/2006/relationships/image" Target="../media/image116.png"/><Relationship Id="rId10" Type="http://schemas.openxmlformats.org/officeDocument/2006/relationships/customXml" Target="../ink/ink51.xml"/><Relationship Id="rId31" Type="http://schemas.openxmlformats.org/officeDocument/2006/relationships/image" Target="../media/image68.png"/><Relationship Id="rId52" Type="http://schemas.openxmlformats.org/officeDocument/2006/relationships/customXml" Target="../ink/ink72.xml"/><Relationship Id="rId73" Type="http://schemas.openxmlformats.org/officeDocument/2006/relationships/image" Target="../media/image89.png"/><Relationship Id="rId78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07.xml"/><Relationship Id="rId143" Type="http://schemas.openxmlformats.org/officeDocument/2006/relationships/image" Target="../media/image124.png"/><Relationship Id="rId148" Type="http://schemas.openxmlformats.org/officeDocument/2006/relationships/customXml" Target="../ink/ink120.xml"/><Relationship Id="rId4" Type="http://schemas.openxmlformats.org/officeDocument/2006/relationships/customXml" Target="../ink/ink48.xml"/><Relationship Id="rId9" Type="http://schemas.openxmlformats.org/officeDocument/2006/relationships/image" Target="../media/image57.png"/><Relationship Id="rId26" Type="http://schemas.openxmlformats.org/officeDocument/2006/relationships/customXml" Target="../ink/ink59.xml"/><Relationship Id="rId47" Type="http://schemas.openxmlformats.org/officeDocument/2006/relationships/image" Target="../media/image76.png"/><Relationship Id="rId68" Type="http://schemas.openxmlformats.org/officeDocument/2006/relationships/customXml" Target="../ink/ink80.xml"/><Relationship Id="rId89" Type="http://schemas.openxmlformats.org/officeDocument/2006/relationships/image" Target="../media/image97.png"/><Relationship Id="rId112" Type="http://schemas.openxmlformats.org/officeDocument/2006/relationships/customXml" Target="../ink/ink102.xml"/><Relationship Id="rId133" Type="http://schemas.openxmlformats.org/officeDocument/2006/relationships/image" Target="../media/image119.png"/><Relationship Id="rId154" Type="http://schemas.openxmlformats.org/officeDocument/2006/relationships/customXml" Target="../ink/ink123.xml"/><Relationship Id="rId16" Type="http://schemas.openxmlformats.org/officeDocument/2006/relationships/customXml" Target="../ink/ink54.xml"/><Relationship Id="rId37" Type="http://schemas.openxmlformats.org/officeDocument/2006/relationships/image" Target="../media/image71.png"/><Relationship Id="rId58" Type="http://schemas.openxmlformats.org/officeDocument/2006/relationships/customXml" Target="../ink/ink75.xml"/><Relationship Id="rId79" Type="http://schemas.openxmlformats.org/officeDocument/2006/relationships/image" Target="../media/image92.png"/><Relationship Id="rId102" Type="http://schemas.openxmlformats.org/officeDocument/2006/relationships/customXml" Target="../ink/ink97.xml"/><Relationship Id="rId123" Type="http://schemas.openxmlformats.org/officeDocument/2006/relationships/image" Target="../media/image114.png"/><Relationship Id="rId144" Type="http://schemas.openxmlformats.org/officeDocument/2006/relationships/customXml" Target="../ink/ink118.xml"/><Relationship Id="rId90" Type="http://schemas.openxmlformats.org/officeDocument/2006/relationships/customXml" Target="../ink/ink91.xml"/><Relationship Id="rId27" Type="http://schemas.openxmlformats.org/officeDocument/2006/relationships/image" Target="../media/image66.png"/><Relationship Id="rId48" Type="http://schemas.openxmlformats.org/officeDocument/2006/relationships/customXml" Target="../ink/ink70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34" Type="http://schemas.openxmlformats.org/officeDocument/2006/relationships/customXml" Target="../ink/ink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935-E33A-E038-0165-57A896198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Tensore dello sforzo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FFCB-5E85-1475-9FA0-550A62A21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Casini &amp; Vasta Cap. 14 e Hibbeler Cap. 3 </a:t>
            </a:r>
          </a:p>
        </p:txBody>
      </p:sp>
    </p:spTree>
    <p:extLst>
      <p:ext uri="{BB962C8B-B14F-4D97-AF65-F5344CB8AC3E}">
        <p14:creationId xmlns:p14="http://schemas.microsoft.com/office/powerpoint/2010/main" val="32783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954F-3D41-7033-D417-D87E3C43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Componenti cartesiane della tensione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B8B55-60F4-E6E6-AD1D-015F3B0C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40" y="1825625"/>
            <a:ext cx="4180417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7EEF3-7684-3F37-F28B-F82B841A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44" y="2706386"/>
            <a:ext cx="3479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701091-1051-6EA6-5DFA-50A98B7F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1" y="901700"/>
            <a:ext cx="7696200" cy="505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7011F-AEFF-9D9F-CC37-3D992361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933" y="1727200"/>
            <a:ext cx="4229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69C-2FD1-2911-50DB-3DEE5E40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1" y="-12700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Tensore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sforzo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9" name="Picture 8" descr="\documentclass{article}&#10;\usepackage{amsmath,bbm,mathrsfs}&#10;\pagestyle{empty}&#10;\begin{document}&#10;&#10;&#10;Il tensore dello sforzo \`e:&#10;$$&#10;\mathbf{T}(P)=\left[\begin{array}{ccc}&#10;\sigma_x &amp; \tau_{y x} &amp; \tau_{z x} \\&#10;\tau_{x y} &amp; \sigma_y &amp; \tau_{z y} \\&#10;\tau_{x z} &amp; \tau_{y z} &amp; \sigma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4F0D57AF-F83B-BC27-5378-B8983F88B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8221" y="2023513"/>
            <a:ext cx="4904890" cy="1237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3D6DB-084B-B7D8-39A8-F9901CFB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156" y="1619660"/>
            <a:ext cx="3002177" cy="29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E971-7BAF-5CBC-5643-7505E19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Principio di azione e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reazione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B003-FE90-50C6-B88A-ECEBD59D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742" y="1825625"/>
            <a:ext cx="4426058" cy="4351338"/>
          </a:xfrm>
        </p:spPr>
        <p:txBody>
          <a:bodyPr/>
          <a:lstStyle/>
          <a:p>
            <a:pPr marL="0" indent="0">
              <a:buNone/>
            </a:pPr>
            <a:endParaRPr lang="en-IT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BA7526-D81B-CA95-0721-413EE863855E}"/>
              </a:ext>
            </a:extLst>
          </p:cNvPr>
          <p:cNvGrpSpPr/>
          <p:nvPr/>
        </p:nvGrpSpPr>
        <p:grpSpPr>
          <a:xfrm>
            <a:off x="1795783" y="1685837"/>
            <a:ext cx="1026928" cy="1078810"/>
            <a:chOff x="464607" y="1532831"/>
            <a:chExt cx="1026928" cy="10788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2BA80D-B607-DA77-E5A4-6A91B2CA2CC2}"/>
                    </a:ext>
                  </a:extLst>
                </p14:cNvPr>
                <p14:cNvContentPartPr/>
                <p14:nvPr/>
              </p14:nvContentPartPr>
              <p14:xfrm>
                <a:off x="697167" y="1758801"/>
                <a:ext cx="31320" cy="85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2BA80D-B607-DA77-E5A4-6A91B2CA2C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2047" y="1743681"/>
                  <a:ext cx="6192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C1A01E-2FD9-D82A-769F-8F817A8D8A78}"/>
                    </a:ext>
                  </a:extLst>
                </p14:cNvPr>
                <p14:cNvContentPartPr/>
                <p14:nvPr/>
              </p14:nvContentPartPr>
              <p14:xfrm>
                <a:off x="557847" y="1751241"/>
                <a:ext cx="294840" cy="201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C1A01E-2FD9-D82A-769F-8F817A8D8A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367" y="1736121"/>
                  <a:ext cx="325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16B28C-3067-BDF7-7160-DDA89E86EADB}"/>
                    </a:ext>
                  </a:extLst>
                </p14:cNvPr>
                <p14:cNvContentPartPr/>
                <p14:nvPr/>
              </p14:nvContentPartPr>
              <p14:xfrm>
                <a:off x="464607" y="2301681"/>
                <a:ext cx="728640" cy="2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16B28C-3067-BDF7-7160-DDA89E86EA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487" y="2286561"/>
                  <a:ext cx="759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600D9E-C081-8340-7DCD-E57B38984780}"/>
                    </a:ext>
                  </a:extLst>
                </p14:cNvPr>
                <p14:cNvContentPartPr/>
                <p14:nvPr/>
              </p14:nvContentPartPr>
              <p14:xfrm>
                <a:off x="1131327" y="2200521"/>
                <a:ext cx="139680" cy="20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600D9E-C081-8340-7DCD-E57B389847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5847" y="2185401"/>
                  <a:ext cx="170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7CB871-779E-C737-ABD5-0547E1342D0B}"/>
                    </a:ext>
                  </a:extLst>
                </p14:cNvPr>
                <p14:cNvContentPartPr/>
                <p14:nvPr/>
              </p14:nvContentPartPr>
              <p14:xfrm>
                <a:off x="483798" y="1532831"/>
                <a:ext cx="143640" cy="18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7CB871-779E-C737-ABD5-0547E1342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638" y="1512311"/>
                  <a:ext cx="184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93D99C-C133-F540-33AB-061762A699C9}"/>
                    </a:ext>
                  </a:extLst>
                </p14:cNvPr>
                <p14:cNvContentPartPr/>
                <p14:nvPr/>
              </p14:nvContentPartPr>
              <p14:xfrm>
                <a:off x="519798" y="1622831"/>
                <a:ext cx="72000" cy="1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93D99C-C133-F540-33AB-061762A699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278" y="1602311"/>
                  <a:ext cx="113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1DA34F-68EE-B591-3AB2-F048D18EF9DA}"/>
                    </a:ext>
                  </a:extLst>
                </p14:cNvPr>
                <p14:cNvContentPartPr/>
                <p14:nvPr/>
              </p14:nvContentPartPr>
              <p14:xfrm>
                <a:off x="1308295" y="2074874"/>
                <a:ext cx="183240" cy="281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1DA34F-68EE-B591-3AB2-F048D18EF9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7775" y="2054354"/>
                  <a:ext cx="22392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D26ECD1-1006-C011-F5F8-3B8E9834433F}"/>
                  </a:ext>
                </a:extLst>
              </p14:cNvPr>
              <p14:cNvContentPartPr/>
              <p14:nvPr/>
            </p14:nvContentPartPr>
            <p14:xfrm>
              <a:off x="8406415" y="2489954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D26ECD1-1006-C011-F5F8-3B8E983443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0295" y="248383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A06E440-E8A2-69E3-AAA5-0DBF2210F7A7}"/>
                  </a:ext>
                </a:extLst>
              </p14:cNvPr>
              <p14:cNvContentPartPr/>
              <p14:nvPr/>
            </p14:nvContentPartPr>
            <p14:xfrm>
              <a:off x="8281855" y="230239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A06E440-E8A2-69E3-AAA5-0DBF2210F7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5735" y="229627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134685-D2D4-5573-FAB7-3384D63E62A8}"/>
                  </a:ext>
                </a:extLst>
              </p14:cNvPr>
              <p14:cNvContentPartPr/>
              <p14:nvPr/>
            </p14:nvContentPartPr>
            <p14:xfrm>
              <a:off x="8278615" y="2347034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134685-D2D4-5573-FAB7-3384D63E62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2495" y="234091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DF60439-2199-5D02-8B59-D2B442E4D2B6}"/>
                  </a:ext>
                </a:extLst>
              </p14:cNvPr>
              <p14:cNvContentPartPr/>
              <p14:nvPr/>
            </p14:nvContentPartPr>
            <p14:xfrm>
              <a:off x="8208775" y="2203394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DF60439-2199-5D02-8B59-D2B442E4D2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02655" y="219727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D12F3B2-9285-B1A2-8C34-4F9A6D6B165F}"/>
              </a:ext>
            </a:extLst>
          </p:cNvPr>
          <p:cNvGrpSpPr/>
          <p:nvPr/>
        </p:nvGrpSpPr>
        <p:grpSpPr>
          <a:xfrm>
            <a:off x="3268183" y="2159847"/>
            <a:ext cx="1798200" cy="1038960"/>
            <a:chOff x="3268183" y="2159847"/>
            <a:chExt cx="1798200" cy="10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A67121-7775-4BCD-C444-00028BD5D241}"/>
                    </a:ext>
                  </a:extLst>
                </p14:cNvPr>
                <p14:cNvContentPartPr/>
                <p14:nvPr/>
              </p14:nvContentPartPr>
              <p14:xfrm>
                <a:off x="3299143" y="2159847"/>
                <a:ext cx="1767240" cy="86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A67121-7775-4BCD-C444-00028BD5D2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84023" y="2144727"/>
                  <a:ext cx="179784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4B4F7B-978B-778C-3150-C1A247FA53DF}"/>
                    </a:ext>
                  </a:extLst>
                </p14:cNvPr>
                <p14:cNvContentPartPr/>
                <p14:nvPr/>
              </p14:nvContentPartPr>
              <p14:xfrm>
                <a:off x="5019583" y="2198727"/>
                <a:ext cx="15840" cy="100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4B4F7B-978B-778C-3150-C1A247FA53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04463" y="2183607"/>
                  <a:ext cx="4644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8955CD-1BF0-594F-98AD-609C27C2FEC5}"/>
                    </a:ext>
                  </a:extLst>
                </p14:cNvPr>
                <p14:cNvContentPartPr/>
                <p14:nvPr/>
              </p14:nvContentPartPr>
              <p14:xfrm>
                <a:off x="3268183" y="2191167"/>
                <a:ext cx="1736280" cy="55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8955CD-1BF0-594F-98AD-609C27C2F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53063" y="2176047"/>
                  <a:ext cx="1766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5F5C3A-8C90-3594-C348-42B6178EB7C9}"/>
                    </a:ext>
                  </a:extLst>
                </p14:cNvPr>
                <p14:cNvContentPartPr/>
                <p14:nvPr/>
              </p14:nvContentPartPr>
              <p14:xfrm>
                <a:off x="4151623" y="2237607"/>
                <a:ext cx="63000" cy="91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5F5C3A-8C90-3594-C348-42B6178EB7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36503" y="2222487"/>
                  <a:ext cx="9360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656D8B-C116-7C2A-8B42-0383D22D4B02}"/>
                    </a:ext>
                  </a:extLst>
                </p14:cNvPr>
                <p14:cNvContentPartPr/>
                <p14:nvPr/>
              </p14:nvContentPartPr>
              <p14:xfrm>
                <a:off x="3671557" y="2471954"/>
                <a:ext cx="70560" cy="250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656D8B-C116-7C2A-8B42-0383D22D4B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60757" y="2461154"/>
                  <a:ext cx="91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72AB16-FA1C-2781-49E0-A1A27DBBD64E}"/>
                    </a:ext>
                  </a:extLst>
                </p14:cNvPr>
                <p14:cNvContentPartPr/>
                <p14:nvPr/>
              </p14:nvContentPartPr>
              <p14:xfrm>
                <a:off x="3685597" y="2714954"/>
                <a:ext cx="141120" cy="2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72AB16-FA1C-2781-49E0-A1A27DBBD6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74797" y="2704154"/>
                  <a:ext cx="162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9B7AE6-6485-4443-53B0-FDC2739BECD3}"/>
                    </a:ext>
                  </a:extLst>
                </p14:cNvPr>
                <p14:cNvContentPartPr/>
                <p14:nvPr/>
              </p14:nvContentPartPr>
              <p14:xfrm>
                <a:off x="4571917" y="2511194"/>
                <a:ext cx="169200" cy="155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9B7AE6-6485-4443-53B0-FDC2739BEC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61117" y="2500394"/>
                  <a:ext cx="1904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FB8848F-70A9-4DC6-3222-82A089DB6D25}"/>
              </a:ext>
            </a:extLst>
          </p:cNvPr>
          <p:cNvGrpSpPr/>
          <p:nvPr/>
        </p:nvGrpSpPr>
        <p:grpSpPr>
          <a:xfrm>
            <a:off x="1332567" y="3746001"/>
            <a:ext cx="1550160" cy="1155600"/>
            <a:chOff x="1332567" y="3746001"/>
            <a:chExt cx="1550160" cy="11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0D778F-DA8B-BCB4-9426-8861DD575411}"/>
                    </a:ext>
                  </a:extLst>
                </p14:cNvPr>
                <p14:cNvContentPartPr/>
                <p14:nvPr/>
              </p14:nvContentPartPr>
              <p14:xfrm>
                <a:off x="1363527" y="3943641"/>
                <a:ext cx="360" cy="72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0D778F-DA8B-BCB4-9426-8861DD575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8407" y="3928521"/>
                  <a:ext cx="309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317BEA-74B8-66FC-9C85-B87796E7584A}"/>
                    </a:ext>
                  </a:extLst>
                </p14:cNvPr>
                <p14:cNvContentPartPr/>
                <p14:nvPr/>
              </p14:nvContentPartPr>
              <p14:xfrm>
                <a:off x="1332567" y="4656441"/>
                <a:ext cx="806400" cy="5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317BEA-74B8-66FC-9C85-B87796E758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17447" y="4641321"/>
                  <a:ext cx="836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4C83AC-5BBD-5850-873B-89A767C8225B}"/>
                    </a:ext>
                  </a:extLst>
                </p14:cNvPr>
                <p14:cNvContentPartPr/>
                <p14:nvPr/>
              </p14:nvContentPartPr>
              <p14:xfrm>
                <a:off x="2154087" y="3967041"/>
                <a:ext cx="31680" cy="79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4C83AC-5BBD-5850-873B-89A767C822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38967" y="3951921"/>
                  <a:ext cx="6228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808CFC-231B-2332-8D9E-90779E6E135B}"/>
                    </a:ext>
                  </a:extLst>
                </p14:cNvPr>
                <p14:cNvContentPartPr/>
                <p14:nvPr/>
              </p14:nvContentPartPr>
              <p14:xfrm>
                <a:off x="1363527" y="3905121"/>
                <a:ext cx="837360" cy="46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808CFC-231B-2332-8D9E-90779E6E13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48407" y="3890001"/>
                  <a:ext cx="867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0E53DF-6F96-5F58-C0C4-10AF01CEA7AC}"/>
                    </a:ext>
                  </a:extLst>
                </p14:cNvPr>
                <p14:cNvContentPartPr/>
                <p14:nvPr/>
              </p14:nvContentPartPr>
              <p14:xfrm>
                <a:off x="2293407" y="4277001"/>
                <a:ext cx="201960" cy="23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0E53DF-6F96-5F58-C0C4-10AF01CEA7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8287" y="4261881"/>
                  <a:ext cx="232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305F97-3268-CE70-F94E-B0D8EF94934A}"/>
                    </a:ext>
                  </a:extLst>
                </p14:cNvPr>
                <p14:cNvContentPartPr/>
                <p14:nvPr/>
              </p14:nvContentPartPr>
              <p14:xfrm>
                <a:off x="2433087" y="4184121"/>
                <a:ext cx="108720" cy="22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305F97-3268-CE70-F94E-B0D8EF9493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17967" y="4168641"/>
                  <a:ext cx="139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1FB39C-1336-D76A-A3CE-56D6437F7626}"/>
                    </a:ext>
                  </a:extLst>
                </p14:cNvPr>
                <p14:cNvContentPartPr/>
                <p14:nvPr/>
              </p14:nvContentPartPr>
              <p14:xfrm>
                <a:off x="2455407" y="4478601"/>
                <a:ext cx="179280" cy="155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1FB39C-1336-D76A-A3CE-56D6437F76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40287" y="4463121"/>
                  <a:ext cx="209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7616AE-060E-7769-F011-1C79C7DE3F90}"/>
                    </a:ext>
                  </a:extLst>
                </p14:cNvPr>
                <p14:cNvContentPartPr/>
                <p14:nvPr/>
              </p14:nvContentPartPr>
              <p14:xfrm>
                <a:off x="2309247" y="3928161"/>
                <a:ext cx="46800" cy="30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7616AE-060E-7769-F011-1C79C7DE3F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93767" y="3913041"/>
                  <a:ext cx="77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D7C1A-3B6B-A125-7EB5-012F723E2C82}"/>
                    </a:ext>
                  </a:extLst>
                </p14:cNvPr>
                <p14:cNvContentPartPr/>
                <p14:nvPr/>
              </p14:nvContentPartPr>
              <p14:xfrm>
                <a:off x="2262447" y="3882081"/>
                <a:ext cx="139680" cy="15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D7C1A-3B6B-A125-7EB5-012F723E2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47327" y="3866601"/>
                  <a:ext cx="170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3DDA96-0DAA-4242-4503-33B0EE217AD4}"/>
                    </a:ext>
                  </a:extLst>
                </p14:cNvPr>
                <p14:cNvContentPartPr/>
                <p14:nvPr/>
              </p14:nvContentPartPr>
              <p14:xfrm>
                <a:off x="2587887" y="4617921"/>
                <a:ext cx="186480" cy="28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3DDA96-0DAA-4242-4503-33B0EE217A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72767" y="4602801"/>
                  <a:ext cx="216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D2A243-ECE4-B8F7-E7F3-B49D22E04E97}"/>
                    </a:ext>
                  </a:extLst>
                </p14:cNvPr>
                <p14:cNvContentPartPr/>
                <p14:nvPr/>
              </p14:nvContentPartPr>
              <p14:xfrm>
                <a:off x="2433087" y="3746001"/>
                <a:ext cx="201960" cy="19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D2A243-ECE4-B8F7-E7F3-B49D22E04E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7967" y="3730521"/>
                  <a:ext cx="232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CCD266-1077-52C5-1F58-C6051AD9324E}"/>
                    </a:ext>
                  </a:extLst>
                </p14:cNvPr>
                <p14:cNvContentPartPr/>
                <p14:nvPr/>
              </p14:nvContentPartPr>
              <p14:xfrm>
                <a:off x="2650167" y="3897201"/>
                <a:ext cx="93240" cy="24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CCD266-1077-52C5-1F58-C6051AD93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34687" y="3882081"/>
                  <a:ext cx="123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C47A47-80AC-B5F1-F4AF-E7408049BD31}"/>
                    </a:ext>
                  </a:extLst>
                </p14:cNvPr>
                <p14:cNvContentPartPr/>
                <p14:nvPr/>
              </p14:nvContentPartPr>
              <p14:xfrm>
                <a:off x="2743047" y="3897201"/>
                <a:ext cx="139680" cy="175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C47A47-80AC-B5F1-F4AF-E7408049BD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27927" y="3882081"/>
                  <a:ext cx="170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55DDA1-211C-6416-5E1D-9C22F18B6F90}"/>
                    </a:ext>
                  </a:extLst>
                </p14:cNvPr>
                <p14:cNvContentPartPr/>
                <p14:nvPr/>
              </p14:nvContentPartPr>
              <p14:xfrm>
                <a:off x="1673917" y="4163594"/>
                <a:ext cx="183240" cy="239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55DDA1-211C-6416-5E1D-9C22F18B6F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63117" y="4152794"/>
                  <a:ext cx="20448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7DF9535-3304-8EC6-DB46-0754D3D970E7}"/>
              </a:ext>
            </a:extLst>
          </p:cNvPr>
          <p:cNvGrpSpPr/>
          <p:nvPr/>
        </p:nvGrpSpPr>
        <p:grpSpPr>
          <a:xfrm>
            <a:off x="3157255" y="3952274"/>
            <a:ext cx="1415160" cy="1400760"/>
            <a:chOff x="3157255" y="3952274"/>
            <a:chExt cx="1415160" cy="14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FE9BE2-C0EC-5985-4793-D0E693EC40A5}"/>
                    </a:ext>
                  </a:extLst>
                </p14:cNvPr>
                <p14:cNvContentPartPr/>
                <p14:nvPr/>
              </p14:nvContentPartPr>
              <p14:xfrm>
                <a:off x="3713815" y="3952274"/>
                <a:ext cx="42480" cy="80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FE9BE2-C0EC-5985-4793-D0E693EC40A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93295" y="3932114"/>
                  <a:ext cx="8352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8D187E-C132-486C-C7F7-D2E9F4D12EC8}"/>
                    </a:ext>
                  </a:extLst>
                </p14:cNvPr>
                <p14:cNvContentPartPr/>
                <p14:nvPr/>
              </p14:nvContentPartPr>
              <p14:xfrm>
                <a:off x="3741895" y="3973514"/>
                <a:ext cx="830520" cy="2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8D187E-C132-486C-C7F7-D2E9F4D12E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21375" y="3952994"/>
                  <a:ext cx="871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FAC518-6A66-98B1-600C-BC725B0AD874}"/>
                    </a:ext>
                  </a:extLst>
                </p14:cNvPr>
                <p14:cNvContentPartPr/>
                <p14:nvPr/>
              </p14:nvContentPartPr>
              <p14:xfrm>
                <a:off x="4529575" y="3994754"/>
                <a:ext cx="42480" cy="777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FAC518-6A66-98B1-600C-BC725B0AD8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09055" y="3974234"/>
                  <a:ext cx="8352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7F0E7B-601E-4927-EC4A-3D9B6AF1F7B0}"/>
                    </a:ext>
                  </a:extLst>
                </p14:cNvPr>
                <p14:cNvContentPartPr/>
                <p14:nvPr/>
              </p14:nvContentPartPr>
              <p14:xfrm>
                <a:off x="3741895" y="4705394"/>
                <a:ext cx="830520" cy="6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7F0E7B-601E-4927-EC4A-3D9B6AF1F7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21375" y="4684874"/>
                  <a:ext cx="871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09220D-E1C3-DB3E-EE08-D1EE97F334C0}"/>
                    </a:ext>
                  </a:extLst>
                </p14:cNvPr>
                <p14:cNvContentPartPr/>
                <p14:nvPr/>
              </p14:nvContentPartPr>
              <p14:xfrm>
                <a:off x="3376135" y="4297154"/>
                <a:ext cx="295920" cy="2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09220D-E1C3-DB3E-EE08-D1EE97F334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65335" y="4286714"/>
                  <a:ext cx="317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963F1E-8BBD-13D5-D586-F9347DDB3EF6}"/>
                    </a:ext>
                  </a:extLst>
                </p14:cNvPr>
                <p14:cNvContentPartPr/>
                <p14:nvPr/>
              </p14:nvContentPartPr>
              <p14:xfrm>
                <a:off x="3348055" y="4219754"/>
                <a:ext cx="141120" cy="20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963F1E-8BBD-13D5-D586-F9347DDB3EF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37255" y="4208954"/>
                  <a:ext cx="16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CBBF8E-E9DB-2C4B-83A5-1BDA73074763}"/>
                    </a:ext>
                  </a:extLst>
                </p14:cNvPr>
                <p14:cNvContentPartPr/>
                <p14:nvPr/>
              </p14:nvContentPartPr>
              <p14:xfrm>
                <a:off x="3157255" y="4416674"/>
                <a:ext cx="191160" cy="15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CBBF8E-E9DB-2C4B-83A5-1BDA730747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46455" y="4405874"/>
                  <a:ext cx="212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55D16C9-F18A-BE24-9C8E-2CC1FEAC4C1A}"/>
                    </a:ext>
                  </a:extLst>
                </p14:cNvPr>
                <p14:cNvContentPartPr/>
                <p14:nvPr/>
              </p14:nvContentPartPr>
              <p14:xfrm>
                <a:off x="3319975" y="4508474"/>
                <a:ext cx="70560" cy="25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55D16C9-F18A-BE24-9C8E-2CC1FEAC4C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09175" y="4497674"/>
                  <a:ext cx="9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C78CF2-A57C-7FD0-A81A-53BDD3BB3521}"/>
                    </a:ext>
                  </a:extLst>
                </p14:cNvPr>
                <p14:cNvContentPartPr/>
                <p14:nvPr/>
              </p14:nvContentPartPr>
              <p14:xfrm>
                <a:off x="3629215" y="4395434"/>
                <a:ext cx="14400" cy="352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C78CF2-A57C-7FD0-A81A-53BDD3BB35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18775" y="4384994"/>
                  <a:ext cx="35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F80CB0-F2E8-9E08-19F5-94766311AF05}"/>
                    </a:ext>
                  </a:extLst>
                </p14:cNvPr>
                <p14:cNvContentPartPr/>
                <p14:nvPr/>
              </p14:nvContentPartPr>
              <p14:xfrm>
                <a:off x="3544975" y="4684154"/>
                <a:ext cx="155160" cy="13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F80CB0-F2E8-9E08-19F5-94766311AF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4175" y="4673714"/>
                  <a:ext cx="176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A23D30-0595-6E61-A030-9A621E5D84AE}"/>
                    </a:ext>
                  </a:extLst>
                </p14:cNvPr>
                <p14:cNvContentPartPr/>
                <p14:nvPr/>
              </p14:nvContentPartPr>
              <p14:xfrm>
                <a:off x="3573055" y="4923194"/>
                <a:ext cx="127080" cy="219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A23D30-0595-6E61-A030-9A621E5D84A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62255" y="4912394"/>
                  <a:ext cx="148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3D2E3A-2E14-EE93-5413-1D3C956B08F1}"/>
                    </a:ext>
                  </a:extLst>
                </p14:cNvPr>
                <p14:cNvContentPartPr/>
                <p14:nvPr/>
              </p14:nvContentPartPr>
              <p14:xfrm>
                <a:off x="3741895" y="5077994"/>
                <a:ext cx="113040" cy="27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3D2E3A-2E14-EE93-5413-1D3C956B08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31095" y="5067194"/>
                  <a:ext cx="134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4A1B9B-604C-437A-48AC-DA86231A622D}"/>
                    </a:ext>
                  </a:extLst>
                </p14:cNvPr>
                <p14:cNvContentPartPr/>
                <p14:nvPr/>
              </p14:nvContentPartPr>
              <p14:xfrm>
                <a:off x="3896695" y="5070794"/>
                <a:ext cx="99000" cy="133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4A1B9B-604C-437A-48AC-DA86231A62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85895" y="5060354"/>
                  <a:ext cx="12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3B3A26-2E31-5F0A-0B65-71DEBB263B77}"/>
                    </a:ext>
                  </a:extLst>
                </p14:cNvPr>
                <p14:cNvContentPartPr/>
                <p14:nvPr/>
              </p14:nvContentPartPr>
              <p14:xfrm>
                <a:off x="3910735" y="5134154"/>
                <a:ext cx="113040" cy="1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3B3A26-2E31-5F0A-0B65-71DEBB263B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99935" y="5123714"/>
                  <a:ext cx="134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0030DB-628A-A990-4461-2EA419380141}"/>
                    </a:ext>
                  </a:extLst>
                </p14:cNvPr>
                <p14:cNvContentPartPr/>
                <p14:nvPr/>
              </p14:nvContentPartPr>
              <p14:xfrm>
                <a:off x="4065397" y="4255034"/>
                <a:ext cx="183240" cy="18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0030DB-628A-A990-4461-2EA4193801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54597" y="4244234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73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C52A-1584-E2B5-69AB-FA3518C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Teorema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Cauchy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5A3CD-04E7-78C0-9F82-2EAF53BB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" y="1897051"/>
            <a:ext cx="4261529" cy="4251777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Forza per uni\`a di area agente sulla giacitura individuata dal versore $\mathbf n$ &#10;$$&#10;\mathbf t_n=\mathbf T\mathbf n&#10;$$&#10;Componente normale&#10;$$&#10;\sigma_n=\mathbf n\cdot\mathbf t_n=\mathbf n\cdot\mathbf T\mathbf n&#10;$$&#10;Componente tangenziale &#10;$$&#10;\boldsymbol\tau_n=\mathbf t_n-\sigma_n\mathbf n&#10;$$&#10;Intensit\`a della componente tangenziale&#10;$$&#10;\tau_n=|\boldsymbol\tau_n|&#10;$$&#10;&#10;\end{document}" title="IguanaTex Bitmap Display">
            <a:extLst>
              <a:ext uri="{FF2B5EF4-FFF2-40B4-BE49-F238E27FC236}">
                <a16:creationId xmlns:a16="http://schemas.microsoft.com/office/drawing/2014/main" id="{810535AE-E79C-5293-4EA5-D70E47B1D5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75237" y="1555262"/>
            <a:ext cx="7188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1E7-7F71-F9DC-8172-1A3500C5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Reciprocità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i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tangenziali</a:t>
            </a:r>
            <a:endParaRPr lang="en-IT" dirty="0"/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 title="IguanaTex Bitmap Display">
            <a:extLst>
              <a:ext uri="{FF2B5EF4-FFF2-40B4-BE49-F238E27FC236}">
                <a16:creationId xmlns:a16="http://schemas.microsoft.com/office/drawing/2014/main" id="{D77A4623-E844-2E82-27F0-337227A50E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3165" y="1778000"/>
            <a:ext cx="7188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9FDB-B231-52AC-A9ED-91446B9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à</a:t>
            </a:r>
            <a:endParaRPr lang="en-IT" dirty="0"/>
          </a:p>
        </p:txBody>
      </p:sp>
      <p:pic>
        <p:nvPicPr>
          <p:cNvPr id="9" name="Picture 8" descr="\documentclass{article}&#10;\usepackage{amsmath,bbm,mathrsfs}&#10;\setlength\parindent{0em}&#10;\usepackage{geometry}&#10;\geometry{textwidth=10cm}&#10;\pagestyle{empty}&#10;\begin{document}&#10;&#10;&#10;Consideriamo un cubo infinitesimo, piccolo quanto basta affinc\'e lo stato di sforzo sia localmente costante. &#10;&#10;In tal caso, le forze normali e tangenziali agenti su facce opposte hanno somma nulla.&#10;&#10;&#10;Imponendo l'equilibrio dei momenti rispetto ad all'asse parallelo ad x passante per il baricentro, si trova che il contributo delle tensioni normali \`e nullo, e si ottiene:&#10;$$&#10;-\tau_{z y}(\Delta x \Delta y) \Delta z+\tau_{y z}(\Delta x \Delta z) \Delta y=0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2E1B4658-5920-452D-2F50-0EE1B76CC1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41675" y="1680244"/>
            <a:ext cx="6245356" cy="22951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3F219C-BAC1-603D-426F-A77053C5E357}"/>
              </a:ext>
            </a:extLst>
          </p:cNvPr>
          <p:cNvGrpSpPr/>
          <p:nvPr/>
        </p:nvGrpSpPr>
        <p:grpSpPr>
          <a:xfrm>
            <a:off x="1588049" y="3905518"/>
            <a:ext cx="1224720" cy="1216800"/>
            <a:chOff x="1588049" y="3905518"/>
            <a:chExt cx="1224720" cy="12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79050F-B9E7-6005-B68B-40327FDEE83E}"/>
                    </a:ext>
                  </a:extLst>
                </p14:cNvPr>
                <p14:cNvContentPartPr/>
                <p14:nvPr/>
              </p14:nvContentPartPr>
              <p14:xfrm>
                <a:off x="1588049" y="3913078"/>
                <a:ext cx="360" cy="120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79050F-B9E7-6005-B68B-40327FDEE8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2929" y="3897958"/>
                  <a:ext cx="30960" cy="12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644309-FC20-C5B9-8740-85F628BA6886}"/>
                    </a:ext>
                  </a:extLst>
                </p14:cNvPr>
                <p14:cNvContentPartPr/>
                <p14:nvPr/>
              </p14:nvContentPartPr>
              <p14:xfrm>
                <a:off x="1588049" y="3905518"/>
                <a:ext cx="1178280" cy="3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644309-FC20-C5B9-8740-85F628BA68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2929" y="3890398"/>
                  <a:ext cx="1208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8D81B0-671E-A518-0D9C-4EAE138E518E}"/>
                    </a:ext>
                  </a:extLst>
                </p14:cNvPr>
                <p14:cNvContentPartPr/>
                <p14:nvPr/>
              </p14:nvContentPartPr>
              <p14:xfrm>
                <a:off x="2781449" y="3936478"/>
                <a:ext cx="31320" cy="117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8D81B0-671E-A518-0D9C-4EAE138E51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6329" y="3921358"/>
                  <a:ext cx="61920" cy="12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55283A-55EB-591C-6ABB-2756E4F24894}"/>
                    </a:ext>
                  </a:extLst>
                </p14:cNvPr>
                <p14:cNvContentPartPr/>
                <p14:nvPr/>
              </p14:nvContentPartPr>
              <p14:xfrm>
                <a:off x="1588049" y="5075518"/>
                <a:ext cx="1224720" cy="3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55283A-55EB-591C-6ABB-2756E4F248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2929" y="5060398"/>
                  <a:ext cx="125532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DEB3D6-834E-E7AB-6239-2939DDA429FA}"/>
              </a:ext>
            </a:extLst>
          </p:cNvPr>
          <p:cNvGrpSpPr/>
          <p:nvPr/>
        </p:nvGrpSpPr>
        <p:grpSpPr>
          <a:xfrm>
            <a:off x="960687" y="643161"/>
            <a:ext cx="2449080" cy="2216880"/>
            <a:chOff x="960687" y="643161"/>
            <a:chExt cx="2449080" cy="22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B2C042-2A7D-51E1-DCB9-D3D817F60E3C}"/>
                    </a:ext>
                  </a:extLst>
                </p14:cNvPr>
                <p14:cNvContentPartPr/>
                <p14:nvPr/>
              </p14:nvContentPartPr>
              <p14:xfrm>
                <a:off x="1534167" y="1107921"/>
                <a:ext cx="527400" cy="50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B2C042-2A7D-51E1-DCB9-D3D817F60E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3647" y="1087401"/>
                  <a:ext cx="5680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9738AE-63AB-5428-6E8F-B2147C935265}"/>
                    </a:ext>
                  </a:extLst>
                </p14:cNvPr>
                <p14:cNvContentPartPr/>
                <p14:nvPr/>
              </p14:nvContentPartPr>
              <p14:xfrm>
                <a:off x="2092167" y="1139241"/>
                <a:ext cx="852840" cy="2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9738AE-63AB-5428-6E8F-B2147C9352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1647" y="1118721"/>
                  <a:ext cx="893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D99BC5-A885-49A8-93E2-A9E9531E2004}"/>
                    </a:ext>
                  </a:extLst>
                </p14:cNvPr>
                <p14:cNvContentPartPr/>
                <p14:nvPr/>
              </p14:nvContentPartPr>
              <p14:xfrm>
                <a:off x="1565127" y="1611921"/>
                <a:ext cx="1054080" cy="31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D99BC5-A885-49A8-93E2-A9E9531E20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4607" y="1591401"/>
                  <a:ext cx="1095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005151-41F2-F0DE-EFFF-A7724737901A}"/>
                    </a:ext>
                  </a:extLst>
                </p14:cNvPr>
                <p14:cNvContentPartPr/>
                <p14:nvPr/>
              </p14:nvContentPartPr>
              <p14:xfrm>
                <a:off x="2495007" y="1146801"/>
                <a:ext cx="434160" cy="519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005151-41F2-F0DE-EFFF-A772473790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4487" y="1126641"/>
                  <a:ext cx="4752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843E44-4A7F-0B7D-E157-DB7582A773D1}"/>
                    </a:ext>
                  </a:extLst>
                </p14:cNvPr>
                <p14:cNvContentPartPr/>
                <p14:nvPr/>
              </p14:nvContentPartPr>
              <p14:xfrm>
                <a:off x="2525967" y="1642521"/>
                <a:ext cx="360" cy="75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843E44-4A7F-0B7D-E157-DB7582A773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5807" y="1622361"/>
                  <a:ext cx="410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5B0693-71CC-BD7C-6E6C-30EEF8518ED2}"/>
                    </a:ext>
                  </a:extLst>
                </p14:cNvPr>
                <p14:cNvContentPartPr/>
                <p14:nvPr/>
              </p14:nvContentPartPr>
              <p14:xfrm>
                <a:off x="1565127" y="1619481"/>
                <a:ext cx="78480" cy="80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5B0693-71CC-BD7C-6E6C-30EEF8518E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4607" y="1598961"/>
                  <a:ext cx="11916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6FD756-3FD0-6E9E-47A1-7A447BD8C6BA}"/>
                    </a:ext>
                  </a:extLst>
                </p14:cNvPr>
                <p14:cNvContentPartPr/>
                <p14:nvPr/>
              </p14:nvContentPartPr>
              <p14:xfrm>
                <a:off x="1565127" y="2379081"/>
                <a:ext cx="992160" cy="3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6FD756-3FD0-6E9E-47A1-7A447BD8C6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50007" y="2363961"/>
                  <a:ext cx="1022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53ADA4-1E7A-1FDF-0124-92FEF9E79192}"/>
                    </a:ext>
                  </a:extLst>
                </p14:cNvPr>
                <p14:cNvContentPartPr/>
                <p14:nvPr/>
              </p14:nvContentPartPr>
              <p14:xfrm>
                <a:off x="2532807" y="1925121"/>
                <a:ext cx="349920" cy="469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53ADA4-1E7A-1FDF-0124-92FEF9E791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7687" y="1910001"/>
                  <a:ext cx="3805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7F8ADC-FC1F-5E1A-5CFD-E34E411EE11A}"/>
                    </a:ext>
                  </a:extLst>
                </p14:cNvPr>
                <p14:cNvContentPartPr/>
                <p14:nvPr/>
              </p14:nvContentPartPr>
              <p14:xfrm>
                <a:off x="2913327" y="1193241"/>
                <a:ext cx="360" cy="826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7F8ADC-FC1F-5E1A-5CFD-E34E411EE1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98207" y="1178121"/>
                  <a:ext cx="3096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BEDBAD1-1C14-5A91-AFC6-D32CA6665B14}"/>
                    </a:ext>
                  </a:extLst>
                </p14:cNvPr>
                <p14:cNvContentPartPr/>
                <p14:nvPr/>
              </p14:nvContentPartPr>
              <p14:xfrm>
                <a:off x="2076687" y="1433721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BEDBAD1-1C14-5A91-AFC6-D32CA6665B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7687" y="1424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B67560-A1E1-FACB-84F0-793BC66A17F2}"/>
                    </a:ext>
                  </a:extLst>
                </p14:cNvPr>
                <p14:cNvContentPartPr/>
                <p14:nvPr/>
              </p14:nvContentPartPr>
              <p14:xfrm>
                <a:off x="2061207" y="1433721"/>
                <a:ext cx="15840" cy="77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B67560-A1E1-FACB-84F0-793BC66A17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5727" y="1418241"/>
                  <a:ext cx="46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F9A558-9D4B-AB36-6CEC-DC59C4EA015F}"/>
                    </a:ext>
                  </a:extLst>
                </p14:cNvPr>
                <p14:cNvContentPartPr/>
                <p14:nvPr/>
              </p14:nvContentPartPr>
              <p14:xfrm>
                <a:off x="2076687" y="1557561"/>
                <a:ext cx="15840" cy="4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F9A558-9D4B-AB36-6CEC-DC59C4EA01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1207" y="1542441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5858BE-E328-7860-3645-667B8A490CE9}"/>
                    </a:ext>
                  </a:extLst>
                </p14:cNvPr>
                <p14:cNvContentPartPr/>
                <p14:nvPr/>
              </p14:nvContentPartPr>
              <p14:xfrm>
                <a:off x="2092167" y="1712361"/>
                <a:ext cx="360" cy="1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5858BE-E328-7860-3645-667B8A490C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76687" y="1697241"/>
                  <a:ext cx="3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F70734-3775-3DC7-48E1-EF415B9A6705}"/>
                    </a:ext>
                  </a:extLst>
                </p14:cNvPr>
                <p14:cNvContentPartPr/>
                <p14:nvPr/>
              </p14:nvContentPartPr>
              <p14:xfrm>
                <a:off x="2061207" y="1673841"/>
                <a:ext cx="31320" cy="108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F70734-3775-3DC7-48E1-EF415B9A67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5727" y="1658721"/>
                  <a:ext cx="61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A1B5A4-DD12-6C9D-1AFD-10868EA6F985}"/>
                    </a:ext>
                  </a:extLst>
                </p14:cNvPr>
                <p14:cNvContentPartPr/>
                <p14:nvPr/>
              </p14:nvContentPartPr>
              <p14:xfrm>
                <a:off x="2092167" y="1844481"/>
                <a:ext cx="360" cy="124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A1B5A4-DD12-6C9D-1AFD-10868EA6F9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6687" y="1829001"/>
                  <a:ext cx="30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B4003A-682E-6726-3319-14097647DFBA}"/>
                    </a:ext>
                  </a:extLst>
                </p14:cNvPr>
                <p14:cNvContentPartPr/>
                <p14:nvPr/>
              </p14:nvContentPartPr>
              <p14:xfrm>
                <a:off x="2030247" y="774921"/>
                <a:ext cx="62280" cy="1139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B4003A-682E-6726-3319-14097647D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14767" y="759801"/>
                  <a:ext cx="9288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1D6349-FD02-DC3D-192F-68B6EA041771}"/>
                    </a:ext>
                  </a:extLst>
                </p14:cNvPr>
                <p14:cNvContentPartPr/>
                <p14:nvPr/>
              </p14:nvContentPartPr>
              <p14:xfrm>
                <a:off x="2092167" y="1944921"/>
                <a:ext cx="1162800" cy="38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1D6349-FD02-DC3D-192F-68B6EA0417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6687" y="1929801"/>
                  <a:ext cx="1193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34D71B-93D6-5699-C057-68861F4F5FE7}"/>
                    </a:ext>
                  </a:extLst>
                </p14:cNvPr>
                <p14:cNvContentPartPr/>
                <p14:nvPr/>
              </p14:nvContentPartPr>
              <p14:xfrm>
                <a:off x="3254607" y="1867521"/>
                <a:ext cx="86400" cy="20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34D71B-93D6-5699-C057-68861F4F5F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9127" y="1852401"/>
                  <a:ext cx="117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68686E-580A-4D44-D24F-C62A29D4C020}"/>
                    </a:ext>
                  </a:extLst>
                </p14:cNvPr>
                <p14:cNvContentPartPr/>
                <p14:nvPr/>
              </p14:nvContentPartPr>
              <p14:xfrm>
                <a:off x="1952487" y="713001"/>
                <a:ext cx="232920" cy="178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68686E-580A-4D44-D24F-C62A29D4C0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7367" y="697521"/>
                  <a:ext cx="26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595EC3-5C04-EDFA-EAA7-5502F4988ABB}"/>
                    </a:ext>
                  </a:extLst>
                </p14:cNvPr>
                <p14:cNvContentPartPr/>
                <p14:nvPr/>
              </p14:nvContentPartPr>
              <p14:xfrm>
                <a:off x="1193247" y="1968321"/>
                <a:ext cx="914760" cy="860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595EC3-5C04-EDFA-EAA7-5502F4988A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77767" y="1953201"/>
                  <a:ext cx="94536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3FC8F9-E402-319A-46E6-D366C44E5ACB}"/>
                    </a:ext>
                  </a:extLst>
                </p14:cNvPr>
                <p14:cNvContentPartPr/>
                <p14:nvPr/>
              </p14:nvContentPartPr>
              <p14:xfrm>
                <a:off x="1193247" y="2688681"/>
                <a:ext cx="155520" cy="171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3FC8F9-E402-319A-46E6-D366C44E5A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7767" y="2673561"/>
                  <a:ext cx="185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C34E88-D2FD-F400-650D-C3BFFE8F6595}"/>
                    </a:ext>
                  </a:extLst>
                </p14:cNvPr>
                <p14:cNvContentPartPr/>
                <p14:nvPr/>
              </p14:nvContentPartPr>
              <p14:xfrm>
                <a:off x="960687" y="2673561"/>
                <a:ext cx="186480" cy="108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C34E88-D2FD-F400-650D-C3BFFE8F65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5567" y="2658441"/>
                  <a:ext cx="21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7F009B-BBB0-44B4-6F41-14F364586017}"/>
                    </a:ext>
                  </a:extLst>
                </p14:cNvPr>
                <p14:cNvContentPartPr/>
                <p14:nvPr/>
              </p14:nvContentPartPr>
              <p14:xfrm>
                <a:off x="3301047" y="2131041"/>
                <a:ext cx="108720" cy="29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7F009B-BBB0-44B4-6F41-14F3645860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85567" y="2115921"/>
                  <a:ext cx="139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CFCAD8-131F-42D2-C0D9-9B9CA7211978}"/>
                    </a:ext>
                  </a:extLst>
                </p14:cNvPr>
                <p14:cNvContentPartPr/>
                <p14:nvPr/>
              </p14:nvContentPartPr>
              <p14:xfrm>
                <a:off x="2231487" y="643161"/>
                <a:ext cx="132840" cy="21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CFCAD8-131F-42D2-C0D9-9B9CA72119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6367" y="627681"/>
                  <a:ext cx="163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F33FBE-1C62-9344-803C-202ACAA918D7}"/>
                    </a:ext>
                  </a:extLst>
                </p14:cNvPr>
                <p14:cNvContentPartPr/>
                <p14:nvPr/>
              </p14:nvContentPartPr>
              <p14:xfrm>
                <a:off x="2277927" y="782481"/>
                <a:ext cx="108720" cy="31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F33FBE-1C62-9344-803C-202ACAA918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2807" y="767361"/>
                  <a:ext cx="139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763139-57AA-7822-B42F-EA0B9ED25FAA}"/>
                    </a:ext>
                  </a:extLst>
                </p14:cNvPr>
                <p14:cNvContentPartPr/>
                <p14:nvPr/>
              </p14:nvContentPartPr>
              <p14:xfrm>
                <a:off x="1277487" y="1821081"/>
                <a:ext cx="117360" cy="29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763139-57AA-7822-B42F-EA0B9ED25F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62367" y="1805961"/>
                  <a:ext cx="147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27350C-1907-1837-78FD-33295C58C8AC}"/>
                    </a:ext>
                  </a:extLst>
                </p14:cNvPr>
                <p14:cNvContentPartPr/>
                <p14:nvPr/>
              </p14:nvContentPartPr>
              <p14:xfrm>
                <a:off x="1425807" y="1937361"/>
                <a:ext cx="108720" cy="162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27350C-1907-1837-78FD-33295C58C8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10327" y="1922241"/>
                  <a:ext cx="139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A1289A6-A775-9885-2855-3539FDBD8C51}"/>
                    </a:ext>
                  </a:extLst>
                </p14:cNvPr>
                <p14:cNvContentPartPr/>
                <p14:nvPr/>
              </p14:nvContentPartPr>
              <p14:xfrm>
                <a:off x="1472247" y="2030241"/>
                <a:ext cx="108720" cy="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A1289A6-A775-9885-2855-3539FDBD8C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6767" y="2014761"/>
                  <a:ext cx="139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B7A24E-08B7-08C3-D5FA-B11CD5BAF093}"/>
                    </a:ext>
                  </a:extLst>
                </p14:cNvPr>
                <p14:cNvContentPartPr/>
                <p14:nvPr/>
              </p14:nvContentPartPr>
              <p14:xfrm>
                <a:off x="1890567" y="2441001"/>
                <a:ext cx="171000" cy="256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B7A24E-08B7-08C3-D5FA-B11CD5BAF0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5447" y="2425521"/>
                  <a:ext cx="201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9059731-D4EE-730F-47D4-D9B9A88EC93E}"/>
                    </a:ext>
                  </a:extLst>
                </p14:cNvPr>
                <p14:cNvContentPartPr/>
                <p14:nvPr/>
              </p14:nvContentPartPr>
              <p14:xfrm>
                <a:off x="2114487" y="2541441"/>
                <a:ext cx="101880" cy="291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9059731-D4EE-730F-47D4-D9B9A88EC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9367" y="2526321"/>
                  <a:ext cx="132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27BDF3E-06C8-D7BF-D9CB-89C0F6323D59}"/>
                    </a:ext>
                  </a:extLst>
                </p14:cNvPr>
                <p14:cNvContentPartPr/>
                <p14:nvPr/>
              </p14:nvContentPartPr>
              <p14:xfrm>
                <a:off x="2743047" y="2138961"/>
                <a:ext cx="139680" cy="232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27BDF3E-06C8-D7BF-D9CB-89C0F6323D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27927" y="2123481"/>
                  <a:ext cx="17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461C78-252A-51B7-B9C4-C2574B2623E3}"/>
                    </a:ext>
                  </a:extLst>
                </p14:cNvPr>
                <p14:cNvContentPartPr/>
                <p14:nvPr/>
              </p14:nvContentPartPr>
              <p14:xfrm>
                <a:off x="2944647" y="2192961"/>
                <a:ext cx="108720" cy="21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461C78-252A-51B7-B9C4-C2574B2623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9167" y="2177841"/>
                  <a:ext cx="13932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76BF9B-C8E4-6274-B9AA-600B9F7F2E11}"/>
                  </a:ext>
                </a:extLst>
              </p14:cNvPr>
              <p14:cNvContentPartPr/>
              <p14:nvPr/>
            </p14:nvContentPartPr>
            <p14:xfrm>
              <a:off x="3572009" y="4230958"/>
              <a:ext cx="171000" cy="17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76BF9B-C8E4-6274-B9AA-600B9F7F2E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56889" y="4215478"/>
                <a:ext cx="201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26BC4CE-4520-7683-C372-4C8D1E79D8E2}"/>
                  </a:ext>
                </a:extLst>
              </p14:cNvPr>
              <p14:cNvContentPartPr/>
              <p14:nvPr/>
            </p14:nvContentPartPr>
            <p14:xfrm>
              <a:off x="2967569" y="4471078"/>
              <a:ext cx="403200" cy="3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26BC4CE-4520-7683-C372-4C8D1E79D8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52449" y="4455958"/>
                <a:ext cx="433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8D0E7D-E8AF-45D5-BDE4-3B83FE0276E8}"/>
                  </a:ext>
                </a:extLst>
              </p14:cNvPr>
              <p14:cNvContentPartPr/>
              <p14:nvPr/>
            </p14:nvContentPartPr>
            <p14:xfrm>
              <a:off x="3308489" y="4401238"/>
              <a:ext cx="139680" cy="178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8D0E7D-E8AF-45D5-BDE4-3B83FE0276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93369" y="4386118"/>
                <a:ext cx="170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30DD1F-A7F9-F6C4-7FB3-6ED77E49E913}"/>
                  </a:ext>
                </a:extLst>
              </p14:cNvPr>
              <p14:cNvContentPartPr/>
              <p14:nvPr/>
            </p14:nvContentPartPr>
            <p14:xfrm>
              <a:off x="3742289" y="4389358"/>
              <a:ext cx="93240" cy="268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30DD1F-A7F9-F6C4-7FB3-6ED77E49E9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27169" y="4374238"/>
                <a:ext cx="1238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81DB9B-FE84-5B00-09AA-311808880792}"/>
                  </a:ext>
                </a:extLst>
              </p14:cNvPr>
              <p14:cNvContentPartPr/>
              <p14:nvPr/>
            </p14:nvContentPartPr>
            <p14:xfrm>
              <a:off x="2967569" y="3990838"/>
              <a:ext cx="31320" cy="488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81DB9B-FE84-5B00-09AA-3118088807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52449" y="3975718"/>
                <a:ext cx="619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FC7F9D-84BE-3EE1-03D1-B50D9BD61582}"/>
                  </a:ext>
                </a:extLst>
              </p14:cNvPr>
              <p14:cNvContentPartPr/>
              <p14:nvPr/>
            </p14:nvContentPartPr>
            <p14:xfrm>
              <a:off x="2903849" y="3990838"/>
              <a:ext cx="187920" cy="13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FC7F9D-84BE-3EE1-03D1-B50D9BD615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88729" y="3975718"/>
                <a:ext cx="218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228AB2-DC90-F501-846C-48C110829D66}"/>
                  </a:ext>
                </a:extLst>
              </p14:cNvPr>
              <p14:cNvContentPartPr/>
              <p14:nvPr/>
            </p14:nvContentPartPr>
            <p14:xfrm>
              <a:off x="3153689" y="3866638"/>
              <a:ext cx="124200" cy="217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228AB2-DC90-F501-846C-48C110829D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38209" y="3851518"/>
                <a:ext cx="154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69429B-D666-F221-363F-38273C0E725C}"/>
                  </a:ext>
                </a:extLst>
              </p14:cNvPr>
              <p14:cNvContentPartPr/>
              <p14:nvPr/>
            </p14:nvContentPartPr>
            <p14:xfrm>
              <a:off x="3323969" y="4013878"/>
              <a:ext cx="77760" cy="24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69429B-D666-F221-363F-38273C0E72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08849" y="3998398"/>
                <a:ext cx="108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486C3C-8BE1-3BAB-2E3F-5C0B05311864}"/>
                  </a:ext>
                </a:extLst>
              </p14:cNvPr>
              <p14:cNvContentPartPr/>
              <p14:nvPr/>
            </p14:nvContentPartPr>
            <p14:xfrm>
              <a:off x="3463649" y="4013878"/>
              <a:ext cx="93240" cy="132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486C3C-8BE1-3BAB-2E3F-5C0B053118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48169" y="3998398"/>
                <a:ext cx="12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A2569BB-5943-BCA3-2064-12776AF95D16}"/>
                  </a:ext>
                </a:extLst>
              </p14:cNvPr>
              <p14:cNvContentPartPr/>
              <p14:nvPr/>
            </p14:nvContentPartPr>
            <p14:xfrm>
              <a:off x="3494609" y="4068598"/>
              <a:ext cx="62280" cy="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A2569BB-5943-BCA3-2064-12776AF95D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79129" y="4053118"/>
                <a:ext cx="92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BC740B-6DA6-4CB5-9E00-CBD19D463C16}"/>
                  </a:ext>
                </a:extLst>
              </p14:cNvPr>
              <p14:cNvContentPartPr/>
              <p14:nvPr/>
            </p14:nvContentPartPr>
            <p14:xfrm>
              <a:off x="2177009" y="3316918"/>
              <a:ext cx="46800" cy="48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BC740B-6DA6-4CB5-9E00-CBD19D463C1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61889" y="3301438"/>
                <a:ext cx="774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6EBB78-7A89-45D3-829B-877096891A5B}"/>
                  </a:ext>
                </a:extLst>
              </p14:cNvPr>
              <p14:cNvContentPartPr/>
              <p14:nvPr/>
            </p14:nvContentPartPr>
            <p14:xfrm>
              <a:off x="2084129" y="3293518"/>
              <a:ext cx="201960" cy="178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6EBB78-7A89-45D3-829B-877096891A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69009" y="3278038"/>
                <a:ext cx="232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68441AB-8D29-98BE-FC6A-D7EF21E8158F}"/>
                  </a:ext>
                </a:extLst>
              </p14:cNvPr>
              <p14:cNvContentPartPr/>
              <p14:nvPr/>
            </p14:nvContentPartPr>
            <p14:xfrm>
              <a:off x="2192489" y="3006598"/>
              <a:ext cx="201960" cy="167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68441AB-8D29-98BE-FC6A-D7EF21E815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77369" y="2991478"/>
                <a:ext cx="232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7C6E98-8EE5-7751-7CA3-B2CE0B374BBE}"/>
                  </a:ext>
                </a:extLst>
              </p14:cNvPr>
              <p14:cNvContentPartPr/>
              <p14:nvPr/>
            </p14:nvContentPartPr>
            <p14:xfrm>
              <a:off x="2378609" y="3107398"/>
              <a:ext cx="93240" cy="147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7C6E98-8EE5-7751-7CA3-B2CE0B374BB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63489" y="3091918"/>
                <a:ext cx="123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81E316-A277-DF80-28DD-153CBB071051}"/>
                  </a:ext>
                </a:extLst>
              </p14:cNvPr>
              <p14:cNvContentPartPr/>
              <p14:nvPr/>
            </p14:nvContentPartPr>
            <p14:xfrm>
              <a:off x="2394089" y="3184798"/>
              <a:ext cx="108720" cy="2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81E316-A277-DF80-28DD-153CBB07105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78969" y="3169318"/>
                <a:ext cx="139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95E791-F3BD-3C7A-2405-5BC494B02E38}"/>
                  </a:ext>
                </a:extLst>
              </p14:cNvPr>
              <p14:cNvContentPartPr/>
              <p14:nvPr/>
            </p14:nvContentPartPr>
            <p14:xfrm>
              <a:off x="2223449" y="3765838"/>
              <a:ext cx="387720" cy="46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95E791-F3BD-3C7A-2405-5BC494B02E3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08329" y="3750718"/>
                <a:ext cx="418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99C282-CAF1-7CA3-8C8C-869CDA72743B}"/>
                  </a:ext>
                </a:extLst>
              </p14:cNvPr>
              <p14:cNvContentPartPr/>
              <p14:nvPr/>
            </p14:nvContentPartPr>
            <p14:xfrm>
              <a:off x="2549249" y="3672958"/>
              <a:ext cx="77760" cy="178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99C282-CAF1-7CA3-8C8C-869CDA7274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33769" y="3657838"/>
                <a:ext cx="108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7B30B7-C39F-56D8-CC3C-BBE46C549090}"/>
                  </a:ext>
                </a:extLst>
              </p14:cNvPr>
              <p14:cNvContentPartPr/>
              <p14:nvPr/>
            </p14:nvContentPartPr>
            <p14:xfrm>
              <a:off x="2626649" y="3455878"/>
              <a:ext cx="155520" cy="202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7B30B7-C39F-56D8-CC3C-BBE46C54909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11169" y="3440398"/>
                <a:ext cx="185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697073-4157-E116-C5FC-6EE550A97D71}"/>
                  </a:ext>
                </a:extLst>
              </p14:cNvPr>
              <p14:cNvContentPartPr/>
              <p14:nvPr/>
            </p14:nvContentPartPr>
            <p14:xfrm>
              <a:off x="2827889" y="3587998"/>
              <a:ext cx="93240" cy="147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697073-4157-E116-C5FC-6EE550A97D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12769" y="3572518"/>
                <a:ext cx="123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7679A2-E617-7451-40D9-EF540471B432}"/>
                  </a:ext>
                </a:extLst>
              </p14:cNvPr>
              <p14:cNvContentPartPr/>
              <p14:nvPr/>
            </p14:nvContentPartPr>
            <p14:xfrm>
              <a:off x="2852009" y="3649558"/>
              <a:ext cx="100080" cy="1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7679A2-E617-7451-40D9-EF540471B4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36889" y="3634438"/>
                <a:ext cx="130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5E4348-1DFE-D5D9-6948-71357EB6FF36}"/>
                  </a:ext>
                </a:extLst>
              </p14:cNvPr>
              <p14:cNvContentPartPr/>
              <p14:nvPr/>
            </p14:nvContentPartPr>
            <p14:xfrm>
              <a:off x="2967569" y="3603478"/>
              <a:ext cx="62280" cy="255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5E4348-1DFE-D5D9-6948-71357EB6FF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52449" y="3588358"/>
                <a:ext cx="92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FCBC7C1-D1F8-8666-AED3-ABA570E06585}"/>
                  </a:ext>
                </a:extLst>
              </p14:cNvPr>
              <p14:cNvContentPartPr/>
              <p14:nvPr/>
            </p14:nvContentPartPr>
            <p14:xfrm>
              <a:off x="1052847" y="4005921"/>
              <a:ext cx="202680" cy="170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FCBC7C1-D1F8-8666-AED3-ABA570E0658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7727" y="3990801"/>
                <a:ext cx="233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CF1C9AC-FCC5-C66E-8037-4099C69A3AF7}"/>
                  </a:ext>
                </a:extLst>
              </p14:cNvPr>
              <p14:cNvContentPartPr/>
              <p14:nvPr/>
            </p14:nvContentPartPr>
            <p14:xfrm>
              <a:off x="1224207" y="4106721"/>
              <a:ext cx="117360" cy="287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CF1C9AC-FCC5-C66E-8037-4099C69A3A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09087" y="4091241"/>
                <a:ext cx="14796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27B227-BDAB-A939-E9EC-23C0CCF53DA0}"/>
              </a:ext>
            </a:extLst>
          </p:cNvPr>
          <p:cNvGrpSpPr/>
          <p:nvPr/>
        </p:nvGrpSpPr>
        <p:grpSpPr>
          <a:xfrm>
            <a:off x="867807" y="4362718"/>
            <a:ext cx="1588562" cy="1697040"/>
            <a:chOff x="867807" y="4362718"/>
            <a:chExt cx="1588562" cy="16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5FD3EA-6B02-3D53-BB12-557E461FF95F}"/>
                    </a:ext>
                  </a:extLst>
                </p14:cNvPr>
                <p14:cNvContentPartPr/>
                <p14:nvPr/>
              </p14:nvContentPartPr>
              <p14:xfrm>
                <a:off x="1037249" y="4448038"/>
                <a:ext cx="349920" cy="3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5FD3EA-6B02-3D53-BB12-557E461FF9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1769" y="4432558"/>
                  <a:ext cx="380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C70799-9461-0E8E-7035-1A85032FD7C1}"/>
                    </a:ext>
                  </a:extLst>
                </p14:cNvPr>
                <p14:cNvContentPartPr/>
                <p14:nvPr/>
              </p14:nvContentPartPr>
              <p14:xfrm>
                <a:off x="983609" y="4362718"/>
                <a:ext cx="217440" cy="17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C70799-9461-0E8E-7035-1A85032FD7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8489" y="4347598"/>
                  <a:ext cx="247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EBBCC5-0835-A54E-1EF5-377A8F47BD43}"/>
                    </a:ext>
                  </a:extLst>
                </p14:cNvPr>
                <p14:cNvContentPartPr/>
                <p14:nvPr/>
              </p14:nvContentPartPr>
              <p14:xfrm>
                <a:off x="2192489" y="5106478"/>
                <a:ext cx="31320" cy="52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EBBCC5-0835-A54E-1EF5-377A8F47BD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77369" y="5091358"/>
                  <a:ext cx="619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7459AE-5F4E-74F6-BFEE-C38849982993}"/>
                    </a:ext>
                  </a:extLst>
                </p14:cNvPr>
                <p14:cNvContentPartPr/>
                <p14:nvPr/>
              </p14:nvContentPartPr>
              <p14:xfrm>
                <a:off x="2146049" y="5470078"/>
                <a:ext cx="186480" cy="18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7459AE-5F4E-74F6-BFEE-C388499829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30929" y="5454958"/>
                  <a:ext cx="21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EE4BC1-CC1B-72E3-027D-F74D53AF6D3C}"/>
                    </a:ext>
                  </a:extLst>
                </p14:cNvPr>
                <p14:cNvContentPartPr/>
                <p14:nvPr/>
              </p14:nvContentPartPr>
              <p14:xfrm>
                <a:off x="2207969" y="5787958"/>
                <a:ext cx="186480" cy="155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EE4BC1-CC1B-72E3-027D-F74D53AF6D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92849" y="5772838"/>
                  <a:ext cx="216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4EDD6E-EE19-45F4-1BEE-CA31C5E3FCEF}"/>
                    </a:ext>
                  </a:extLst>
                </p14:cNvPr>
                <p14:cNvContentPartPr/>
                <p14:nvPr/>
              </p14:nvContentPartPr>
              <p14:xfrm>
                <a:off x="2332169" y="5889118"/>
                <a:ext cx="108720" cy="170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4EDD6E-EE19-45F4-1BEE-CA31C5E3FC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16689" y="5873638"/>
                  <a:ext cx="139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920ED7-EFE1-1DE5-C2EF-31F3A0C23A95}"/>
                    </a:ext>
                  </a:extLst>
                </p14:cNvPr>
                <p14:cNvContentPartPr/>
                <p14:nvPr/>
              </p14:nvContentPartPr>
              <p14:xfrm>
                <a:off x="2332169" y="5950678"/>
                <a:ext cx="124200" cy="1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920ED7-EFE1-1DE5-C2EF-31F3A0C23A9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16689" y="5935558"/>
                  <a:ext cx="154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DF43B0-A1C6-DAD1-26D9-2BD633E2E2F6}"/>
                    </a:ext>
                  </a:extLst>
                </p14:cNvPr>
                <p14:cNvContentPartPr/>
                <p14:nvPr/>
              </p14:nvContentPartPr>
              <p14:xfrm>
                <a:off x="1696769" y="5152918"/>
                <a:ext cx="403200" cy="3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DF43B0-A1C6-DAD1-26D9-2BD633E2E2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81289" y="5137798"/>
                  <a:ext cx="43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F68331-8650-7337-FE2D-2FBB6C95064E}"/>
                    </a:ext>
                  </a:extLst>
                </p14:cNvPr>
                <p14:cNvContentPartPr/>
                <p14:nvPr/>
              </p14:nvContentPartPr>
              <p14:xfrm>
                <a:off x="1657169" y="5121958"/>
                <a:ext cx="148320" cy="16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F68331-8650-7337-FE2D-2FBB6C9506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1689" y="5106838"/>
                  <a:ext cx="178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FB4C99-4A4D-ECDE-0276-8D20259999AE}"/>
                    </a:ext>
                  </a:extLst>
                </p14:cNvPr>
                <p14:cNvContentPartPr/>
                <p14:nvPr/>
              </p14:nvContentPartPr>
              <p14:xfrm>
                <a:off x="1417769" y="5392678"/>
                <a:ext cx="201960" cy="23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FB4C99-4A4D-ECDE-0276-8D20259999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02289" y="5377558"/>
                  <a:ext cx="232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1094F4-87C6-C141-239C-26B5BC05B03D}"/>
                    </a:ext>
                  </a:extLst>
                </p14:cNvPr>
                <p14:cNvContentPartPr/>
                <p14:nvPr/>
              </p14:nvContentPartPr>
              <p14:xfrm>
                <a:off x="1665809" y="5578798"/>
                <a:ext cx="171000" cy="178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1094F4-87C6-C141-239C-26B5BC05B0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50329" y="5563678"/>
                  <a:ext cx="201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E67884-C740-0B9B-F8B5-446FDA01F5B2}"/>
                    </a:ext>
                  </a:extLst>
                </p14:cNvPr>
                <p14:cNvContentPartPr/>
                <p14:nvPr/>
              </p14:nvContentPartPr>
              <p14:xfrm>
                <a:off x="1867049" y="5578798"/>
                <a:ext cx="78840" cy="32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E67884-C740-0B9B-F8B5-446FDA01F5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1929" y="5563678"/>
                  <a:ext cx="109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E683D5-2610-4092-AB5F-5D4802EBFA4B}"/>
                    </a:ext>
                  </a:extLst>
                </p14:cNvPr>
                <p14:cNvContentPartPr/>
                <p14:nvPr/>
              </p14:nvContentPartPr>
              <p14:xfrm>
                <a:off x="1386809" y="4556758"/>
                <a:ext cx="31320" cy="38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E683D5-2610-4092-AB5F-5D4802EBFA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71329" y="4541278"/>
                  <a:ext cx="61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4109DE-7675-20FC-5622-62B31622E431}"/>
                    </a:ext>
                  </a:extLst>
                </p14:cNvPr>
                <p14:cNvContentPartPr/>
                <p14:nvPr/>
              </p14:nvContentPartPr>
              <p14:xfrm>
                <a:off x="1340369" y="4811998"/>
                <a:ext cx="217440" cy="15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4109DE-7675-20FC-5622-62B31622E4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4889" y="4796878"/>
                  <a:ext cx="247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BD9EC1-6A62-F9F2-5B69-70212B1B0A08}"/>
                    </a:ext>
                  </a:extLst>
                </p14:cNvPr>
                <p14:cNvContentPartPr/>
                <p14:nvPr/>
              </p14:nvContentPartPr>
              <p14:xfrm>
                <a:off x="867807" y="4804041"/>
                <a:ext cx="217440" cy="244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BD9EC1-6A62-F9F2-5B69-70212B1B0A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7287" y="4783881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12B63A-1F09-6ED5-689B-07B5D9A3854B}"/>
                    </a:ext>
                  </a:extLst>
                </p14:cNvPr>
                <p14:cNvContentPartPr/>
                <p14:nvPr/>
              </p14:nvContentPartPr>
              <p14:xfrm>
                <a:off x="1084527" y="4974681"/>
                <a:ext cx="93240" cy="232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12B63A-1F09-6ED5-689B-07B5D9A385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9407" y="4959561"/>
                  <a:ext cx="123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00AD5F-44BA-67E6-9EBA-DC0E26A121FF}"/>
                    </a:ext>
                  </a:extLst>
                </p14:cNvPr>
                <p14:cNvContentPartPr/>
                <p14:nvPr/>
              </p14:nvContentPartPr>
              <p14:xfrm>
                <a:off x="1224207" y="4951641"/>
                <a:ext cx="124200" cy="162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00AD5F-44BA-67E6-9EBA-DC0E26A121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09087" y="4936161"/>
                  <a:ext cx="154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3317A83-5C5E-F64E-D1F5-A2189C204B44}"/>
                    </a:ext>
                  </a:extLst>
                </p14:cNvPr>
                <p14:cNvContentPartPr/>
                <p14:nvPr/>
              </p14:nvContentPartPr>
              <p14:xfrm>
                <a:off x="1224207" y="5020761"/>
                <a:ext cx="139680" cy="1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3317A83-5C5E-F64E-D1F5-A2189C204B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09087" y="5005641"/>
                  <a:ext cx="170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B1FDAF6-9739-5CFE-E452-A7F110FFCD09}"/>
                    </a:ext>
                  </a:extLst>
                </p14:cNvPr>
                <p14:cNvContentPartPr/>
                <p14:nvPr/>
              </p14:nvContentPartPr>
              <p14:xfrm>
                <a:off x="1100367" y="4904841"/>
                <a:ext cx="93240" cy="147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B1FDAF6-9739-5CFE-E452-A7F110FFCD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4887" y="4889721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2352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"/>
  <p:tag name="ORIGINALWIDTH" val="214"/>
  <p:tag name="OUTPUTTYPE" val="PDF"/>
  <p:tag name="IGUANATEXVERSION" val="160"/>
  <p:tag name="LATEXADDIN" val="\documentclass{article}&#10;\usepackage{amsmath,bbm,mathrsfs}&#10;\pagestyle{empty}&#10;\begin{document}&#10;&#10;&#10;Il tensore dello sforzo \`e:&#10;$$&#10;\mathbf{T}(P)=\left[\begin{array}{ccc}&#10;\sigma_x &amp; \tau_{y x} &amp; \tau_{z x} \\&#10;\tau_{x y} &amp; \sigma_y &amp; \tau_{z y} \\&#10;\tau_{x z} &amp; \tau_{y z} &amp; \sigma_z&#10;\end{array}\right]&#10;$$&#10;&#10;\end{document}"/>
  <p:tag name="IGUANATEXSIZE" val="20"/>
  <p:tag name="IGUANATEXCURSOR" val="1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Forza per uni\`a di area agente sulla giacitura individuata dal versore $\mathbf n$ &#10;$$&#10;\mathbf t_n=\mathbf T\mathbf n&#10;$$&#10;Componente normale&#10;$$&#10;\sigma_n=\mathbf n\cdot\mathbf t_n=\mathbf n\cdot\mathbf T\mathbf n&#10;$$&#10;Componente tangenziale &#10;$$&#10;\boldsymbol\tau_n=\mathbf t_n-\sigma_n\mathbf n&#10;$$&#10;Intensit\`a della componente tangenziale&#10;$$&#10;\tau_n=|\boldsymbol\tau_n|&#10;$$&#10;&#10;\end{document}"/>
  <p:tag name="IGUANATEXSIZE" val="20"/>
  <p:tag name="IGUANATEXCURSOR" val="44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&#10;Consideriamo un cubo infinitesimo, piccolo quanto basta affinc\'e lo stato di sforzo sia localmente costante. &#10;&#10;In tal caso, le forze normali e tangenziali agenti su facce opposte hanno somma nulla.&#10;&#10;&#10;Imponendo l'equilibrio dei momenti rispetto ad all'asse parallelo ad x passante per il baricentro, si trova che il contributo delle tensioni normali \`e nullo, e si ottiene:&#10;$$&#10;-\tau_{z y}(\Delta x \Delta y) \Delta z+\tau_{y z}(\Delta x \Delta z) \Delta y=0&#10;$$&#10;&#10;&#10;&#10;&#10;&#10;&#10;\end{document}"/>
  <p:tag name="IGUANATEXSIZE" val="20"/>
  <p:tag name="IGUANATEXCURSOR" val="63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39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freight-text-pro</vt:lpstr>
      <vt:lpstr>Office Theme</vt:lpstr>
      <vt:lpstr>Tensore dello sforzo</vt:lpstr>
      <vt:lpstr>Componenti cartesiane della tensione</vt:lpstr>
      <vt:lpstr>PowerPoint Presentation</vt:lpstr>
      <vt:lpstr>Tensore dello sforzo </vt:lpstr>
      <vt:lpstr>Principio di azione e reazione</vt:lpstr>
      <vt:lpstr>Teorema di Cauchy</vt:lpstr>
      <vt:lpstr>Reciprocità delle tensioni tangenziali</vt:lpstr>
      <vt:lpstr>Dimostrazione della reciprocità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concetto di sollecitazione</dc:title>
  <dc:creator>Giuseppe Tomassetti</dc:creator>
  <cp:lastModifiedBy>Giuseppe Tomassetti</cp:lastModifiedBy>
  <cp:revision>15</cp:revision>
  <dcterms:created xsi:type="dcterms:W3CDTF">2023-09-02T11:04:21Z</dcterms:created>
  <dcterms:modified xsi:type="dcterms:W3CDTF">2023-09-07T18:03:03Z</dcterms:modified>
</cp:coreProperties>
</file>