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4C622-B6ED-9FAE-6072-DCC3ED2D4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076C-548D-3D9C-835B-5C590064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B819-80F5-BBFC-623E-B070245E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35F5B-C429-FEDB-814E-EB0C51A0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CF61A-AE4F-3DB2-54BA-57E25FD7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26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85CE-6FB4-27EE-6B8F-AD86BD55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9C92D-EDAA-8BDD-1335-375774452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C9C06-CB47-EBC6-99CF-A23770C4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0D3B-23BC-B6C1-84D7-87A6F5B5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955DF-40A0-28E2-BCD7-CD923890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8048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B7BB1-6326-21B6-C428-A1D5AFA62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8C8AA-C8F9-8296-F799-6E2271451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8DD9-9011-914D-2A2F-3AD5B22AC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3CCF-87C4-F6EE-F4A7-54CAB61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62BC-81E7-2C3F-042E-4E938D9C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130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3215-6ADC-F3B4-6D2D-10083F70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2ABF-B8B7-463A-E834-C86B4A708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E8675-AA24-716C-38C5-775717E1B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6C0EF-85EF-24A7-131F-110231B10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FC0EE-3AA3-043B-1176-D1DA637B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99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6AC1-E909-7AC8-D483-A5FD4DDF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F58D-607B-7127-389F-F2C81632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1D393-48D6-70D2-5F5A-329E5FBC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D1AC-CF60-F76B-4F54-450E5852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F7966-4D40-B372-B4FA-DA354C2C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718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A4FA-3288-F287-7810-784249AA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E04F-2933-0F6E-C1A8-036E1057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E130A-BE69-8B54-3104-68FC78B2F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AD6E-CE87-22C5-F5F1-AE5232E33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DD765-5DB9-BD7D-4CD3-E69F4AC1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1FFC6-3257-8245-50E5-2E8B3658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3149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A5F1-83B4-39BA-BB89-CE334013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FF9D0-DFBE-F49A-AB85-64F89472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0037-EAAC-8018-34EE-9EE20FCF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6BF43-FD17-DE5D-ACD3-52E765525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E6CF1-F1E6-4243-3E3F-0A02FCEC1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CDCFF-9CA1-B0B2-347D-AAAE11484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450F-E2DA-21DF-CF93-313C4A76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B9C75A-6A01-F463-549D-6FF8BA14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9882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C41B-B0DD-13B9-7964-2572FEAF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FE4DC-7093-48DD-1602-68C7D4053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17260-12B0-0910-08CA-59F13D6E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D90DB-A288-D767-A7D6-7E994E7E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538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EB644-3D5B-D23C-A5F5-CEFADC73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06B6B-A88E-90B0-D1A5-DA7F9E0F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3118E-5BB1-3067-D0F1-262E85316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48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1B15-C6CF-1D9E-CDF7-354705BDE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DC8E-6535-ADD0-7379-F7A16DF85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286C8-B84B-1D3A-306E-E708E7F2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823F-B9FF-9D04-A7EC-B567429A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38859-4D02-A9A5-CDC3-EEA35EA8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96FC9-1BB2-0316-46EB-938664D9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365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6409-FF17-697C-5073-14E66CE3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57FA0E-4B26-38EB-CC2E-50954E97A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8B26F-CFAF-460C-FDE9-9C9A781B2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EE30-D3D6-511A-F761-3FA9FF1E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B6A3B-DBBA-4012-9A17-27D903A0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A7475-71C1-568E-D546-42DF56BA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845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33A2BE-7F44-274C-DA55-031EB218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913D5-FD65-8FEB-7718-C2AC476C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1CB85-DFE2-8E46-AB53-78551E248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19E8F-5D52-8341-9CBF-C9BAB05A1701}" type="datetimeFigureOut">
              <a:rPr lang="en-IT" smtClean="0"/>
              <a:t>02/09/23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96FB-C08D-5AC3-148A-6B1BE3F2A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BD2F-E0C1-0867-AF20-622877773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DCB8-AF4F-1249-87B3-8094BFDEB15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181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FDF7-2D0B-7A12-E860-B5896A4A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86A7-B489-F513-2AF9-7F370A824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Casini &amp; Vasta cap. 13 e Hibbeler cap. 2</a:t>
            </a:r>
          </a:p>
        </p:txBody>
      </p:sp>
    </p:spTree>
    <p:extLst>
      <p:ext uri="{BB962C8B-B14F-4D97-AF65-F5344CB8AC3E}">
        <p14:creationId xmlns:p14="http://schemas.microsoft.com/office/powerpoint/2010/main" val="416020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4D3C-19AC-7881-10F5-78A804D0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Processo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deformativo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2E716-285D-94DD-BB70-3C31EAA45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560443"/>
            <a:ext cx="4899991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freight-text-pro</vt:lpstr>
      <vt:lpstr>Office Theme</vt:lpstr>
      <vt:lpstr>Deformazione</vt:lpstr>
      <vt:lpstr>Processo deformativo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Deformazione</dc:title>
  <dc:creator>Giuseppe Tomassetti</dc:creator>
  <cp:lastModifiedBy>Giuseppe Tomassetti</cp:lastModifiedBy>
  <cp:revision>1</cp:revision>
  <dcterms:created xsi:type="dcterms:W3CDTF">2023-09-02T14:48:38Z</dcterms:created>
  <dcterms:modified xsi:type="dcterms:W3CDTF">2023-09-02T15:05:31Z</dcterms:modified>
</cp:coreProperties>
</file>