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4" r:id="rId9"/>
    <p:sldId id="263" r:id="rId10"/>
    <p:sldId id="265" r:id="rId11"/>
    <p:sldId id="266" r:id="rId12"/>
    <p:sldId id="275" r:id="rId13"/>
    <p:sldId id="276" r:id="rId14"/>
    <p:sldId id="278" r:id="rId15"/>
    <p:sldId id="279" r:id="rId16"/>
    <p:sldId id="274" r:id="rId17"/>
    <p:sldId id="271" r:id="rId18"/>
    <p:sldId id="277" r:id="rId19"/>
    <p:sldId id="273" r:id="rId20"/>
    <p:sldId id="272" r:id="rId21"/>
    <p:sldId id="267" r:id="rId22"/>
    <p:sldId id="268" r:id="rId23"/>
    <p:sldId id="280" r:id="rId24"/>
    <p:sldId id="281" r:id="rId25"/>
    <p:sldId id="282" r:id="rId26"/>
    <p:sldId id="269" r:id="rId2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26/10/23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flessionali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10 e Cap 13.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CEC-37F0-09E3-02E8-3BC7E39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106708"/>
            <a:ext cx="10515600" cy="1325563"/>
          </a:xfrm>
        </p:spPr>
        <p:txBody>
          <a:bodyPr/>
          <a:lstStyle/>
          <a:p>
            <a:r>
              <a:rPr lang="en-IT" dirty="0"/>
              <a:t>Relazione tra curvatura e spostamento 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 title="IguanaTex Bitmap Display">
            <a:extLst>
              <a:ext uri="{FF2B5EF4-FFF2-40B4-BE49-F238E27FC236}">
                <a16:creationId xmlns:a16="http://schemas.microsoft.com/office/drawing/2014/main" id="{3E5A00AF-16DE-C1B6-28B6-095631A64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6557" y="1590261"/>
            <a:ext cx="9054732" cy="509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D00E7-C270-6C60-F8D0-902B2909A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10" y="4361792"/>
            <a:ext cx="3579557" cy="2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6D-DA5B-3230-AFB3-C26F498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 title="IguanaTex Bitmap Display">
            <a:extLst>
              <a:ext uri="{FF2B5EF4-FFF2-40B4-BE49-F238E27FC236}">
                <a16:creationId xmlns:a16="http://schemas.microsoft.com/office/drawing/2014/main" id="{6072D435-5F78-C054-6EAD-A3D3D5CF1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08921" y="1690688"/>
            <a:ext cx="7307911" cy="4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327-9830-6D53-D503-F5C06C4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4B5D-81D1-2E05-1CDF-5CA2AB8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una trave staticamente determinata, se si conosce M e` possibile risalire a v(x) a meno di due costanti di integrazione.</a:t>
            </a:r>
          </a:p>
          <a:p>
            <a:r>
              <a:rPr lang="en-IT" dirty="0"/>
              <a:t>Al variare di queste costanti, si ottiene una famiglia di spostamenti che differiscono per uno spostamento rigido v(x)=Ax+B.</a:t>
            </a:r>
          </a:p>
          <a:p>
            <a:r>
              <a:rPr lang="en-IT" dirty="0"/>
              <a:t>Tali costanti possono essere determinate imponendo le condizioni di vincolo </a:t>
            </a:r>
          </a:p>
        </p:txBody>
      </p:sp>
    </p:spTree>
    <p:extLst>
      <p:ext uri="{BB962C8B-B14F-4D97-AF65-F5344CB8AC3E}">
        <p14:creationId xmlns:p14="http://schemas.microsoft.com/office/powerpoint/2010/main" val="186939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C54-ECCB-DD81-2847-229FDC5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DB688-43E5-3105-CEF9-6A040B17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26" y="2375176"/>
            <a:ext cx="642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C54-ECCB-DD81-2847-229FDC5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FD59C-DAAA-76B9-671E-9CDF9DDC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42" y="1778828"/>
            <a:ext cx="6464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EC17-F656-E3A2-0317-C4C06DD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6CC8D-1195-1782-8B74-BE817485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534444"/>
            <a:ext cx="6565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F8E7-0B94-3AB5-8249-2FC73BAE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636E9C-B2F0-F399-7488-8659A4BD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017" y="1253331"/>
            <a:ext cx="6503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87" y="2766218"/>
            <a:ext cx="10515600" cy="1325563"/>
          </a:xfrm>
        </p:spPr>
        <p:txBody>
          <a:bodyPr/>
          <a:lstStyle/>
          <a:p>
            <a:r>
              <a:rPr lang="en-IT" dirty="0"/>
              <a:t>Metodo delle forze</a:t>
            </a:r>
          </a:p>
        </p:txBody>
      </p:sp>
    </p:spTree>
    <p:extLst>
      <p:ext uri="{BB962C8B-B14F-4D97-AF65-F5344CB8AC3E}">
        <p14:creationId xmlns:p14="http://schemas.microsoft.com/office/powerpoint/2010/main" val="3138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F9FC-9FC0-B735-4E26-1912AED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F51-7C86-5D01-784F-1975948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L’idea del metodo delle forze e` la seguente: si rimuovono dei vincoli in modo da rendere la struttura staticamente determinata.</a:t>
            </a:r>
          </a:p>
          <a:p>
            <a:r>
              <a:rPr lang="en-IT" dirty="0"/>
              <a:t>Si calcola lo spostamento in funzione delle reazioni incognite, e si impongono le condizioni di vincolo, ottenendo tante equazioni di congruenza quante solo le reazioni incognite.</a:t>
            </a:r>
          </a:p>
        </p:txBody>
      </p:sp>
    </p:spTree>
    <p:extLst>
      <p:ext uri="{BB962C8B-B14F-4D97-AF65-F5344CB8AC3E}">
        <p14:creationId xmlns:p14="http://schemas.microsoft.com/office/powerpoint/2010/main" val="8456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CE0-9E9E-0FAF-4F5B-4C5BC2A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A4968-0746-3214-838C-2122D460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E80-1579-1A2A-4746-D67328F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</a:t>
            </a:r>
            <a:r>
              <a:rPr lang="en-GB" dirty="0" err="1"/>
              <a:t>i</a:t>
            </a:r>
            <a:r>
              <a:rPr lang="en-IT" dirty="0"/>
              <a:t>stema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B338-B42A-CDFC-D5BA-43C8067E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Consideriamo le deformazioni flessionali di travi la cui sezione abbia un asse di simmetria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A60F-403F-741B-1609-766E7FD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80" y="2862469"/>
            <a:ext cx="4560129" cy="30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321" y="2766218"/>
            <a:ext cx="10515600" cy="1325563"/>
          </a:xfrm>
        </p:spPr>
        <p:txBody>
          <a:bodyPr/>
          <a:lstStyle/>
          <a:p>
            <a:r>
              <a:rPr lang="en-IT" dirty="0"/>
              <a:t>Metodo degli spostamenti</a:t>
            </a:r>
          </a:p>
        </p:txBody>
      </p:sp>
    </p:spTree>
    <p:extLst>
      <p:ext uri="{BB962C8B-B14F-4D97-AF65-F5344CB8AC3E}">
        <p14:creationId xmlns:p14="http://schemas.microsoft.com/office/powerpoint/2010/main" val="16217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9EEE-77CA-1A68-FC6B-F11DAACA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inflessa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 title="IguanaTex Bitmap Display">
            <a:extLst>
              <a:ext uri="{FF2B5EF4-FFF2-40B4-BE49-F238E27FC236}">
                <a16:creationId xmlns:a16="http://schemas.microsoft.com/office/drawing/2014/main" id="{620696A8-97DA-753F-7543-DC4C0183B5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81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903F-0CD1-67A8-638E-985AFAE1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FA2F-4789-A860-0217-97A2431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Nei manuali italiani, l’equazione differenziale della trave inflessa ha la forma</a:t>
            </a:r>
          </a:p>
        </p:txBody>
      </p:sp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 title="IguanaTex Bitmap Display">
            <a:extLst>
              <a:ext uri="{FF2B5EF4-FFF2-40B4-BE49-F238E27FC236}">
                <a16:creationId xmlns:a16="http://schemas.microsoft.com/office/drawing/2014/main" id="{DBCD8440-CDA5-0475-92FA-9AA92A1693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65" y="2870200"/>
            <a:ext cx="2032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168-60B4-1824-F2BD-DA3186E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4E0A-2556-4CFD-FAB8-43A9187D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E64-BADA-23C0-CB30-64FF905C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3598E-0B47-F3C0-7006-C1F3CB96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987550"/>
            <a:ext cx="7416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385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3343-CA21-31F0-F13D-5A970E07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098E3-7172-FDA3-AFDA-0412CFA5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337" y="2267192"/>
            <a:ext cx="2959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41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A0B5-DA78-A6EC-9D13-AD4A826E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2803"/>
            <a:ext cx="10515600" cy="1325563"/>
          </a:xfrm>
        </p:spPr>
        <p:txBody>
          <a:bodyPr/>
          <a:lstStyle/>
          <a:p>
            <a:r>
              <a:rPr lang="en-IT" dirty="0"/>
              <a:t>Formulazione del problema dell’equilibrio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 title="IguanaTex Bitmap Display">
            <a:extLst>
              <a:ext uri="{FF2B5EF4-FFF2-40B4-BE49-F238E27FC236}">
                <a16:creationId xmlns:a16="http://schemas.microsoft.com/office/drawing/2014/main" id="{A95C3D46-B62C-4310-9BA9-36E8464C9A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7713" y="1282648"/>
            <a:ext cx="7188200" cy="11684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 title="IguanaTex Bitmap Display">
            <a:extLst>
              <a:ext uri="{FF2B5EF4-FFF2-40B4-BE49-F238E27FC236}">
                <a16:creationId xmlns:a16="http://schemas.microsoft.com/office/drawing/2014/main" id="{EE8CB95A-66BA-AFFC-7102-D071B08BCA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7713" y="3036957"/>
            <a:ext cx="718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CF-D600-D5F6-9360-D59981A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40" y="2531855"/>
            <a:ext cx="10515600" cy="1325563"/>
          </a:xfrm>
        </p:spPr>
        <p:txBody>
          <a:bodyPr/>
          <a:lstStyle/>
          <a:p>
            <a:r>
              <a:rPr lang="en-IT" dirty="0"/>
              <a:t>Relazione momento-curvatura</a:t>
            </a:r>
          </a:p>
        </p:txBody>
      </p:sp>
    </p:spTree>
    <p:extLst>
      <p:ext uri="{BB962C8B-B14F-4D97-AF65-F5344CB8AC3E}">
        <p14:creationId xmlns:p14="http://schemas.microsoft.com/office/powerpoint/2010/main" val="248312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72F-6FA7-D8C9-DD1C-9D2BC07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C8B7-0B35-A932-4FF0-05412B1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comprendere l’origine della relazione tra momento flettente e curvatura di una trave occorre avere chiare le relazioni che intercorrono tra caratteristiche della sollecitazione e tensioni.</a:t>
            </a:r>
          </a:p>
        </p:txBody>
      </p:sp>
    </p:spTree>
    <p:extLst>
      <p:ext uri="{BB962C8B-B14F-4D97-AF65-F5344CB8AC3E}">
        <p14:creationId xmlns:p14="http://schemas.microsoft.com/office/powerpoint/2010/main" val="9144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 title="IguanaTex Bitmap Display">
            <a:extLst>
              <a:ext uri="{FF2B5EF4-FFF2-40B4-BE49-F238E27FC236}">
                <a16:creationId xmlns:a16="http://schemas.microsoft.com/office/drawing/2014/main" id="{E717DD18-DB4D-E187-2720-DCEECE4D7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4865" y="1390374"/>
            <a:ext cx="11277600" cy="52832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BCE806-57CF-9974-5A99-2D08B0D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Relazioni tra CdS e tensione normale</a:t>
            </a:r>
          </a:p>
        </p:txBody>
      </p:sp>
    </p:spTree>
    <p:extLst>
      <p:ext uri="{BB962C8B-B14F-4D97-AF65-F5344CB8AC3E}">
        <p14:creationId xmlns:p14="http://schemas.microsoft.com/office/powerpoint/2010/main" val="1441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68FB-77C5-5BE4-DD4D-113BD0D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AA289-6D60-8821-9840-2B9BC2CB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95" y="1878227"/>
            <a:ext cx="9820248" cy="36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 title="IguanaTex Bitmap Display">
            <a:extLst>
              <a:ext uri="{FF2B5EF4-FFF2-40B4-BE49-F238E27FC236}">
                <a16:creationId xmlns:a16="http://schemas.microsoft.com/office/drawing/2014/main" id="{6349F14C-4444-DC4E-94CC-D5FE4D1BAF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925" y="757584"/>
            <a:ext cx="5384801" cy="253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A3D-893F-116A-0E17-D93FFD18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25" y="3463050"/>
            <a:ext cx="5161725" cy="3297768"/>
          </a:xfrm>
          <a:prstGeom prst="rect">
            <a:avLst/>
          </a:prstGeom>
        </p:spPr>
      </p:pic>
      <p:pic>
        <p:nvPicPr>
          <p:cNvPr id="44" name="Picture 43" descr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 title="IguanaTex Bitmap Display">
            <a:extLst>
              <a:ext uri="{FF2B5EF4-FFF2-40B4-BE49-F238E27FC236}">
                <a16:creationId xmlns:a16="http://schemas.microsoft.com/office/drawing/2014/main" id="{639B97DB-6C76-870E-A6E6-101A456FF5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6504" y="358362"/>
            <a:ext cx="5384800" cy="7543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12C00E-61C4-915C-5039-DF9685594406}"/>
              </a:ext>
            </a:extLst>
          </p:cNvPr>
          <p:cNvSpPr txBox="1"/>
          <p:nvPr/>
        </p:nvSpPr>
        <p:spPr>
          <a:xfrm>
            <a:off x="125892" y="971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Relazione tra momento e raggio di curvatura</a:t>
            </a:r>
          </a:p>
        </p:txBody>
      </p:sp>
    </p:spTree>
    <p:extLst>
      <p:ext uri="{BB962C8B-B14F-4D97-AF65-F5344CB8AC3E}">
        <p14:creationId xmlns:p14="http://schemas.microsoft.com/office/powerpoint/2010/main" val="20475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598-47F1-71C3-069C-F6E0B3C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Caso in cui E non sia costante sulla sezione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482A-F800-5D72-4590-6EF19E8A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Attenzione: se il modulo di Young non e’ costante sulla sezione non e’ piu’ vero che l’asse neutro e’ quello baricentrico.</a:t>
            </a:r>
          </a:p>
          <a:p>
            <a:r>
              <a:rPr lang="en-IT" dirty="0"/>
              <a:t>In tal caso, occorrera’ individuare un “baricentro equivalente”, ottenuto pesando l’area con il modulo di Young.</a:t>
            </a:r>
          </a:p>
        </p:txBody>
      </p:sp>
    </p:spTree>
    <p:extLst>
      <p:ext uri="{BB962C8B-B14F-4D97-AF65-F5344CB8AC3E}">
        <p14:creationId xmlns:p14="http://schemas.microsoft.com/office/powerpoint/2010/main" val="41487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A0B638F7-2811-4254-77BD-9EE9DB16D2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17" y="1501363"/>
            <a:ext cx="5537200" cy="469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C7C4EF-2F87-3010-12CF-95024F8B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Formula della flessione</a:t>
            </a:r>
          </a:p>
        </p:txBody>
      </p:sp>
    </p:spTree>
    <p:extLst>
      <p:ext uri="{BB962C8B-B14F-4D97-AF65-F5344CB8AC3E}">
        <p14:creationId xmlns:p14="http://schemas.microsoft.com/office/powerpoint/2010/main" val="43914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4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/>
  <p:tag name="IGUANATEXSIZE" val="20"/>
  <p:tag name="IGUANATEXCURSOR" val="6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/>
  <p:tag name="IGUANATEXSIZE" val="20"/>
  <p:tag name="IGUANATEXCURSOR" val="3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/>
  <p:tag name="IGUANATEXSIZE" val="20"/>
  <p:tag name="IGUANATEXCURSOR" val="5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"/>
  <p:tag name="ORIGINALWIDTH" val="21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"/>
  <p:tag name="ORIGINALWIDTH" val="21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/>
  <p:tag name="IGUANATEXSIZE" val="20"/>
  <p:tag name="IGUANATEXCURSOR" val="5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/>
  <p:tag name="IGUANATEXSIZE" val="18"/>
  <p:tag name="IGUANATEXCURSOR" val="6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"/>
  <p:tag name="ORIGINALWIDTH" val="22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/>
  <p:tag name="IGUANATEXSIZE" val="20"/>
  <p:tag name="IGUANATEXCURSOR" val="4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/>
  <p:tag name="IGUANATEXSIZE" val="20"/>
  <p:tag name="IGUANATEXCURSOR" val="2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/>
  <p:tag name="IGUANATEXSIZE" val="20"/>
  <p:tag name="IGUANATEXCURSOR" val="4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292</Words>
  <Application>Microsoft Macintosh PowerPoint</Application>
  <PresentationFormat>Widescreen</PresentationFormat>
  <Paragraphs>33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Deformazioni flessionali</vt:lpstr>
      <vt:lpstr>Sistema di riferimento</vt:lpstr>
      <vt:lpstr>Relazione momento-curvatura</vt:lpstr>
      <vt:lpstr>PowerPoint Presentation</vt:lpstr>
      <vt:lpstr>Relazioni tra CdS e tensione normale</vt:lpstr>
      <vt:lpstr>PowerPoint Presentation</vt:lpstr>
      <vt:lpstr>PowerPoint Presentation</vt:lpstr>
      <vt:lpstr>Caso in cui E non sia costante sulla sezione</vt:lpstr>
      <vt:lpstr>Formula della flessione</vt:lpstr>
      <vt:lpstr>Relazione tra curvatura e spostamento </vt:lpstr>
      <vt:lpstr>Convenzione italiana</vt:lpstr>
      <vt:lpstr>PowerPoint Presentation</vt:lpstr>
      <vt:lpstr>Esempio </vt:lpstr>
      <vt:lpstr>Esempio </vt:lpstr>
      <vt:lpstr>Esempio</vt:lpstr>
      <vt:lpstr>Esempio</vt:lpstr>
      <vt:lpstr>Metodo delle forze</vt:lpstr>
      <vt:lpstr>PowerPoint Presentation</vt:lpstr>
      <vt:lpstr>Esempio</vt:lpstr>
      <vt:lpstr>Metodo degli spostamenti</vt:lpstr>
      <vt:lpstr>Equazione differenziale della trave inflessa</vt:lpstr>
      <vt:lpstr>Convenzione italiana</vt:lpstr>
      <vt:lpstr>Esempio</vt:lpstr>
      <vt:lpstr>Esempio</vt:lpstr>
      <vt:lpstr>Esempio</vt:lpstr>
      <vt:lpstr>Formulazione del problema dell’equilibrio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11</cp:revision>
  <dcterms:created xsi:type="dcterms:W3CDTF">2023-10-26T07:19:41Z</dcterms:created>
  <dcterms:modified xsi:type="dcterms:W3CDTF">2023-10-26T13:27:50Z</dcterms:modified>
</cp:coreProperties>
</file>