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2018C-C3F8-3DE5-2A67-EBCF4C7EE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96042-23E5-CC3A-D5EA-175FA6FBF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C6B7-59E8-03C1-4556-7BE18C3B2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9850-703F-4546-8902-40B6BFAFC393}" type="datetimeFigureOut">
              <a:rPr lang="en-IT" smtClean="0"/>
              <a:t>26/10/23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CF428-417A-2E40-91F6-70B17E8C9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22CCB-FA0D-9797-547F-9E1B3FD37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4312-D4E4-894E-88BA-20DCA49E9A1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87339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D5385-C78F-3480-DF08-B33D05717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D77A01-2B23-F5DC-D1B9-A0DD4424E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C6211-EA31-2A02-45C1-B280EBC3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9850-703F-4546-8902-40B6BFAFC393}" type="datetimeFigureOut">
              <a:rPr lang="en-IT" smtClean="0"/>
              <a:t>26/10/23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60B02-4414-57F2-E699-093D81C07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4ACE0-AB5F-6A33-4B6C-585E59959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4312-D4E4-894E-88BA-20DCA49E9A1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31533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9EF756-09BD-93F1-7BC0-EE103CE1ED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605BF7-015D-55E2-48AB-9598390B6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09D4A-865C-EBA4-E406-692A3CC6E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9850-703F-4546-8902-40B6BFAFC393}" type="datetimeFigureOut">
              <a:rPr lang="en-IT" smtClean="0"/>
              <a:t>26/10/23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422E2-C338-F7BA-00E6-6C8337F0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FC019-DD58-2638-BECD-CBAA16EAD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4312-D4E4-894E-88BA-20DCA49E9A1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8057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20040-40B9-B5DA-CF3C-773CB858C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98D67-758E-089D-2604-C32A682C4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1658-BB26-863B-D82F-CAD3F56B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9850-703F-4546-8902-40B6BFAFC393}" type="datetimeFigureOut">
              <a:rPr lang="en-IT" smtClean="0"/>
              <a:t>26/10/23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03C27-088C-B198-3E09-8BC4CEC3D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91157-BCAC-C0CD-04E8-F396B6395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4312-D4E4-894E-88BA-20DCA49E9A1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7585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F5DDC-E286-2895-D7BB-16B28F824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709FA-2387-DBA5-A95E-EEAFE030F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70CB1-01A4-F539-CF49-296E0C91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9850-703F-4546-8902-40B6BFAFC393}" type="datetimeFigureOut">
              <a:rPr lang="en-IT" smtClean="0"/>
              <a:t>26/10/23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47D25-9E01-A258-0080-23EBC6AE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05FA7-FC5B-FF0D-153A-BD8D8D9F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4312-D4E4-894E-88BA-20DCA49E9A1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50849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A4A58-5541-639E-5DC8-149133C73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D787D-69B9-D7E5-BD29-5B3279044E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6F894-7217-1D58-93C1-C94BE652A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23856-24F8-B83F-2A9F-4ED8A4387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9850-703F-4546-8902-40B6BFAFC393}" type="datetimeFigureOut">
              <a:rPr lang="en-IT" smtClean="0"/>
              <a:t>26/10/23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0F722-66DC-2FE8-F04D-C9765E563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B63A7-02A8-E1B0-9F8B-9C8636C13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4312-D4E4-894E-88BA-20DCA49E9A1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0195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64277-3DE1-5BC7-D87A-65FAFFA5F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41381-84ED-14D3-2D60-4B9259BE2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C4505-91F9-58A4-63AB-5522932C7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9DA88E-7544-6A17-6F4B-F35C784667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CE3FAD-22EA-EA43-9BEE-095E44491B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1E3036-4B80-8847-2620-73E828CF5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9850-703F-4546-8902-40B6BFAFC393}" type="datetimeFigureOut">
              <a:rPr lang="en-IT" smtClean="0"/>
              <a:t>26/10/23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30FFA0-F9B2-5652-AC02-2326FAEB6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7FA1D7-564D-C77C-E686-39CBDBB01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4312-D4E4-894E-88BA-20DCA49E9A1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06542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A2411-7180-3300-4BD6-CCA555C15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698B54-934C-9946-6EF7-3A59C8457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9850-703F-4546-8902-40B6BFAFC393}" type="datetimeFigureOut">
              <a:rPr lang="en-IT" smtClean="0"/>
              <a:t>26/10/23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989C52-7314-473E-CC4F-72BED151E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74458E-52A4-E10B-A7A6-7DF93A305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4312-D4E4-894E-88BA-20DCA49E9A1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13681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4E000A-323A-90FF-26E1-561B32D4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9850-703F-4546-8902-40B6BFAFC393}" type="datetimeFigureOut">
              <a:rPr lang="en-IT" smtClean="0"/>
              <a:t>26/10/23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A467C5-42C2-E2DB-1FD5-3E7A83392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E5C19F-B8D2-8BCA-E9F7-00C885C54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4312-D4E4-894E-88BA-20DCA49E9A1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331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08B93-D71F-582A-6F3C-446EBBB9A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A0DBC-E8F2-8A8A-4844-E1F38E7AD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9C10F7-BAF1-5F11-391D-2E9BF1221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4D503-EDAC-C6E2-810E-1CFBB6867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9850-703F-4546-8902-40B6BFAFC393}" type="datetimeFigureOut">
              <a:rPr lang="en-IT" smtClean="0"/>
              <a:t>26/10/23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84317-417D-6A75-3B52-60D22A3AA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56808-C100-1513-D7C2-D3216AD86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4312-D4E4-894E-88BA-20DCA49E9A1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45706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E9897-547F-2870-DFA1-B1A6FBB2F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E8256C-9456-B196-EE24-CEB1F0F460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5F586B-9AE5-DF98-EBC4-14C7FDAAE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02877-64E7-5389-658A-8509506CB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9850-703F-4546-8902-40B6BFAFC393}" type="datetimeFigureOut">
              <a:rPr lang="en-IT" smtClean="0"/>
              <a:t>26/10/23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2E053-C7C1-3774-DE53-CB5DC9771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D5491-78A9-81BE-E0F8-CA5005028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4312-D4E4-894E-88BA-20DCA49E9A1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45386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29C164-4796-5598-81EE-6B604FE6B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190CF-87CD-41AD-A503-C6D212361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A300B-C38D-8453-2051-88E2C879CF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39850-703F-4546-8902-40B6BFAFC393}" type="datetimeFigureOut">
              <a:rPr lang="en-IT" smtClean="0"/>
              <a:t>26/10/23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79637-719F-8CA0-9073-5FC3B88DD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E9AE2-2E38-DAE5-BEDA-DB5BB699D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74312-D4E4-894E-88BA-20DCA49E9A1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23669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4.em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1D72C-6699-DD77-70C9-E40A8EBB53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T" dirty="0"/>
              <a:t>Instabilita` dell’equilibrio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F9D8F-4ADE-E3C5-4920-126CF8F8A2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Riferimento: Hibbeler</a:t>
            </a:r>
          </a:p>
        </p:txBody>
      </p:sp>
    </p:spTree>
    <p:extLst>
      <p:ext uri="{BB962C8B-B14F-4D97-AF65-F5344CB8AC3E}">
        <p14:creationId xmlns:p14="http://schemas.microsoft.com/office/powerpoint/2010/main" val="2657549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6E35EC8-1E41-95FF-4613-730C832F8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191513"/>
            <a:ext cx="10515600" cy="1325563"/>
          </a:xfrm>
        </p:spPr>
        <p:txBody>
          <a:bodyPr/>
          <a:lstStyle/>
          <a:p>
            <a:r>
              <a:rPr lang="en-IT" dirty="0"/>
              <a:t>Esempio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6F6033-7525-F4E1-F200-A341D5B43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7318" y="353137"/>
            <a:ext cx="1574800" cy="3009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E5BABA-0EB8-E78F-DBB1-080846C75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8715" y="3240526"/>
            <a:ext cx="3060700" cy="2870200"/>
          </a:xfrm>
          <a:prstGeom prst="rect">
            <a:avLst/>
          </a:prstGeom>
        </p:spPr>
      </p:pic>
      <p:pic>
        <p:nvPicPr>
          <p:cNvPr id="23" name="Picture 22" descr="\documentclass{article}&#10;\usepackage{amsmath,bbm,mathrsfs}&#10;\setlength\parindent{0em}&#10;\usepackage{geometry}&#10;\geometry{textwidth=12cm}&#10;\setlength\parskip{1em}&#10;\pagestyle{empty}&#10;\begin{document}&#10;&#10;La struttura, nella sua configurazione generica, pu\`o essere studiata con il metodo dei nodi.&#10;&#10;Imponendo l'equilibrio di tutta la struttura lungo la direzione verticale si trova che anche il vincolo inferiore esercita una forza verso l'alto di intensit\`a $P$.&#10;&#10;L'equilibrio imposto sui supporti impone che la forza normale nelle aste sia&#10;$$N=-P/\cos\theta$$&#10;L'equilibrio del nodo centrale richiede&#10;$$2N\sin\theta+F=0$$&#10;Essendo &#10;$$&#10;F=k\frac L 2 \sin\theta&#10;$$&#10;otteniamo&#10;$$&#10;(P-k\frac L 2\cos\theta)\sin\theta=0.&#10;$$&#10;Per $\theta$ piccolo&#10;$$&#10;(P-k\frac L 2)\theta=0.&#10;$$&#10;&#10;&#10;&#10;\end{document}" title="IguanaTex Bitmap Display">
            <a:extLst>
              <a:ext uri="{FF2B5EF4-FFF2-40B4-BE49-F238E27FC236}">
                <a16:creationId xmlns:a16="http://schemas.microsoft.com/office/drawing/2014/main" id="{228DAD74-B569-70E9-212F-78D6A566492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93066" y="779340"/>
            <a:ext cx="8031347" cy="604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363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6E35EC8-1E41-95FF-4613-730C832F8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191513"/>
            <a:ext cx="10515600" cy="1325563"/>
          </a:xfrm>
        </p:spPr>
        <p:txBody>
          <a:bodyPr/>
          <a:lstStyle/>
          <a:p>
            <a:r>
              <a:rPr lang="en-IT" dirty="0"/>
              <a:t>Esempio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6F6033-7525-F4E1-F200-A341D5B43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7318" y="353137"/>
            <a:ext cx="1574800" cy="3009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E5BABA-0EB8-E78F-DBB1-080846C75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8715" y="3240526"/>
            <a:ext cx="3060700" cy="2870200"/>
          </a:xfrm>
          <a:prstGeom prst="rect">
            <a:avLst/>
          </a:prstGeom>
        </p:spPr>
      </p:pic>
      <p:pic>
        <p:nvPicPr>
          <p:cNvPr id="12" name="Picture 11" descr="\documentclass{article}&#10;\usepackage{amsmath,bbm,mathrsfs}&#10;\setlength\parindent{0em}&#10;\usepackage{geometry}&#10;\geometry{textwidth=10cm}&#10;\setlength\parskip{1em}&#10;\pagestyle{empty}&#10;\begin{document}&#10;&#10;Per piccoli valori di $\theta$ l'equazione&#10;$$&#10;(P-k\frac L 2 \cos\theta)\sin\theta=0&#10;$$&#10;diventa$$&#10;(P-k\frac L 2)\theta=0.&#10;$$&#10;Questa equazione si interpreta come equilibrio tra la forza &#10;&#10;&#10;\end{document}" title="IguanaTex Bitmap Display">
            <a:extLst>
              <a:ext uri="{FF2B5EF4-FFF2-40B4-BE49-F238E27FC236}">
                <a16:creationId xmlns:a16="http://schemas.microsoft.com/office/drawing/2014/main" id="{BC2A89D5-FEDE-7112-B476-CEE9A7C4946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54723" y="945930"/>
            <a:ext cx="64262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1692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6"/>
  <p:tag name="ORIGINALWIDTH" val="340"/>
  <p:tag name="OUTPUTTYPE" val="PDF"/>
  <p:tag name="IGUANATEXVERSION" val="160"/>
  <p:tag name="LATEXADDIN" val="\documentclass{article}&#10;\usepackage{amsmath,bbm,mathrsfs}&#10;\setlength\parindent{0em}&#10;\usepackage{geometry}&#10;\geometry{textwidth=12cm}&#10;\setlength\parskip{1em}&#10;\pagestyle{empty}&#10;\begin{document}&#10;&#10;La struttura, nella sua configurazione generica, pu\`o essere studiata con il metodo dei nodi.&#10;&#10;Imponendo l'equilibrio di tutta la struttura lungo la direzione verticale si trova che anche il vincolo inferiore esercita una forza verso l'alto di intensit\`a $P$.&#10;&#10;L'equilibrio imposto sui supporti impone che la forza normale nelle aste sia&#10;$$N=-P/\cos\theta$$&#10;L'equilibrio del nodo centrale richiede&#10;$$2N\sin\theta+F=0$$&#10;Essendo &#10;$$&#10;F=k\frac L 2 \sin\theta&#10;$$&#10;otteniamo&#10;$$&#10;(P-k\frac L 2\cos\theta)\sin\theta=0.&#10;$$&#10;Per $\theta$ piccolo&#10;$$&#10;(P-k\frac L 2)\theta=0.&#10;$$&#10;&#10;&#10;&#10;\end{document}"/>
  <p:tag name="IGUANATEXSIZE" val="20"/>
  <p:tag name="IGUANATEXCURSOR" val="128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6"/>
  <p:tag name="ORIGINALWIDTH" val="25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Per piccoli valori di $\theta$ l'equazione&#10;$$&#10;(P-k\frac L 2 \cos\theta)\sin\theta=0&#10;$$&#10;diventa$$&#10;(P-k\frac L 2)\theta=0.&#10;$$&#10;Questa equazione si interpreta come equilibrio tra la forza &#10;&#10;&#10;\end{document}"/>
  <p:tag name="IGUANATEXSIZE" val="20"/>
  <p:tag name="IGUANATEXCURSOR" val="376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</Words>
  <Application>Microsoft Macintosh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Instabilita` dell’equilibrio</vt:lpstr>
      <vt:lpstr>Esempio</vt:lpstr>
      <vt:lpstr>Esempio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Instabilita` dell’equilibrio</dc:title>
  <dc:creator>Giuseppe Tomassetti</dc:creator>
  <cp:lastModifiedBy>Giuseppe Tomassetti</cp:lastModifiedBy>
  <cp:revision>1</cp:revision>
  <dcterms:created xsi:type="dcterms:W3CDTF">2023-10-26T10:05:14Z</dcterms:created>
  <dcterms:modified xsi:type="dcterms:W3CDTF">2023-10-26T10:23:58Z</dcterms:modified>
</cp:coreProperties>
</file>