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7T01:21:39.272"/>
    </inkml:context>
    <inkml:brush xml:id="br0">
      <inkml:brushProperty name="width" value="0.08571" units="cm"/>
      <inkml:brushProperty name="height" value="0.08571" units="cm"/>
    </inkml:brush>
  </inkml:definitions>
  <inkml:trace contextRef="#ctx0" brushRef="#br0">28 7 8027,'-27'-6'0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EC6D-5644-3571-1C7A-145FCF606B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E4269A47-B620-94FF-AC76-B9859907B1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FE8B9EC3-2049-10DD-DF86-A4EE656CE827}"/>
              </a:ext>
            </a:extLst>
          </p:cNvPr>
          <p:cNvSpPr>
            <a:spLocks noGrp="1"/>
          </p:cNvSpPr>
          <p:nvPr>
            <p:ph type="dt" sz="half" idx="10"/>
          </p:nvPr>
        </p:nvSpPr>
        <p:spPr/>
        <p:txBody>
          <a:bodyPr/>
          <a:lstStyle/>
          <a:p>
            <a:fld id="{5A50E8A5-ACF1-E940-BAE1-7926F8CCA08F}" type="datetimeFigureOut">
              <a:rPr lang="en-IT" smtClean="0"/>
              <a:t>27/05/23</a:t>
            </a:fld>
            <a:endParaRPr lang="en-IT"/>
          </a:p>
        </p:txBody>
      </p:sp>
      <p:sp>
        <p:nvSpPr>
          <p:cNvPr id="5" name="Footer Placeholder 4">
            <a:extLst>
              <a:ext uri="{FF2B5EF4-FFF2-40B4-BE49-F238E27FC236}">
                <a16:creationId xmlns:a16="http://schemas.microsoft.com/office/drawing/2014/main" id="{62AFB70F-89AD-3AAE-D673-EE360EA09C5A}"/>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F688448A-A6F1-068B-A0CE-C02C6D0BD4FC}"/>
              </a:ext>
            </a:extLst>
          </p:cNvPr>
          <p:cNvSpPr>
            <a:spLocks noGrp="1"/>
          </p:cNvSpPr>
          <p:nvPr>
            <p:ph type="sldNum" sz="quarter" idx="12"/>
          </p:nvPr>
        </p:nvSpPr>
        <p:spPr/>
        <p:txBody>
          <a:bodyPr/>
          <a:lstStyle/>
          <a:p>
            <a:fld id="{33F49248-20E7-3642-A27F-3C736A00C57F}" type="slidenum">
              <a:rPr lang="en-IT" smtClean="0"/>
              <a:t>‹#›</a:t>
            </a:fld>
            <a:endParaRPr lang="en-IT"/>
          </a:p>
        </p:txBody>
      </p:sp>
    </p:spTree>
    <p:extLst>
      <p:ext uri="{BB962C8B-B14F-4D97-AF65-F5344CB8AC3E}">
        <p14:creationId xmlns:p14="http://schemas.microsoft.com/office/powerpoint/2010/main" val="2648388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58C67-221F-95AA-25CB-3CCDC0F28699}"/>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FA1B09B5-6C96-98F0-6840-143B1B8BCFA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465072BC-02B2-C821-EA05-9B1EEC55D272}"/>
              </a:ext>
            </a:extLst>
          </p:cNvPr>
          <p:cNvSpPr>
            <a:spLocks noGrp="1"/>
          </p:cNvSpPr>
          <p:nvPr>
            <p:ph type="dt" sz="half" idx="10"/>
          </p:nvPr>
        </p:nvSpPr>
        <p:spPr/>
        <p:txBody>
          <a:bodyPr/>
          <a:lstStyle/>
          <a:p>
            <a:fld id="{5A50E8A5-ACF1-E940-BAE1-7926F8CCA08F}" type="datetimeFigureOut">
              <a:rPr lang="en-IT" smtClean="0"/>
              <a:t>27/05/23</a:t>
            </a:fld>
            <a:endParaRPr lang="en-IT"/>
          </a:p>
        </p:txBody>
      </p:sp>
      <p:sp>
        <p:nvSpPr>
          <p:cNvPr id="5" name="Footer Placeholder 4">
            <a:extLst>
              <a:ext uri="{FF2B5EF4-FFF2-40B4-BE49-F238E27FC236}">
                <a16:creationId xmlns:a16="http://schemas.microsoft.com/office/drawing/2014/main" id="{2A7E9813-AE40-838C-D978-98911BADAC34}"/>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05A23BAD-BFD3-E0F2-46D0-996EF9C7C04A}"/>
              </a:ext>
            </a:extLst>
          </p:cNvPr>
          <p:cNvSpPr>
            <a:spLocks noGrp="1"/>
          </p:cNvSpPr>
          <p:nvPr>
            <p:ph type="sldNum" sz="quarter" idx="12"/>
          </p:nvPr>
        </p:nvSpPr>
        <p:spPr/>
        <p:txBody>
          <a:bodyPr/>
          <a:lstStyle/>
          <a:p>
            <a:fld id="{33F49248-20E7-3642-A27F-3C736A00C57F}" type="slidenum">
              <a:rPr lang="en-IT" smtClean="0"/>
              <a:t>‹#›</a:t>
            </a:fld>
            <a:endParaRPr lang="en-IT"/>
          </a:p>
        </p:txBody>
      </p:sp>
    </p:spTree>
    <p:extLst>
      <p:ext uri="{BB962C8B-B14F-4D97-AF65-F5344CB8AC3E}">
        <p14:creationId xmlns:p14="http://schemas.microsoft.com/office/powerpoint/2010/main" val="314663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E16F66-95F1-1C55-006E-38D8BD6C063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525948DD-7A1C-A56E-3A24-3A7B674E7A2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75384B5B-520D-89DA-91C9-7FB02A7AD888}"/>
              </a:ext>
            </a:extLst>
          </p:cNvPr>
          <p:cNvSpPr>
            <a:spLocks noGrp="1"/>
          </p:cNvSpPr>
          <p:nvPr>
            <p:ph type="dt" sz="half" idx="10"/>
          </p:nvPr>
        </p:nvSpPr>
        <p:spPr/>
        <p:txBody>
          <a:bodyPr/>
          <a:lstStyle/>
          <a:p>
            <a:fld id="{5A50E8A5-ACF1-E940-BAE1-7926F8CCA08F}" type="datetimeFigureOut">
              <a:rPr lang="en-IT" smtClean="0"/>
              <a:t>27/05/23</a:t>
            </a:fld>
            <a:endParaRPr lang="en-IT"/>
          </a:p>
        </p:txBody>
      </p:sp>
      <p:sp>
        <p:nvSpPr>
          <p:cNvPr id="5" name="Footer Placeholder 4">
            <a:extLst>
              <a:ext uri="{FF2B5EF4-FFF2-40B4-BE49-F238E27FC236}">
                <a16:creationId xmlns:a16="http://schemas.microsoft.com/office/drawing/2014/main" id="{3029DA77-8B2D-BAF5-C401-93C693730B37}"/>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A732FE23-754C-46A6-304B-FF4E5DC1FAC1}"/>
              </a:ext>
            </a:extLst>
          </p:cNvPr>
          <p:cNvSpPr>
            <a:spLocks noGrp="1"/>
          </p:cNvSpPr>
          <p:nvPr>
            <p:ph type="sldNum" sz="quarter" idx="12"/>
          </p:nvPr>
        </p:nvSpPr>
        <p:spPr/>
        <p:txBody>
          <a:bodyPr/>
          <a:lstStyle/>
          <a:p>
            <a:fld id="{33F49248-20E7-3642-A27F-3C736A00C57F}" type="slidenum">
              <a:rPr lang="en-IT" smtClean="0"/>
              <a:t>‹#›</a:t>
            </a:fld>
            <a:endParaRPr lang="en-IT"/>
          </a:p>
        </p:txBody>
      </p:sp>
    </p:spTree>
    <p:extLst>
      <p:ext uri="{BB962C8B-B14F-4D97-AF65-F5344CB8AC3E}">
        <p14:creationId xmlns:p14="http://schemas.microsoft.com/office/powerpoint/2010/main" val="357049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ACA4-D88B-4AF5-4FD6-AE13759ACD28}"/>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60B4C265-9F45-2ECC-2B43-C85CB6A5CA9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94BF5F7D-3BFE-C7A7-47A3-F341AC72C4C7}"/>
              </a:ext>
            </a:extLst>
          </p:cNvPr>
          <p:cNvSpPr>
            <a:spLocks noGrp="1"/>
          </p:cNvSpPr>
          <p:nvPr>
            <p:ph type="dt" sz="half" idx="10"/>
          </p:nvPr>
        </p:nvSpPr>
        <p:spPr/>
        <p:txBody>
          <a:bodyPr/>
          <a:lstStyle/>
          <a:p>
            <a:fld id="{5A50E8A5-ACF1-E940-BAE1-7926F8CCA08F}" type="datetimeFigureOut">
              <a:rPr lang="en-IT" smtClean="0"/>
              <a:t>27/05/23</a:t>
            </a:fld>
            <a:endParaRPr lang="en-IT"/>
          </a:p>
        </p:txBody>
      </p:sp>
      <p:sp>
        <p:nvSpPr>
          <p:cNvPr id="5" name="Footer Placeholder 4">
            <a:extLst>
              <a:ext uri="{FF2B5EF4-FFF2-40B4-BE49-F238E27FC236}">
                <a16:creationId xmlns:a16="http://schemas.microsoft.com/office/drawing/2014/main" id="{9F47441F-2A39-9A8E-763B-38B8BEF893AD}"/>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6A98D9A3-73CC-773B-AA75-813894D0446E}"/>
              </a:ext>
            </a:extLst>
          </p:cNvPr>
          <p:cNvSpPr>
            <a:spLocks noGrp="1"/>
          </p:cNvSpPr>
          <p:nvPr>
            <p:ph type="sldNum" sz="quarter" idx="12"/>
          </p:nvPr>
        </p:nvSpPr>
        <p:spPr/>
        <p:txBody>
          <a:bodyPr/>
          <a:lstStyle/>
          <a:p>
            <a:fld id="{33F49248-20E7-3642-A27F-3C736A00C57F}" type="slidenum">
              <a:rPr lang="en-IT" smtClean="0"/>
              <a:t>‹#›</a:t>
            </a:fld>
            <a:endParaRPr lang="en-IT"/>
          </a:p>
        </p:txBody>
      </p:sp>
    </p:spTree>
    <p:extLst>
      <p:ext uri="{BB962C8B-B14F-4D97-AF65-F5344CB8AC3E}">
        <p14:creationId xmlns:p14="http://schemas.microsoft.com/office/powerpoint/2010/main" val="219618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00B9-C430-9778-759E-0659B7B9821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B5BEB306-19A3-6E18-2844-DD44668862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A6AF671-A0DD-81E9-882B-6C567B79C600}"/>
              </a:ext>
            </a:extLst>
          </p:cNvPr>
          <p:cNvSpPr>
            <a:spLocks noGrp="1"/>
          </p:cNvSpPr>
          <p:nvPr>
            <p:ph type="dt" sz="half" idx="10"/>
          </p:nvPr>
        </p:nvSpPr>
        <p:spPr/>
        <p:txBody>
          <a:bodyPr/>
          <a:lstStyle/>
          <a:p>
            <a:fld id="{5A50E8A5-ACF1-E940-BAE1-7926F8CCA08F}" type="datetimeFigureOut">
              <a:rPr lang="en-IT" smtClean="0"/>
              <a:t>27/05/23</a:t>
            </a:fld>
            <a:endParaRPr lang="en-IT"/>
          </a:p>
        </p:txBody>
      </p:sp>
      <p:sp>
        <p:nvSpPr>
          <p:cNvPr id="5" name="Footer Placeholder 4">
            <a:extLst>
              <a:ext uri="{FF2B5EF4-FFF2-40B4-BE49-F238E27FC236}">
                <a16:creationId xmlns:a16="http://schemas.microsoft.com/office/drawing/2014/main" id="{BE88323B-DE9F-E484-939C-D3D3A6F4BE43}"/>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85342D4F-E197-7E39-D810-57BC1435B553}"/>
              </a:ext>
            </a:extLst>
          </p:cNvPr>
          <p:cNvSpPr>
            <a:spLocks noGrp="1"/>
          </p:cNvSpPr>
          <p:nvPr>
            <p:ph type="sldNum" sz="quarter" idx="12"/>
          </p:nvPr>
        </p:nvSpPr>
        <p:spPr/>
        <p:txBody>
          <a:bodyPr/>
          <a:lstStyle/>
          <a:p>
            <a:fld id="{33F49248-20E7-3642-A27F-3C736A00C57F}" type="slidenum">
              <a:rPr lang="en-IT" smtClean="0"/>
              <a:t>‹#›</a:t>
            </a:fld>
            <a:endParaRPr lang="en-IT"/>
          </a:p>
        </p:txBody>
      </p:sp>
    </p:spTree>
    <p:extLst>
      <p:ext uri="{BB962C8B-B14F-4D97-AF65-F5344CB8AC3E}">
        <p14:creationId xmlns:p14="http://schemas.microsoft.com/office/powerpoint/2010/main" val="1644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7C71-A736-91B6-91CB-E4F57D428E2F}"/>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24DBB86F-7AD5-B7A0-EA04-DF2699EBEAD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706AA713-41C5-F5A8-D3A4-BF062343F23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45E6C389-2925-9C7C-A344-2A90D4903945}"/>
              </a:ext>
            </a:extLst>
          </p:cNvPr>
          <p:cNvSpPr>
            <a:spLocks noGrp="1"/>
          </p:cNvSpPr>
          <p:nvPr>
            <p:ph type="dt" sz="half" idx="10"/>
          </p:nvPr>
        </p:nvSpPr>
        <p:spPr/>
        <p:txBody>
          <a:bodyPr/>
          <a:lstStyle/>
          <a:p>
            <a:fld id="{5A50E8A5-ACF1-E940-BAE1-7926F8CCA08F}" type="datetimeFigureOut">
              <a:rPr lang="en-IT" smtClean="0"/>
              <a:t>27/05/23</a:t>
            </a:fld>
            <a:endParaRPr lang="en-IT"/>
          </a:p>
        </p:txBody>
      </p:sp>
      <p:sp>
        <p:nvSpPr>
          <p:cNvPr id="6" name="Footer Placeholder 5">
            <a:extLst>
              <a:ext uri="{FF2B5EF4-FFF2-40B4-BE49-F238E27FC236}">
                <a16:creationId xmlns:a16="http://schemas.microsoft.com/office/drawing/2014/main" id="{78B91626-3D1B-FDB2-0DF9-651D75FB60FB}"/>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5FCF26CE-905F-CE81-CE2B-36E0B1531187}"/>
              </a:ext>
            </a:extLst>
          </p:cNvPr>
          <p:cNvSpPr>
            <a:spLocks noGrp="1"/>
          </p:cNvSpPr>
          <p:nvPr>
            <p:ph type="sldNum" sz="quarter" idx="12"/>
          </p:nvPr>
        </p:nvSpPr>
        <p:spPr/>
        <p:txBody>
          <a:bodyPr/>
          <a:lstStyle/>
          <a:p>
            <a:fld id="{33F49248-20E7-3642-A27F-3C736A00C57F}" type="slidenum">
              <a:rPr lang="en-IT" smtClean="0"/>
              <a:t>‹#›</a:t>
            </a:fld>
            <a:endParaRPr lang="en-IT"/>
          </a:p>
        </p:txBody>
      </p:sp>
    </p:spTree>
    <p:extLst>
      <p:ext uri="{BB962C8B-B14F-4D97-AF65-F5344CB8AC3E}">
        <p14:creationId xmlns:p14="http://schemas.microsoft.com/office/powerpoint/2010/main" val="107273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5894C-5B4A-9388-049C-7ED3897483F8}"/>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4578F386-81FC-AE46-D887-B715B294C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3AABD7-45B9-8DA5-FA6A-7D40DF2B3CA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24824A87-04A3-0403-7A97-3CA5DC23D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9CA5CAB-D8CF-0553-60EF-DBFD8029C7D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70094C35-7BED-FFBF-AF4A-DE3CDDA6E990}"/>
              </a:ext>
            </a:extLst>
          </p:cNvPr>
          <p:cNvSpPr>
            <a:spLocks noGrp="1"/>
          </p:cNvSpPr>
          <p:nvPr>
            <p:ph type="dt" sz="half" idx="10"/>
          </p:nvPr>
        </p:nvSpPr>
        <p:spPr/>
        <p:txBody>
          <a:bodyPr/>
          <a:lstStyle/>
          <a:p>
            <a:fld id="{5A50E8A5-ACF1-E940-BAE1-7926F8CCA08F}" type="datetimeFigureOut">
              <a:rPr lang="en-IT" smtClean="0"/>
              <a:t>27/05/23</a:t>
            </a:fld>
            <a:endParaRPr lang="en-IT"/>
          </a:p>
        </p:txBody>
      </p:sp>
      <p:sp>
        <p:nvSpPr>
          <p:cNvPr id="8" name="Footer Placeholder 7">
            <a:extLst>
              <a:ext uri="{FF2B5EF4-FFF2-40B4-BE49-F238E27FC236}">
                <a16:creationId xmlns:a16="http://schemas.microsoft.com/office/drawing/2014/main" id="{9FFCFE65-43D0-2476-9EE6-F2AD69EFE082}"/>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DD86BF6C-D08D-AF44-8E6A-782A7249FF2D}"/>
              </a:ext>
            </a:extLst>
          </p:cNvPr>
          <p:cNvSpPr>
            <a:spLocks noGrp="1"/>
          </p:cNvSpPr>
          <p:nvPr>
            <p:ph type="sldNum" sz="quarter" idx="12"/>
          </p:nvPr>
        </p:nvSpPr>
        <p:spPr/>
        <p:txBody>
          <a:bodyPr/>
          <a:lstStyle/>
          <a:p>
            <a:fld id="{33F49248-20E7-3642-A27F-3C736A00C57F}" type="slidenum">
              <a:rPr lang="en-IT" smtClean="0"/>
              <a:t>‹#›</a:t>
            </a:fld>
            <a:endParaRPr lang="en-IT"/>
          </a:p>
        </p:txBody>
      </p:sp>
    </p:spTree>
    <p:extLst>
      <p:ext uri="{BB962C8B-B14F-4D97-AF65-F5344CB8AC3E}">
        <p14:creationId xmlns:p14="http://schemas.microsoft.com/office/powerpoint/2010/main" val="27596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2159F-DDA2-B51C-17E1-9FC1899856C6}"/>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56A2E279-6CB3-29F4-8455-1A361F54615B}"/>
              </a:ext>
            </a:extLst>
          </p:cNvPr>
          <p:cNvSpPr>
            <a:spLocks noGrp="1"/>
          </p:cNvSpPr>
          <p:nvPr>
            <p:ph type="dt" sz="half" idx="10"/>
          </p:nvPr>
        </p:nvSpPr>
        <p:spPr/>
        <p:txBody>
          <a:bodyPr/>
          <a:lstStyle/>
          <a:p>
            <a:fld id="{5A50E8A5-ACF1-E940-BAE1-7926F8CCA08F}" type="datetimeFigureOut">
              <a:rPr lang="en-IT" smtClean="0"/>
              <a:t>27/05/23</a:t>
            </a:fld>
            <a:endParaRPr lang="en-IT"/>
          </a:p>
        </p:txBody>
      </p:sp>
      <p:sp>
        <p:nvSpPr>
          <p:cNvPr id="4" name="Footer Placeholder 3">
            <a:extLst>
              <a:ext uri="{FF2B5EF4-FFF2-40B4-BE49-F238E27FC236}">
                <a16:creationId xmlns:a16="http://schemas.microsoft.com/office/drawing/2014/main" id="{16E5F14D-DD1B-6AA2-3222-9A898B67FB09}"/>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B105E2F5-A71F-37FA-56D2-0C5297A11BAD}"/>
              </a:ext>
            </a:extLst>
          </p:cNvPr>
          <p:cNvSpPr>
            <a:spLocks noGrp="1"/>
          </p:cNvSpPr>
          <p:nvPr>
            <p:ph type="sldNum" sz="quarter" idx="12"/>
          </p:nvPr>
        </p:nvSpPr>
        <p:spPr/>
        <p:txBody>
          <a:bodyPr/>
          <a:lstStyle/>
          <a:p>
            <a:fld id="{33F49248-20E7-3642-A27F-3C736A00C57F}" type="slidenum">
              <a:rPr lang="en-IT" smtClean="0"/>
              <a:t>‹#›</a:t>
            </a:fld>
            <a:endParaRPr lang="en-IT"/>
          </a:p>
        </p:txBody>
      </p:sp>
    </p:spTree>
    <p:extLst>
      <p:ext uri="{BB962C8B-B14F-4D97-AF65-F5344CB8AC3E}">
        <p14:creationId xmlns:p14="http://schemas.microsoft.com/office/powerpoint/2010/main" val="4276768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597F95-647B-5A23-94E0-ED881FE9C664}"/>
              </a:ext>
            </a:extLst>
          </p:cNvPr>
          <p:cNvSpPr>
            <a:spLocks noGrp="1"/>
          </p:cNvSpPr>
          <p:nvPr>
            <p:ph type="dt" sz="half" idx="10"/>
          </p:nvPr>
        </p:nvSpPr>
        <p:spPr/>
        <p:txBody>
          <a:bodyPr/>
          <a:lstStyle/>
          <a:p>
            <a:fld id="{5A50E8A5-ACF1-E940-BAE1-7926F8CCA08F}" type="datetimeFigureOut">
              <a:rPr lang="en-IT" smtClean="0"/>
              <a:t>27/05/23</a:t>
            </a:fld>
            <a:endParaRPr lang="en-IT"/>
          </a:p>
        </p:txBody>
      </p:sp>
      <p:sp>
        <p:nvSpPr>
          <p:cNvPr id="3" name="Footer Placeholder 2">
            <a:extLst>
              <a:ext uri="{FF2B5EF4-FFF2-40B4-BE49-F238E27FC236}">
                <a16:creationId xmlns:a16="http://schemas.microsoft.com/office/drawing/2014/main" id="{B7B380EF-E9EA-4872-F027-DD43D0BD674A}"/>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566340B5-BE20-0223-21A9-623887A7A49B}"/>
              </a:ext>
            </a:extLst>
          </p:cNvPr>
          <p:cNvSpPr>
            <a:spLocks noGrp="1"/>
          </p:cNvSpPr>
          <p:nvPr>
            <p:ph type="sldNum" sz="quarter" idx="12"/>
          </p:nvPr>
        </p:nvSpPr>
        <p:spPr/>
        <p:txBody>
          <a:bodyPr/>
          <a:lstStyle/>
          <a:p>
            <a:fld id="{33F49248-20E7-3642-A27F-3C736A00C57F}" type="slidenum">
              <a:rPr lang="en-IT" smtClean="0"/>
              <a:t>‹#›</a:t>
            </a:fld>
            <a:endParaRPr lang="en-IT"/>
          </a:p>
        </p:txBody>
      </p:sp>
    </p:spTree>
    <p:extLst>
      <p:ext uri="{BB962C8B-B14F-4D97-AF65-F5344CB8AC3E}">
        <p14:creationId xmlns:p14="http://schemas.microsoft.com/office/powerpoint/2010/main" val="2766494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897D-5402-D78D-4135-50A0C60FE4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BD9E8CF5-A3BE-D9C6-7BA0-D2D90EA7CD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50BCEEC1-979E-841D-DD39-4605CB19B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2705D99-CF67-72D9-AE5C-A1310E2468B7}"/>
              </a:ext>
            </a:extLst>
          </p:cNvPr>
          <p:cNvSpPr>
            <a:spLocks noGrp="1"/>
          </p:cNvSpPr>
          <p:nvPr>
            <p:ph type="dt" sz="half" idx="10"/>
          </p:nvPr>
        </p:nvSpPr>
        <p:spPr/>
        <p:txBody>
          <a:bodyPr/>
          <a:lstStyle/>
          <a:p>
            <a:fld id="{5A50E8A5-ACF1-E940-BAE1-7926F8CCA08F}" type="datetimeFigureOut">
              <a:rPr lang="en-IT" smtClean="0"/>
              <a:t>27/05/23</a:t>
            </a:fld>
            <a:endParaRPr lang="en-IT"/>
          </a:p>
        </p:txBody>
      </p:sp>
      <p:sp>
        <p:nvSpPr>
          <p:cNvPr id="6" name="Footer Placeholder 5">
            <a:extLst>
              <a:ext uri="{FF2B5EF4-FFF2-40B4-BE49-F238E27FC236}">
                <a16:creationId xmlns:a16="http://schemas.microsoft.com/office/drawing/2014/main" id="{BABE2AF0-D2A1-67F7-C825-835A7AC0F2D0}"/>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44FE920C-19B8-FA3C-467D-8DFB6B6EDB6F}"/>
              </a:ext>
            </a:extLst>
          </p:cNvPr>
          <p:cNvSpPr>
            <a:spLocks noGrp="1"/>
          </p:cNvSpPr>
          <p:nvPr>
            <p:ph type="sldNum" sz="quarter" idx="12"/>
          </p:nvPr>
        </p:nvSpPr>
        <p:spPr/>
        <p:txBody>
          <a:bodyPr/>
          <a:lstStyle/>
          <a:p>
            <a:fld id="{33F49248-20E7-3642-A27F-3C736A00C57F}" type="slidenum">
              <a:rPr lang="en-IT" smtClean="0"/>
              <a:t>‹#›</a:t>
            </a:fld>
            <a:endParaRPr lang="en-IT"/>
          </a:p>
        </p:txBody>
      </p:sp>
    </p:spTree>
    <p:extLst>
      <p:ext uri="{BB962C8B-B14F-4D97-AF65-F5344CB8AC3E}">
        <p14:creationId xmlns:p14="http://schemas.microsoft.com/office/powerpoint/2010/main" val="182492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7EDB-E177-F25C-4848-057447957BD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83CB9057-304D-91E5-DC40-57F1ED2413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BFE85221-E793-508B-2B7B-3F7E228806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22AA0DB-3059-CB00-D8C3-BF9E8E04CD26}"/>
              </a:ext>
            </a:extLst>
          </p:cNvPr>
          <p:cNvSpPr>
            <a:spLocks noGrp="1"/>
          </p:cNvSpPr>
          <p:nvPr>
            <p:ph type="dt" sz="half" idx="10"/>
          </p:nvPr>
        </p:nvSpPr>
        <p:spPr/>
        <p:txBody>
          <a:bodyPr/>
          <a:lstStyle/>
          <a:p>
            <a:fld id="{5A50E8A5-ACF1-E940-BAE1-7926F8CCA08F}" type="datetimeFigureOut">
              <a:rPr lang="en-IT" smtClean="0"/>
              <a:t>27/05/23</a:t>
            </a:fld>
            <a:endParaRPr lang="en-IT"/>
          </a:p>
        </p:txBody>
      </p:sp>
      <p:sp>
        <p:nvSpPr>
          <p:cNvPr id="6" name="Footer Placeholder 5">
            <a:extLst>
              <a:ext uri="{FF2B5EF4-FFF2-40B4-BE49-F238E27FC236}">
                <a16:creationId xmlns:a16="http://schemas.microsoft.com/office/drawing/2014/main" id="{6C0B5A1F-900E-BBAC-4A86-E6CCA987D4AD}"/>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1A7C8265-3D53-9299-079E-55F2CF28D557}"/>
              </a:ext>
            </a:extLst>
          </p:cNvPr>
          <p:cNvSpPr>
            <a:spLocks noGrp="1"/>
          </p:cNvSpPr>
          <p:nvPr>
            <p:ph type="sldNum" sz="quarter" idx="12"/>
          </p:nvPr>
        </p:nvSpPr>
        <p:spPr/>
        <p:txBody>
          <a:bodyPr/>
          <a:lstStyle/>
          <a:p>
            <a:fld id="{33F49248-20E7-3642-A27F-3C736A00C57F}" type="slidenum">
              <a:rPr lang="en-IT" smtClean="0"/>
              <a:t>‹#›</a:t>
            </a:fld>
            <a:endParaRPr lang="en-IT"/>
          </a:p>
        </p:txBody>
      </p:sp>
    </p:spTree>
    <p:extLst>
      <p:ext uri="{BB962C8B-B14F-4D97-AF65-F5344CB8AC3E}">
        <p14:creationId xmlns:p14="http://schemas.microsoft.com/office/powerpoint/2010/main" val="125270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3D1AFA-A117-BB8C-E070-B2B684E72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7FEBB8BE-B938-4BCB-B04E-C0E77DB9BC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DBC0925C-8625-C2D0-77F5-42DC99D87E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0E8A5-ACF1-E940-BAE1-7926F8CCA08F}" type="datetimeFigureOut">
              <a:rPr lang="en-IT" smtClean="0"/>
              <a:t>27/05/23</a:t>
            </a:fld>
            <a:endParaRPr lang="en-IT"/>
          </a:p>
        </p:txBody>
      </p:sp>
      <p:sp>
        <p:nvSpPr>
          <p:cNvPr id="5" name="Footer Placeholder 4">
            <a:extLst>
              <a:ext uri="{FF2B5EF4-FFF2-40B4-BE49-F238E27FC236}">
                <a16:creationId xmlns:a16="http://schemas.microsoft.com/office/drawing/2014/main" id="{12B8C0F8-4CDC-4939-22DA-0C123E28ED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a:extLst>
              <a:ext uri="{FF2B5EF4-FFF2-40B4-BE49-F238E27FC236}">
                <a16:creationId xmlns:a16="http://schemas.microsoft.com/office/drawing/2014/main" id="{06DBF1FF-A27C-A1A8-0176-96FF76915E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49248-20E7-3642-A27F-3C736A00C57F}" type="slidenum">
              <a:rPr lang="en-IT" smtClean="0"/>
              <a:t>‹#›</a:t>
            </a:fld>
            <a:endParaRPr lang="en-IT"/>
          </a:p>
        </p:txBody>
      </p:sp>
    </p:spTree>
    <p:extLst>
      <p:ext uri="{BB962C8B-B14F-4D97-AF65-F5344CB8AC3E}">
        <p14:creationId xmlns:p14="http://schemas.microsoft.com/office/powerpoint/2010/main" val="1174312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89BFD6-8F6D-B28C-8E00-F36076BF001D}"/>
              </a:ext>
            </a:extLst>
          </p:cNvPr>
          <p:cNvSpPr txBox="1"/>
          <p:nvPr/>
        </p:nvSpPr>
        <p:spPr>
          <a:xfrm>
            <a:off x="159283" y="129959"/>
            <a:ext cx="7439695" cy="2246769"/>
          </a:xfrm>
          <a:prstGeom prst="rect">
            <a:avLst/>
          </a:prstGeom>
          <a:noFill/>
        </p:spPr>
        <p:txBody>
          <a:bodyPr wrap="square">
            <a:spAutoFit/>
          </a:bodyPr>
          <a:lstStyle/>
          <a:p>
            <a:r>
              <a:rPr lang="en-IT" sz="1400" dirty="0"/>
              <a:t>6.3 DEFORMAZIONE PER FLESSIONE DI UN ELEMENTO RETTILINEO</a:t>
            </a:r>
            <a:br>
              <a:rPr lang="en-IT" sz="1400" dirty="0"/>
            </a:br>
            <a:endParaRPr lang="en-IT" sz="1400" dirty="0"/>
          </a:p>
          <a:p>
            <a:r>
              <a:rPr lang="en-IT" sz="1400" dirty="0"/>
              <a:t>In questa sezione, discuteremo delle deformazioni che si verificano quando una trave prismatica rettilinea, fatta di materiale omogeneo, è sottoposta a flessione. La discussione sarà limitata alle travi che hanno un'area di sezione trasversale simmetrica rispetto a un asse, e il momento flettente viene applicato attorno a un asse perpendicolare a questo asse di simmetria, come mostrato nella Figura 6-18. Il comportamento degli elementi che hanno sezioni trasversali asimmetriche o sono fatti di diversi materiali si basa su osservazioni simili e sarà discusso separatamente nelle sezioni successive di questo capitolo.</a:t>
            </a:r>
          </a:p>
          <a:p>
            <a:endParaRPr lang="en-IT" sz="1400" dirty="0"/>
          </a:p>
        </p:txBody>
      </p:sp>
      <p:pic>
        <p:nvPicPr>
          <p:cNvPr id="7" name="Picture 6">
            <a:extLst>
              <a:ext uri="{FF2B5EF4-FFF2-40B4-BE49-F238E27FC236}">
                <a16:creationId xmlns:a16="http://schemas.microsoft.com/office/drawing/2014/main" id="{D46079A2-B520-C684-7555-E038713E59C3}"/>
              </a:ext>
            </a:extLst>
          </p:cNvPr>
          <p:cNvPicPr>
            <a:picLocks noChangeAspect="1"/>
          </p:cNvPicPr>
          <p:nvPr/>
        </p:nvPicPr>
        <p:blipFill>
          <a:blip r:embed="rId2"/>
          <a:stretch>
            <a:fillRect/>
          </a:stretch>
        </p:blipFill>
        <p:spPr>
          <a:xfrm>
            <a:off x="7842562" y="-5709"/>
            <a:ext cx="4349438" cy="3904343"/>
          </a:xfrm>
          <a:prstGeom prst="rect">
            <a:avLst/>
          </a:prstGeom>
        </p:spPr>
      </p:pic>
      <p:pic>
        <p:nvPicPr>
          <p:cNvPr id="11" name="Picture 10">
            <a:extLst>
              <a:ext uri="{FF2B5EF4-FFF2-40B4-BE49-F238E27FC236}">
                <a16:creationId xmlns:a16="http://schemas.microsoft.com/office/drawing/2014/main" id="{F2F30FAA-17D2-2E3E-FD04-B37AA5310085}"/>
              </a:ext>
            </a:extLst>
          </p:cNvPr>
          <p:cNvPicPr>
            <a:picLocks noChangeAspect="1"/>
          </p:cNvPicPr>
          <p:nvPr/>
        </p:nvPicPr>
        <p:blipFill>
          <a:blip r:embed="rId3"/>
          <a:stretch>
            <a:fillRect/>
          </a:stretch>
        </p:blipFill>
        <p:spPr>
          <a:xfrm>
            <a:off x="159283" y="3429000"/>
            <a:ext cx="7220609" cy="3128930"/>
          </a:xfrm>
          <a:prstGeom prst="rect">
            <a:avLst/>
          </a:prstGeom>
        </p:spPr>
      </p:pic>
      <p:sp>
        <p:nvSpPr>
          <p:cNvPr id="2" name="TextBox 1">
            <a:extLst>
              <a:ext uri="{FF2B5EF4-FFF2-40B4-BE49-F238E27FC236}">
                <a16:creationId xmlns:a16="http://schemas.microsoft.com/office/drawing/2014/main" id="{61B7145E-0E95-1AFC-B15B-65B8EA930717}"/>
              </a:ext>
            </a:extLst>
          </p:cNvPr>
          <p:cNvSpPr txBox="1"/>
          <p:nvPr/>
        </p:nvSpPr>
        <p:spPr>
          <a:xfrm flipH="1">
            <a:off x="8980916" y="1397875"/>
            <a:ext cx="247165" cy="369332"/>
          </a:xfrm>
          <a:prstGeom prst="rect">
            <a:avLst/>
          </a:prstGeom>
          <a:noFill/>
        </p:spPr>
        <p:txBody>
          <a:bodyPr wrap="square" rtlCol="0">
            <a:spAutoFit/>
          </a:bodyPr>
          <a:lstStyle/>
          <a:p>
            <a:r>
              <a:rPr lang="en-IT" dirty="0"/>
              <a:t>y</a:t>
            </a:r>
          </a:p>
        </p:txBody>
      </p:sp>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EB9756A3-5F6A-910C-9348-8CF929AE2BB0}"/>
                  </a:ext>
                </a:extLst>
              </p14:cNvPr>
              <p14:cNvContentPartPr/>
              <p14:nvPr/>
            </p14:nvContentPartPr>
            <p14:xfrm>
              <a:off x="10275161" y="486120"/>
              <a:ext cx="10080" cy="2880"/>
            </p14:xfrm>
          </p:contentPart>
        </mc:Choice>
        <mc:Fallback>
          <p:pic>
            <p:nvPicPr>
              <p:cNvPr id="8" name="Ink 7">
                <a:extLst>
                  <a:ext uri="{FF2B5EF4-FFF2-40B4-BE49-F238E27FC236}">
                    <a16:creationId xmlns:a16="http://schemas.microsoft.com/office/drawing/2014/main" id="{EB9756A3-5F6A-910C-9348-8CF929AE2BB0}"/>
                  </a:ext>
                </a:extLst>
              </p:cNvPr>
              <p:cNvPicPr/>
              <p:nvPr/>
            </p:nvPicPr>
            <p:blipFill>
              <a:blip r:embed="rId5"/>
              <a:stretch>
                <a:fillRect/>
              </a:stretch>
            </p:blipFill>
            <p:spPr>
              <a:xfrm>
                <a:off x="10260041" y="471000"/>
                <a:ext cx="40680" cy="33480"/>
              </a:xfrm>
              <a:prstGeom prst="rect">
                <a:avLst/>
              </a:prstGeom>
            </p:spPr>
          </p:pic>
        </mc:Fallback>
      </mc:AlternateContent>
    </p:spTree>
    <p:extLst>
      <p:ext uri="{BB962C8B-B14F-4D97-AF65-F5344CB8AC3E}">
        <p14:creationId xmlns:p14="http://schemas.microsoft.com/office/powerpoint/2010/main" val="42427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89BFD6-8F6D-B28C-8E00-F36076BF001D}"/>
              </a:ext>
            </a:extLst>
          </p:cNvPr>
          <p:cNvSpPr txBox="1"/>
          <p:nvPr/>
        </p:nvSpPr>
        <p:spPr>
          <a:xfrm>
            <a:off x="159283" y="129959"/>
            <a:ext cx="7439695" cy="2462213"/>
          </a:xfrm>
          <a:prstGeom prst="rect">
            <a:avLst/>
          </a:prstGeom>
          <a:noFill/>
        </p:spPr>
        <p:txBody>
          <a:bodyPr wrap="square">
            <a:spAutoFit/>
          </a:bodyPr>
          <a:lstStyle/>
          <a:p>
            <a:r>
              <a:rPr lang="en-IT" sz="1400" dirty="0"/>
              <a:t>6.3 DEFORMAZIONE PER FLESSIONE DI UN ELEMENTO RETTILINEO</a:t>
            </a:r>
            <a:br>
              <a:rPr lang="en-IT" sz="1400" dirty="0"/>
            </a:br>
            <a:endParaRPr lang="en-IT" sz="1400" dirty="0"/>
          </a:p>
          <a:p>
            <a:r>
              <a:rPr lang="en-IT" sz="1400" dirty="0"/>
              <a:t>Consideriamo la barra non deformata nella Figura 6-19a, che ha una sezione trasversale quadrata ed è contrassegnata da linee di griglia orizzontali e verticali. Quando viene applicato un momento flettente, tende a deformare queste linee nel modello mostrato nella Figura 6-19b. Qui le linee orizzontali diventano curve, mentre le linee verticali rimangono dritte ma subiscono una rotazione. Il momento flettente provoca l'allungamento del materiale nella parte inferiore della barra e la compressione del materiale nella parte superiore. Di conseguenza, tra queste due regioni deve esserci una superficie, chiamata superficie neutra, in cui le fibre orizzontali del materiale non subiranno un cambiamento di lunghezza, Figura 6-18. Come notato, ci riferiremo all'asse z che giace lungo la superficie neutra come l'asse neutro.</a:t>
            </a:r>
          </a:p>
        </p:txBody>
      </p:sp>
      <p:pic>
        <p:nvPicPr>
          <p:cNvPr id="7" name="Picture 6">
            <a:extLst>
              <a:ext uri="{FF2B5EF4-FFF2-40B4-BE49-F238E27FC236}">
                <a16:creationId xmlns:a16="http://schemas.microsoft.com/office/drawing/2014/main" id="{D46079A2-B520-C684-7555-E038713E59C3}"/>
              </a:ext>
            </a:extLst>
          </p:cNvPr>
          <p:cNvPicPr>
            <a:picLocks noChangeAspect="1"/>
          </p:cNvPicPr>
          <p:nvPr/>
        </p:nvPicPr>
        <p:blipFill>
          <a:blip r:embed="rId2"/>
          <a:stretch>
            <a:fillRect/>
          </a:stretch>
        </p:blipFill>
        <p:spPr>
          <a:xfrm>
            <a:off x="8555420" y="-5708"/>
            <a:ext cx="3636579" cy="3264434"/>
          </a:xfrm>
          <a:prstGeom prst="rect">
            <a:avLst/>
          </a:prstGeom>
        </p:spPr>
      </p:pic>
      <p:pic>
        <p:nvPicPr>
          <p:cNvPr id="11" name="Picture 10">
            <a:extLst>
              <a:ext uri="{FF2B5EF4-FFF2-40B4-BE49-F238E27FC236}">
                <a16:creationId xmlns:a16="http://schemas.microsoft.com/office/drawing/2014/main" id="{F2F30FAA-17D2-2E3E-FD04-B37AA5310085}"/>
              </a:ext>
            </a:extLst>
          </p:cNvPr>
          <p:cNvPicPr>
            <a:picLocks noChangeAspect="1"/>
          </p:cNvPicPr>
          <p:nvPr/>
        </p:nvPicPr>
        <p:blipFill>
          <a:blip r:embed="rId3"/>
          <a:stretch>
            <a:fillRect/>
          </a:stretch>
        </p:blipFill>
        <p:spPr>
          <a:xfrm>
            <a:off x="1135117" y="2993366"/>
            <a:ext cx="8618485" cy="3734676"/>
          </a:xfrm>
          <a:prstGeom prst="rect">
            <a:avLst/>
          </a:prstGeom>
        </p:spPr>
      </p:pic>
    </p:spTree>
    <p:extLst>
      <p:ext uri="{BB962C8B-B14F-4D97-AF65-F5344CB8AC3E}">
        <p14:creationId xmlns:p14="http://schemas.microsoft.com/office/powerpoint/2010/main" val="1643047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E889C7-7E5A-70FE-D413-29576E29D025}"/>
              </a:ext>
            </a:extLst>
          </p:cNvPr>
          <p:cNvPicPr>
            <a:picLocks noChangeAspect="1"/>
          </p:cNvPicPr>
          <p:nvPr/>
        </p:nvPicPr>
        <p:blipFill>
          <a:blip r:embed="rId2"/>
          <a:stretch>
            <a:fillRect/>
          </a:stretch>
        </p:blipFill>
        <p:spPr>
          <a:xfrm>
            <a:off x="6907161" y="0"/>
            <a:ext cx="5284839" cy="6858000"/>
          </a:xfrm>
          <a:prstGeom prst="rect">
            <a:avLst/>
          </a:prstGeom>
        </p:spPr>
      </p:pic>
      <p:sp>
        <p:nvSpPr>
          <p:cNvPr id="7" name="AutoShape 2" descr="ascia&#10;X&#10;X&#10;(UN)&#10;si&#10;asse&#10;neutro&#10;M&#10;X&#10;asse longitudinale&#10;&#10;neutro&#10;superficie&#10;(B)&#10;Figure 6-20">
            <a:extLst>
              <a:ext uri="{FF2B5EF4-FFF2-40B4-BE49-F238E27FC236}">
                <a16:creationId xmlns:a16="http://schemas.microsoft.com/office/drawing/2014/main" id="{1BA8B9F2-9AE6-0DA1-4D21-DFAC96C26F5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T"/>
          </a:p>
        </p:txBody>
      </p:sp>
    </p:spTree>
    <p:extLst>
      <p:ext uri="{BB962C8B-B14F-4D97-AF65-F5344CB8AC3E}">
        <p14:creationId xmlns:p14="http://schemas.microsoft.com/office/powerpoint/2010/main" val="4282988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C1C6E1-CB4B-3E8B-7AEE-C15E7C859520}"/>
              </a:ext>
            </a:extLst>
          </p:cNvPr>
          <p:cNvPicPr>
            <a:picLocks noChangeAspect="1"/>
          </p:cNvPicPr>
          <p:nvPr/>
        </p:nvPicPr>
        <p:blipFill>
          <a:blip r:embed="rId2"/>
          <a:stretch>
            <a:fillRect/>
          </a:stretch>
        </p:blipFill>
        <p:spPr>
          <a:xfrm>
            <a:off x="35507" y="1629323"/>
            <a:ext cx="4530503" cy="4240705"/>
          </a:xfrm>
          <a:prstGeom prst="rect">
            <a:avLst/>
          </a:prstGeom>
        </p:spPr>
      </p:pic>
      <p:pic>
        <p:nvPicPr>
          <p:cNvPr id="6" name="Picture 5">
            <a:extLst>
              <a:ext uri="{FF2B5EF4-FFF2-40B4-BE49-F238E27FC236}">
                <a16:creationId xmlns:a16="http://schemas.microsoft.com/office/drawing/2014/main" id="{67123178-FDC3-53D3-68D3-C2C857F1061D}"/>
              </a:ext>
            </a:extLst>
          </p:cNvPr>
          <p:cNvPicPr>
            <a:picLocks noChangeAspect="1"/>
          </p:cNvPicPr>
          <p:nvPr/>
        </p:nvPicPr>
        <p:blipFill>
          <a:blip r:embed="rId3"/>
          <a:stretch>
            <a:fillRect/>
          </a:stretch>
        </p:blipFill>
        <p:spPr>
          <a:xfrm>
            <a:off x="0" y="1345543"/>
            <a:ext cx="4601519" cy="1994338"/>
          </a:xfrm>
          <a:prstGeom prst="rect">
            <a:avLst/>
          </a:prstGeom>
        </p:spPr>
      </p:pic>
      <p:sp>
        <p:nvSpPr>
          <p:cNvPr id="7" name="TextBox 6">
            <a:extLst>
              <a:ext uri="{FF2B5EF4-FFF2-40B4-BE49-F238E27FC236}">
                <a16:creationId xmlns:a16="http://schemas.microsoft.com/office/drawing/2014/main" id="{2E36C337-8655-EBA0-6471-872940BAA808}"/>
              </a:ext>
            </a:extLst>
          </p:cNvPr>
          <p:cNvSpPr txBox="1"/>
          <p:nvPr/>
        </p:nvSpPr>
        <p:spPr>
          <a:xfrm>
            <a:off x="5518729" y="751344"/>
            <a:ext cx="6096000" cy="5355312"/>
          </a:xfrm>
          <a:prstGeom prst="rect">
            <a:avLst/>
          </a:prstGeom>
          <a:noFill/>
        </p:spPr>
        <p:txBody>
          <a:bodyPr wrap="square">
            <a:spAutoFit/>
          </a:bodyPr>
          <a:lstStyle/>
          <a:p>
            <a:r>
              <a:rPr lang="en-IT" dirty="0"/>
              <a:t>Da queste osservazioni faremo le seguenti tre ipotesi riguardo al modo in cui il momento deforma il materiale. Primo, l'asse longitudinale, che giace all'interno della superficie neutra, Figura 6-20a, non subisce alcuna variazione di lunghezza. Piuttosto, il momento tenderà a deformare la trave in modo che questa linea diventi una curva che giace nel piano verticale di simmetria, Figura 6-20b. Secondo, tutte le sezioni trasversali della trave rimangono piane e perpendicolari all'asse longitudinale durante la deformazione. E terzo, le piccole deformazioni laterali dovute all'effetto Poisson discusse nella sezione 3.6 verranno trascurate. In altre parole, la sezione trasversale nella Figura 6-19 conserva la sua forma.</a:t>
            </a:r>
          </a:p>
          <a:p>
            <a:endParaRPr lang="en-IT" dirty="0"/>
          </a:p>
          <a:p>
            <a:r>
              <a:rPr lang="en-IT" dirty="0"/>
              <a:t>Con le ipotesi sopra indicate, considereremo ora come il momento di flessione distorce un piccolo elemento della trave situato a una distanza x lungo la lunghezza della trave, Figura 6-20. Questo elemento è mostrato in vista di profilo nelle posizioni non deformata e deformata nella Figura 6-21. Qui, il segmento di linea</a:t>
            </a:r>
          </a:p>
        </p:txBody>
      </p:sp>
    </p:spTree>
    <p:extLst>
      <p:ext uri="{BB962C8B-B14F-4D97-AF65-F5344CB8AC3E}">
        <p14:creationId xmlns:p14="http://schemas.microsoft.com/office/powerpoint/2010/main" val="2965650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427</Words>
  <Application>Microsoft Macintosh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Giuseppe Tomassetti</dc:creator>
  <cp:lastModifiedBy>Giuseppe Tomassetti</cp:lastModifiedBy>
  <cp:revision>3</cp:revision>
  <dcterms:created xsi:type="dcterms:W3CDTF">2023-05-26T02:41:50Z</dcterms:created>
  <dcterms:modified xsi:type="dcterms:W3CDTF">2023-05-27T02:04:34Z</dcterms:modified>
</cp:coreProperties>
</file>